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483" r:id="rId3"/>
    <p:sldId id="511" r:id="rId4"/>
    <p:sldId id="512" r:id="rId5"/>
    <p:sldId id="403" r:id="rId6"/>
    <p:sldId id="402" r:id="rId7"/>
    <p:sldId id="513" r:id="rId8"/>
    <p:sldId id="404" r:id="rId9"/>
    <p:sldId id="405" r:id="rId10"/>
    <p:sldId id="406" r:id="rId11"/>
    <p:sldId id="461" r:id="rId12"/>
    <p:sldId id="407" r:id="rId13"/>
    <p:sldId id="408" r:id="rId14"/>
    <p:sldId id="482" r:id="rId15"/>
    <p:sldId id="515" r:id="rId16"/>
    <p:sldId id="411" r:id="rId17"/>
    <p:sldId id="412" r:id="rId18"/>
    <p:sldId id="462" r:id="rId19"/>
    <p:sldId id="409" r:id="rId20"/>
    <p:sldId id="413" r:id="rId21"/>
    <p:sldId id="427" r:id="rId22"/>
    <p:sldId id="474" r:id="rId23"/>
    <p:sldId id="517" r:id="rId24"/>
    <p:sldId id="518" r:id="rId25"/>
    <p:sldId id="519" r:id="rId26"/>
    <p:sldId id="415" r:id="rId27"/>
    <p:sldId id="451" r:id="rId28"/>
    <p:sldId id="520" r:id="rId29"/>
    <p:sldId id="484" r:id="rId30"/>
    <p:sldId id="521" r:id="rId31"/>
    <p:sldId id="522" r:id="rId32"/>
    <p:sldId id="445" r:id="rId33"/>
    <p:sldId id="485" r:id="rId34"/>
    <p:sldId id="523" r:id="rId35"/>
    <p:sldId id="524" r:id="rId36"/>
    <p:sldId id="525" r:id="rId37"/>
    <p:sldId id="487" r:id="rId38"/>
    <p:sldId id="486" r:id="rId39"/>
    <p:sldId id="526" r:id="rId40"/>
    <p:sldId id="527" r:id="rId41"/>
    <p:sldId id="528" r:id="rId42"/>
    <p:sldId id="529" r:id="rId43"/>
    <p:sldId id="447" r:id="rId44"/>
    <p:sldId id="530" r:id="rId45"/>
    <p:sldId id="531" r:id="rId46"/>
    <p:sldId id="532" r:id="rId47"/>
    <p:sldId id="533" r:id="rId48"/>
    <p:sldId id="534" r:id="rId49"/>
    <p:sldId id="535" r:id="rId50"/>
    <p:sldId id="536" r:id="rId51"/>
    <p:sldId id="481" r:id="rId52"/>
    <p:sldId id="537" r:id="rId53"/>
    <p:sldId id="538" r:id="rId54"/>
    <p:sldId id="539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612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53" y="767"/>
      </p:cViewPr>
      <p:guideLst>
        <p:guide orient="horz" pos="2183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785FA-B826-4EA5-BFD1-F8CC8C0FFE65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0A99B-261D-4A22-8D54-41529409F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079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59B60-0D69-4CF8-B3F3-3DE7C660D85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31498-DD60-4EB4-8EC6-B360A868F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06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1498-DD60-4EB4-8EC6-B360A868FC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10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2167-139B-4D0F-AB14-2C90B4777F14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2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3F74-0AE6-452E-9D01-2E9C57DA815E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5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D89E-DB9A-4145-8317-DA0E7CF69164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EAA8-BF1B-4B42-8980-172345E81BA1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85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DA7-270E-4FFE-94A2-D480E38758B3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1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8C9C-DB10-47AE-A3F9-37053F7A539B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A09-3E17-4519-A842-9D598B161C42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6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D25A-E0A2-4E40-A410-B0203720ECAE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9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D807-3216-4052-B5B4-8F302B0FCC4D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911154" y="6356350"/>
            <a:ext cx="44264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E53209-2371-4D65-93D5-4216FE4907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4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0026-2DA1-4B47-9D35-0ACF1915619C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2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BA7C-2F6E-475D-A9D0-297C14B26E2A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2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D2C39-FC41-4AFE-8B3C-D9C0A7D235EA}" type="datetime1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4.m4a"/><Relationship Id="rId7" Type="http://schemas.openxmlformats.org/officeDocument/2006/relationships/image" Target="../media/image1.png"/><Relationship Id="rId2" Type="http://schemas.microsoft.com/office/2007/relationships/media" Target="../media/media44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18891" y="424186"/>
            <a:ext cx="6938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파이썬</a:t>
            </a:r>
            <a:r>
              <a:rPr lang="en-US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(Python)</a:t>
            </a:r>
            <a:endParaRPr lang="ko-KR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38204" y="1444423"/>
            <a:ext cx="6096000" cy="54107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소개</a:t>
            </a:r>
          </a:p>
          <a:p>
            <a:pPr marL="1047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파이썬</a:t>
            </a:r>
            <a:r>
              <a:rPr lang="ko-KR" altLang="en-US" dirty="0"/>
              <a:t> 설치하기</a:t>
            </a:r>
          </a:p>
          <a:p>
            <a:pPr marL="1047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>
                <a:solidFill>
                  <a:srgbClr val="000000"/>
                </a:solidFill>
                <a:latin typeface="+mn-ea"/>
              </a:rPr>
              <a:t>파이썬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시작하기</a:t>
            </a:r>
          </a:p>
          <a:p>
            <a:pPr marL="1047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프로그램 파일 생성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구동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저장</a:t>
            </a:r>
          </a:p>
          <a:p>
            <a:pPr marL="1047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>
                <a:solidFill>
                  <a:srgbClr val="000000"/>
                </a:solidFill>
                <a:latin typeface="+mn-ea"/>
              </a:rPr>
              <a:t>파이썬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파일을 불러오기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변수에 값 저장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입력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출력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조건부 수행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반복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리스트</a:t>
            </a: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함수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666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+mn-ea"/>
              </a:rPr>
              <a:t>출력 형식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2F99A-875A-4A2D-AA94-45980083A481}"/>
              </a:ext>
            </a:extLst>
          </p:cNvPr>
          <p:cNvSpPr/>
          <p:nvPr/>
        </p:nvSpPr>
        <p:spPr>
          <a:xfrm>
            <a:off x="232013" y="281618"/>
            <a:ext cx="3125337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소요 시간 </a:t>
            </a:r>
            <a:r>
              <a:rPr lang="en-US" altLang="ko-KR" dirty="0"/>
              <a:t>100</a:t>
            </a:r>
            <a:r>
              <a:rPr lang="ko-KR" altLang="en-US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29835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6" y="1516630"/>
            <a:ext cx="5654733" cy="350926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543792" y="2579091"/>
            <a:ext cx="2497267" cy="918153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48232" y="2880852"/>
            <a:ext cx="353961" cy="157316"/>
          </a:xfrm>
          <a:prstGeom prst="rect">
            <a:avLst/>
          </a:prstGeom>
          <a:solidFill>
            <a:schemeClr val="bg1"/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16704" y="439096"/>
            <a:ext cx="2154757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파이썬 설치</a:t>
            </a: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466" y="1543283"/>
            <a:ext cx="5568834" cy="34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44" x="3708400" y="4559300"/>
          <p14:tracePt t="5451" x="3689350" y="4552950"/>
          <p14:tracePt t="5459" x="3670300" y="4552950"/>
          <p14:tracePt t="5467" x="3657600" y="4546600"/>
          <p14:tracePt t="5485" x="3625850" y="4540250"/>
          <p14:tracePt t="5535" x="3365500" y="4483100"/>
          <p14:tracePt t="5549" x="3206750" y="4457700"/>
          <p14:tracePt t="5579" x="2946400" y="4400550"/>
          <p14:tracePt t="5583" x="2870200" y="4375150"/>
          <p14:tracePt t="5614" x="2533650" y="4235450"/>
          <p14:tracePt t="5619" x="2438400" y="4197350"/>
          <p14:tracePt t="5650" x="2159000" y="4083050"/>
          <p14:tracePt t="5681" x="1885950" y="3937000"/>
          <p14:tracePt t="5683" x="1828800" y="3905250"/>
          <p14:tracePt t="5714" x="1682750" y="3797300"/>
          <p14:tracePt t="5716" x="1644650" y="3771900"/>
          <p14:tracePt t="5747" x="1555750" y="3695700"/>
          <p14:tracePt t="5748" x="1530350" y="3670300"/>
          <p14:tracePt t="5779" x="1479550" y="3581400"/>
          <p14:tracePt t="5783" x="1473200" y="3562350"/>
          <p14:tracePt t="5813" x="1441450" y="3429000"/>
          <p14:tracePt t="5819" x="1428750" y="3397250"/>
          <p14:tracePt t="5850" x="1403350" y="3270250"/>
          <p14:tracePt t="5881" x="1384300" y="3130550"/>
          <p14:tracePt t="5883" x="1384300" y="3098800"/>
          <p14:tracePt t="5914" x="1384300" y="2997200"/>
          <p14:tracePt t="5917" x="1384300" y="2965450"/>
          <p14:tracePt t="5947" x="1397000" y="2876550"/>
          <p14:tracePt t="5947" x="1403350" y="2844800"/>
          <p14:tracePt t="5955" x="1409700" y="2813050"/>
          <p14:tracePt t="5983" x="1454150" y="2711450"/>
          <p14:tracePt t="6014" x="1562100" y="2559050"/>
          <p14:tracePt t="6019" x="1587500" y="2527300"/>
          <p14:tracePt t="6050" x="1663700" y="2425700"/>
          <p14:tracePt t="6081" x="1739900" y="2324100"/>
          <p14:tracePt t="6083" x="1765300" y="2311400"/>
          <p14:tracePt t="6114" x="1841500" y="2260600"/>
          <p14:tracePt t="6116" x="1854200" y="2254250"/>
          <p14:tracePt t="6147" x="1924050" y="2203450"/>
          <p14:tracePt t="6147" x="1943100" y="2190750"/>
          <p14:tracePt t="6155" x="1968500" y="2178050"/>
          <p14:tracePt t="6183" x="2025650" y="2146300"/>
          <p14:tracePt t="6213" x="2235200" y="2089150"/>
          <p14:tracePt t="6219" x="2336800" y="2070100"/>
          <p14:tracePt t="6249" x="2546350" y="2038350"/>
          <p14:tracePt t="6280" x="2711450" y="2012950"/>
          <p14:tracePt t="6283" x="2755900" y="2006600"/>
          <p14:tracePt t="6314" x="3009900" y="1987550"/>
          <p14:tracePt t="6316" x="3136900" y="1987550"/>
          <p14:tracePt t="6346" x="3492500" y="1987550"/>
          <p14:tracePt t="6348" x="3549650" y="1987550"/>
          <p14:tracePt t="6378" x="3657600" y="1987550"/>
          <p14:tracePt t="6382" x="3683000" y="1987550"/>
          <p14:tracePt t="6413" x="3854450" y="2038350"/>
          <p14:tracePt t="6419" x="3924300" y="2063750"/>
          <p14:tracePt t="6449" x="4165600" y="2184400"/>
          <p14:tracePt t="6480" x="4318000" y="2311400"/>
          <p14:tracePt t="6483" x="4343400" y="2336800"/>
          <p14:tracePt t="6514" x="4400550" y="2432050"/>
          <p14:tracePt t="6516" x="4425950" y="2470150"/>
          <p14:tracePt t="6546" x="4483100" y="2647950"/>
          <p14:tracePt t="6548" x="4495800" y="2711450"/>
          <p14:tracePt t="6578" x="4521200" y="2851150"/>
          <p14:tracePt t="6583" x="4527550" y="2908300"/>
          <p14:tracePt t="6613" x="4559300" y="3143250"/>
          <p14:tracePt t="6619" x="4572000" y="3219450"/>
          <p14:tracePt t="6649" x="4597400" y="3448050"/>
          <p14:tracePt t="6680" x="4603750" y="3644900"/>
          <p14:tracePt t="6683" x="4603750" y="3670300"/>
          <p14:tracePt t="6714" x="4603750" y="3752850"/>
          <p14:tracePt t="6716" x="4603750" y="3784600"/>
          <p14:tracePt t="6746" x="4578350" y="3911600"/>
          <p14:tracePt t="6748" x="4565650" y="3968750"/>
          <p14:tracePt t="6778" x="4514850" y="4095750"/>
          <p14:tracePt t="6782" x="4495800" y="4121150"/>
          <p14:tracePt t="6813" x="4432300" y="4216400"/>
          <p14:tracePt t="6819" x="4413250" y="4248150"/>
          <p14:tracePt t="6849" x="4356100" y="4330700"/>
          <p14:tracePt t="6880" x="4260850" y="4451350"/>
          <p14:tracePt t="6883" x="4241800" y="4470400"/>
          <p14:tracePt t="6914" x="4184650" y="4521200"/>
          <p14:tracePt t="6916" x="4171950" y="4533900"/>
          <p14:tracePt t="6946" x="4121150" y="4565650"/>
          <p14:tracePt t="6948" x="4108450" y="4578350"/>
          <p14:tracePt t="6978" x="4051300" y="4616450"/>
          <p14:tracePt t="6982" x="4032250" y="4635500"/>
          <p14:tracePt t="7013" x="3981450" y="4660900"/>
          <p14:tracePt t="7019" x="3975100" y="4667250"/>
          <p14:tracePt t="7307" x="3968750" y="4667250"/>
          <p14:tracePt t="7323" x="3962400" y="4654550"/>
          <p14:tracePt t="7324" x="0" y="0"/>
        </p14:tracePtLst>
        <p14:tracePtLst>
          <p14:tracePt t="8692" x="4311650" y="3568700"/>
          <p14:tracePt t="8699" x="4298950" y="3568700"/>
          <p14:tracePt t="8714" x="4279900" y="3568700"/>
          <p14:tracePt t="8744" x="4235450" y="3568700"/>
          <p14:tracePt t="8747" x="4222750" y="3568700"/>
          <p14:tracePt t="8779" x="4152900" y="3568700"/>
          <p14:tracePt t="8787" x="4127500" y="3568700"/>
          <p14:tracePt t="8814" x="4013200" y="3562350"/>
          <p14:tracePt t="8845" x="3784600" y="3524250"/>
          <p14:tracePt t="8851" x="3733800" y="3524250"/>
          <p14:tracePt t="8880" x="3613150" y="3524250"/>
          <p14:tracePt t="8912" x="3479800" y="3511550"/>
          <p14:tracePt t="8915" x="3435350" y="3505200"/>
          <p14:tracePt t="8946" x="3321050" y="3486150"/>
          <p14:tracePt t="8947" x="3282950" y="3479800"/>
          <p14:tracePt t="8977" x="3168650" y="3467100"/>
          <p14:tracePt t="8981" x="3136900" y="3460750"/>
          <p14:tracePt t="9012" x="3022600" y="3448050"/>
          <p14:tracePt t="9019" x="2984500" y="3441700"/>
          <p14:tracePt t="9048" x="2844800" y="3403600"/>
          <p14:tracePt t="9078" x="2622550" y="3346450"/>
          <p14:tracePt t="9083" x="2584450" y="3346450"/>
          <p14:tracePt t="9115" x="2489200" y="3327400"/>
          <p14:tracePt t="9145" x="2336800" y="3282950"/>
          <p14:tracePt t="9147" x="2279650" y="3270250"/>
          <p14:tracePt t="9178" x="2152650" y="3232150"/>
          <p14:tracePt t="9181" x="2127250" y="3232150"/>
          <p14:tracePt t="9211" x="2101850" y="3219450"/>
          <p14:tracePt t="9213" x="2095500" y="3219450"/>
          <p14:tracePt t="9243" x="2076450" y="3200400"/>
          <p14:tracePt t="9248" x="2070100" y="3187700"/>
          <p14:tracePt t="9278" x="2006600" y="3117850"/>
          <p14:tracePt t="9283" x="1981200" y="3105150"/>
          <p14:tracePt t="9315" x="1930400" y="3060700"/>
          <p14:tracePt t="9345" x="1905000" y="3003550"/>
          <p14:tracePt t="9347" x="1898650" y="2984500"/>
          <p14:tracePt t="9378" x="1879600" y="2908300"/>
          <p14:tracePt t="9381" x="1879600" y="2895600"/>
          <p14:tracePt t="9411" x="1873250" y="2876550"/>
          <p14:tracePt t="9419" x="1873250" y="2870200"/>
          <p14:tracePt t="9448" x="1879600" y="2844800"/>
          <p14:tracePt t="9479" x="1905000" y="2806700"/>
          <p14:tracePt t="9483" x="1911350" y="2800350"/>
          <p14:tracePt t="9515" x="1962150" y="2755900"/>
          <p14:tracePt t="9545" x="2063750" y="2673350"/>
          <p14:tracePt t="9547" x="2089150" y="2654300"/>
          <p14:tracePt t="9578" x="2159000" y="2622550"/>
          <p14:tracePt t="9581" x="2171700" y="2616200"/>
          <p14:tracePt t="9611" x="2222500" y="2597150"/>
          <p14:tracePt t="9611" x="2241550" y="2597150"/>
          <p14:tracePt t="9619" x="2266950" y="2590800"/>
          <p14:tracePt t="9648" x="2368550" y="2578100"/>
          <p14:tracePt t="9679" x="2540000" y="2552700"/>
          <p14:tracePt t="9683" x="2578100" y="2546350"/>
          <p14:tracePt t="9714" x="2724150" y="2546350"/>
          <p14:tracePt t="9745" x="3136900" y="2546350"/>
          <p14:tracePt t="9747" x="3257550" y="2546350"/>
          <p14:tracePt t="9778" x="3492500" y="2546350"/>
          <p14:tracePt t="9781" x="3543300" y="2546350"/>
          <p14:tracePt t="9811" x="3600450" y="2552700"/>
          <p14:tracePt t="9813" x="3606800" y="2552700"/>
          <p14:tracePt t="9843" x="3651250" y="2571750"/>
          <p14:tracePt t="9843" x="3683000" y="2584450"/>
          <p14:tracePt t="9851" x="3702050" y="2590800"/>
          <p14:tracePt t="9880" x="3771900" y="2622550"/>
          <p14:tracePt t="9910" x="3822700" y="2647950"/>
          <p14:tracePt t="9915" x="3829050" y="2654300"/>
          <p14:tracePt t="9946" x="3873500" y="2698750"/>
          <p14:tracePt t="9947" x="3886200" y="2730500"/>
          <p14:tracePt t="9977" x="3930650" y="2787650"/>
          <p14:tracePt t="9981" x="3943350" y="2806700"/>
          <p14:tracePt t="10011" x="3962400" y="2838450"/>
          <p14:tracePt t="10019" x="3962400" y="2851150"/>
          <p14:tracePt t="10047" x="3968750" y="2889250"/>
          <p14:tracePt t="10078" x="3968750" y="3009900"/>
          <p14:tracePt t="10083" x="3968750" y="3035300"/>
          <p14:tracePt t="10114" x="3956050" y="3098800"/>
          <p14:tracePt t="10115" x="3956050" y="3111500"/>
          <p14:tracePt t="10145" x="3949700" y="3143250"/>
          <p14:tracePt t="10147" x="3943350" y="3155950"/>
          <p14:tracePt t="10177" x="3911600" y="3200400"/>
          <p14:tracePt t="10181" x="3905250" y="3213100"/>
          <p14:tracePt t="10211" x="3854450" y="3282950"/>
          <p14:tracePt t="10211" x="3829050" y="3308350"/>
          <p14:tracePt t="10219" x="3810000" y="3327400"/>
          <p14:tracePt t="10247" x="3759200" y="3371850"/>
          <p14:tracePt t="10278" x="3689350" y="3409950"/>
          <p14:tracePt t="10283" x="3670300" y="3409950"/>
          <p14:tracePt t="10314" x="3600450" y="3441700"/>
          <p14:tracePt t="10344" x="3454400" y="3486150"/>
          <p14:tracePt t="10347" x="3422650" y="3492500"/>
          <p14:tracePt t="10378" x="3314700" y="3498850"/>
          <p14:tracePt t="10381" x="3282950" y="3498850"/>
          <p14:tracePt t="10411" x="3200400" y="3498850"/>
          <p14:tracePt t="10413" x="3175000" y="3498850"/>
          <p14:tracePt t="10443" x="3092450" y="3517900"/>
          <p14:tracePt t="10443" x="3067050" y="3517900"/>
          <p14:tracePt t="10451" x="3041650" y="3517900"/>
          <p14:tracePt t="10479" x="2914650" y="3517900"/>
          <p14:tracePt t="10510" x="2736850" y="3492500"/>
          <p14:tracePt t="10515" x="2711450" y="3492500"/>
          <p14:tracePt t="10545" x="2641600" y="3486150"/>
          <p14:tracePt t="10547" x="2616200" y="3479800"/>
          <p14:tracePt t="10577" x="2571750" y="3479800"/>
          <p14:tracePt t="10581" x="2552700" y="3473450"/>
          <p14:tracePt t="10611" x="2495550" y="3441700"/>
          <p14:tracePt t="10613" x="2470150" y="3422650"/>
          <p14:tracePt t="10643" x="2400300" y="3378200"/>
          <p14:tracePt t="10643" x="2381250" y="3359150"/>
          <p14:tracePt t="10651" x="2368550" y="3352800"/>
          <p14:tracePt t="10679" x="2311400" y="3308350"/>
          <p14:tracePt t="10710" x="2254250" y="3219450"/>
          <p14:tracePt t="10715" x="2235200" y="3187700"/>
          <p14:tracePt t="10745" x="2171700" y="3092450"/>
          <p14:tracePt t="10747" x="2159000" y="3073400"/>
          <p14:tracePt t="10777" x="2146300" y="3060700"/>
          <p14:tracePt t="10780" x="2146300" y="3054350"/>
          <p14:tracePt t="10811" x="2146300" y="3035300"/>
          <p14:tracePt t="10813" x="2146300" y="3022600"/>
          <p14:tracePt t="10843" x="2152650" y="2946400"/>
          <p14:tracePt t="10847" x="2159000" y="2927350"/>
          <p14:tracePt t="10877" x="2203450" y="2844800"/>
          <p14:tracePt t="10883" x="2216150" y="2825750"/>
          <p14:tracePt t="10914" x="2260600" y="2774950"/>
          <p14:tracePt t="10944" x="2343150" y="2705100"/>
          <p14:tracePt t="10947" x="2368550" y="2692400"/>
          <p14:tracePt t="10977" x="2457450" y="2654300"/>
          <p14:tracePt t="10981" x="2495550" y="2641600"/>
          <p14:tracePt t="11011" x="2590800" y="2622550"/>
          <p14:tracePt t="11013" x="2622550" y="2616200"/>
          <p14:tracePt t="11043" x="2730500" y="2603500"/>
          <p14:tracePt t="11047" x="2781300" y="2597150"/>
          <p14:tracePt t="11077" x="2990850" y="2597150"/>
          <p14:tracePt t="11083" x="3073400" y="2597150"/>
          <p14:tracePt t="11114" x="3378200" y="2628900"/>
          <p14:tracePt t="11144" x="3676650" y="2679700"/>
          <p14:tracePt t="11147" x="3714750" y="2686050"/>
          <p14:tracePt t="11177" x="3778250" y="2711450"/>
          <p14:tracePt t="11180" x="3784600" y="2711450"/>
          <p14:tracePt t="11210" x="3790950" y="2717800"/>
          <p14:tracePt t="11212" x="3790950" y="2724150"/>
          <p14:tracePt t="11243" x="3797300" y="2755900"/>
          <p14:tracePt t="11247" x="3803650" y="2762250"/>
          <p14:tracePt t="11277" x="3816350" y="2819400"/>
          <p14:tracePt t="11283" x="3822700" y="2838450"/>
          <p14:tracePt t="11314" x="3822700" y="2882900"/>
          <p14:tracePt t="11344" x="3829050" y="2971800"/>
          <p14:tracePt t="11347" x="3829050" y="2997200"/>
          <p14:tracePt t="11378" x="3829050" y="3086100"/>
          <p14:tracePt t="11380" x="3829050" y="3111500"/>
          <p14:tracePt t="11410" x="3829050" y="3136900"/>
          <p14:tracePt t="11419" x="3822700" y="3143250"/>
          <p14:tracePt t="11447" x="3797300" y="3206750"/>
          <p14:tracePt t="11478" x="3733800" y="3308350"/>
          <p14:tracePt t="11483" x="3721100" y="3327400"/>
          <p14:tracePt t="11513" x="3676650" y="3371850"/>
          <p14:tracePt t="11544" x="3644900" y="3397250"/>
          <p14:tracePt t="11547" x="3632200" y="3409950"/>
          <p14:tracePt t="11577" x="3568700" y="3460750"/>
          <p14:tracePt t="11580" x="3536950" y="3486150"/>
          <p14:tracePt t="11610" x="3473450" y="3517900"/>
          <p14:tracePt t="11612" x="3454400" y="3524250"/>
          <p14:tracePt t="11642" x="3409950" y="3530600"/>
          <p14:tracePt t="11647" x="3397250" y="3536950"/>
          <p14:tracePt t="11677" x="3359150" y="3543300"/>
          <p14:tracePt t="11691" x="3352800" y="3543300"/>
          <p14:tracePt t="11713" x="3346450" y="3543300"/>
          <p14:tracePt t="11743" x="3289300" y="3543300"/>
          <p14:tracePt t="11747" x="3276600" y="3543300"/>
          <p14:tracePt t="11778" x="3251200" y="3543300"/>
          <p14:tracePt t="12476" x="0" y="0"/>
        </p14:tracePtLst>
        <p14:tracePtLst>
          <p14:tracePt t="13524" x="3251200" y="3492500"/>
          <p14:tracePt t="13540" x="3244850" y="3492500"/>
          <p14:tracePt t="13547" x="3238500" y="3492500"/>
          <p14:tracePt t="13577" x="3225800" y="3492500"/>
          <p14:tracePt t="13579" x="3213100" y="3492500"/>
          <p14:tracePt t="13611" x="3143250" y="3492500"/>
          <p14:tracePt t="13612" x="3117850" y="3492500"/>
          <p14:tracePt t="13642" x="2997200" y="3492500"/>
          <p14:tracePt t="13645" x="2946400" y="3492500"/>
          <p14:tracePt t="13675" x="2647950" y="3422650"/>
          <p14:tracePt t="13684" x="2565400" y="3384550"/>
          <p14:tracePt t="13712" x="2305050" y="3251200"/>
          <p14:tracePt t="13742" x="2120900" y="3136900"/>
          <p14:tracePt t="13748" x="2101850" y="3117850"/>
          <p14:tracePt t="13778" x="2070100" y="3098800"/>
          <p14:tracePt t="13787" x="2070100" y="3086100"/>
          <p14:tracePt t="13813" x="2070100" y="3009900"/>
          <p14:tracePt t="13843" x="2070100" y="2940050"/>
          <p14:tracePt t="13843" x="2076450" y="2914650"/>
          <p14:tracePt t="13851" x="2082800" y="2908300"/>
          <p14:tracePt t="13879" x="2101850" y="2863850"/>
          <p14:tracePt t="13910" x="2159000" y="2781300"/>
          <p14:tracePt t="13915" x="2184400" y="2762250"/>
          <p14:tracePt t="13946" x="2260600" y="2698750"/>
          <p14:tracePt t="13976" x="2381250" y="2654300"/>
          <p14:tracePt t="13979" x="2413000" y="2654300"/>
          <p14:tracePt t="14009" x="2520950" y="2647950"/>
          <p14:tracePt t="14012" x="2578100" y="2647950"/>
          <p14:tracePt t="14042" x="2787650" y="2660650"/>
          <p14:tracePt t="14044" x="2876550" y="2673350"/>
          <p14:tracePt t="14074" x="3194050" y="2724150"/>
          <p14:tracePt t="14079" x="3289300" y="2736850"/>
          <p14:tracePt t="14109" x="3454400" y="2781300"/>
          <p14:tracePt t="14115" x="3460750" y="2781300"/>
          <p14:tracePt t="14146" x="3467100" y="2787650"/>
          <p14:tracePt t="14176" x="3479800" y="2857500"/>
          <p14:tracePt t="14179" x="3486150" y="2876550"/>
          <p14:tracePt t="14209" x="3505200" y="2933700"/>
          <p14:tracePt t="14212" x="3505200" y="2946400"/>
          <p14:tracePt t="14242" x="3505200" y="2984500"/>
          <p14:tracePt t="14244" x="3517900" y="2997200"/>
          <p14:tracePt t="14274" x="3517900" y="3028950"/>
          <p14:tracePt t="14279" x="3517900" y="3041650"/>
          <p14:tracePt t="14309" x="3517900" y="3136900"/>
          <p14:tracePt t="14315" x="3517900" y="3155950"/>
          <p14:tracePt t="14346" x="3517900" y="3175000"/>
          <p14:tracePt t="14376" x="3517900" y="3181350"/>
          <p14:tracePt t="14395" x="3517900" y="3187700"/>
          <p14:tracePt t="14435" x="3511550" y="3194050"/>
          <p14:tracePt t="14475" x="3511550" y="3200400"/>
          <p14:tracePt t="14556" x="3505200" y="3206750"/>
          <p14:tracePt t="14572" x="3505200" y="3213100"/>
          <p14:tracePt t="14587" x="3498850" y="3219450"/>
          <p14:tracePt t="14611" x="3498850" y="3225800"/>
          <p14:tracePt t="14643" x="3492500" y="3225800"/>
          <p14:tracePt t="14644" x="3492500" y="3232150"/>
          <p14:tracePt t="14675" x="3486150" y="3238500"/>
          <p14:tracePt t="14691" x="3486150" y="3244850"/>
          <p14:tracePt t="14712" x="3479800" y="3251200"/>
          <p14:tracePt t="14742" x="3479800" y="3257550"/>
          <p14:tracePt t="14771" x="3473450" y="3263900"/>
          <p14:tracePt t="15003" x="3448050" y="3263900"/>
          <p14:tracePt t="15011" x="3397250" y="3263900"/>
          <p14:tracePt t="15019" x="3308350" y="3244850"/>
          <p14:tracePt t="15020" x="0" y="0"/>
        </p14:tracePtLst>
        <p14:tracePtLst>
          <p14:tracePt t="15484" x="2146300" y="2863850"/>
          <p14:tracePt t="15668" x="2152650" y="2863850"/>
          <p14:tracePt t="15675" x="2171700" y="2863850"/>
          <p14:tracePt t="15683" x="2197100" y="2863850"/>
          <p14:tracePt t="15710" x="2317750" y="2863850"/>
          <p14:tracePt t="15743" x="2520950" y="2876550"/>
          <p14:tracePt t="15747" x="2552700" y="2882900"/>
          <p14:tracePt t="15777" x="2609850" y="2882900"/>
          <p14:tracePt t="15810" x="2616200" y="2882900"/>
          <p14:tracePt t="16468" x="0" y="0"/>
        </p14:tracePtLst>
        <p14:tracePtLst>
          <p14:tracePt t="19780" x="9067800" y="4076700"/>
          <p14:tracePt t="19787" x="9067800" y="4083050"/>
          <p14:tracePt t="19809" x="9042400" y="4089400"/>
          <p14:tracePt t="19840" x="8966200" y="4095750"/>
          <p14:tracePt t="19843" x="8947150" y="4102100"/>
          <p14:tracePt t="19875" x="8851900" y="4102100"/>
          <p14:tracePt t="19876" x="8820150" y="4102100"/>
          <p14:tracePt t="19906" x="8712200" y="4102100"/>
          <p14:tracePt t="19909" x="8680450" y="4102100"/>
          <p14:tracePt t="19939" x="8591550" y="4102100"/>
          <p14:tracePt t="19943" x="8566150" y="4102100"/>
          <p14:tracePt t="19973" x="8420100" y="4070350"/>
          <p14:tracePt t="19979" x="8369300" y="4044950"/>
          <p14:tracePt t="20010" x="8204200" y="3968750"/>
          <p14:tracePt t="20040" x="8083550" y="3905250"/>
          <p14:tracePt t="20043" x="8058150" y="3892550"/>
          <p14:tracePt t="20073" x="8001000" y="3848100"/>
          <p14:tracePt t="20076" x="7981950" y="3816350"/>
          <p14:tracePt t="20107" x="7918450" y="3727450"/>
          <p14:tracePt t="20109" x="7874000" y="3670300"/>
          <p14:tracePt t="20139" x="7766050" y="3594100"/>
          <p14:tracePt t="20143" x="7753350" y="3581400"/>
          <p14:tracePt t="20172" x="7715250" y="3530600"/>
          <p14:tracePt t="20179" x="7708900" y="3517900"/>
          <p14:tracePt t="20210" x="7689850" y="3448050"/>
          <p14:tracePt t="20240" x="7632700" y="3359150"/>
          <p14:tracePt t="20243" x="7626350" y="3340100"/>
          <p14:tracePt t="20274" x="7620000" y="3327400"/>
          <p14:tracePt t="20276" x="7613650" y="3321050"/>
          <p14:tracePt t="20307" x="7613650" y="3308350"/>
          <p14:tracePt t="20308" x="7613650" y="3295650"/>
          <p14:tracePt t="20338" x="7600950" y="3232150"/>
          <p14:tracePt t="20343" x="7600950" y="3206750"/>
          <p14:tracePt t="20372" x="7588250" y="3155950"/>
          <p14:tracePt t="20387" x="7588250" y="3149600"/>
          <p14:tracePt t="20410" x="7588250" y="3143250"/>
          <p14:tracePt t="20439" x="7588250" y="3117850"/>
          <p14:tracePt t="20443" x="7588250" y="3111500"/>
          <p14:tracePt t="20643" x="7588250" y="3105150"/>
          <p14:tracePt t="20659" x="7588250" y="3098800"/>
          <p14:tracePt t="20675" x="7588250" y="3092450"/>
          <p14:tracePt t="20705" x="7588250" y="3067050"/>
          <p14:tracePt t="20708" x="7588250" y="3060700"/>
          <p14:tracePt t="20740" x="7588250" y="3041650"/>
          <p14:tracePt t="20747" x="7588250" y="3028950"/>
          <p14:tracePt t="20775" x="7588250" y="2971800"/>
          <p14:tracePt t="20807" x="7588250" y="2889250"/>
          <p14:tracePt t="20811" x="7588250" y="2876550"/>
          <p14:tracePt t="20841" x="7588250" y="2832100"/>
          <p14:tracePt t="20874" x="7588250" y="2781300"/>
          <p14:tracePt t="20875" x="7588250" y="2762250"/>
          <p14:tracePt t="20906" x="7588250" y="2692400"/>
          <p14:tracePt t="20908" x="7588250" y="2660650"/>
          <p14:tracePt t="20940" x="7588250" y="2559050"/>
          <p14:tracePt t="20947" x="7588250" y="2546350"/>
          <p14:tracePt t="20975" x="7600950" y="2489200"/>
          <p14:tracePt t="21005" x="7620000" y="2413000"/>
          <p14:tracePt t="21012" x="7632700" y="2393950"/>
          <p14:tracePt t="21041" x="7645400" y="2324100"/>
          <p14:tracePt t="21071" x="7664450" y="2260600"/>
          <p14:tracePt t="21076" x="7670800" y="2247900"/>
          <p14:tracePt t="21106" x="7683500" y="2216150"/>
          <p14:tracePt t="21108" x="7696200" y="2197100"/>
          <p14:tracePt t="21139" x="7715250" y="2139950"/>
          <p14:tracePt t="21143" x="7727950" y="2120900"/>
          <p14:tracePt t="21173" x="7766050" y="2038350"/>
          <p14:tracePt t="21179" x="7778750" y="2019300"/>
          <p14:tracePt t="21209" x="7829550" y="1962150"/>
          <p14:tracePt t="21240" x="7905750" y="1879600"/>
          <p14:tracePt t="21243" x="7924800" y="1860550"/>
          <p14:tracePt t="21274" x="7988300" y="1790700"/>
          <p14:tracePt t="21276" x="8007350" y="1778000"/>
          <p14:tracePt t="21306" x="8064500" y="1739900"/>
          <p14:tracePt t="21308" x="8083550" y="1727200"/>
          <p14:tracePt t="21338" x="8147050" y="1708150"/>
          <p14:tracePt t="21343" x="8172450" y="1701800"/>
          <p14:tracePt t="21373" x="8248650" y="1676400"/>
          <p14:tracePt t="21379" x="8267700" y="1670050"/>
          <p14:tracePt t="21409" x="8350250" y="1631950"/>
          <p14:tracePt t="21439" x="8572500" y="1612900"/>
          <p14:tracePt t="21443" x="8636000" y="1612900"/>
          <p14:tracePt t="21474" x="8763000" y="1612900"/>
          <p14:tracePt t="21476" x="8788400" y="1612900"/>
          <p14:tracePt t="21505" x="8896350" y="1612900"/>
          <p14:tracePt t="21508" x="8940800" y="1612900"/>
          <p14:tracePt t="21537" x="9163050" y="1631950"/>
          <p14:tracePt t="21542" x="9251950" y="1644650"/>
          <p14:tracePt t="21573" x="9531350" y="1720850"/>
          <p14:tracePt t="21579" x="9582150" y="1733550"/>
          <p14:tracePt t="21609" x="9702800" y="1771650"/>
          <p14:tracePt t="21640" x="9861550" y="1835150"/>
          <p14:tracePt t="21643" x="9893300" y="1847850"/>
          <p14:tracePt t="21674" x="9963150" y="1892300"/>
          <p14:tracePt t="21676" x="9975850" y="1911350"/>
          <p14:tracePt t="21706" x="10033000" y="1993900"/>
          <p14:tracePt t="21708" x="10052050" y="2019300"/>
          <p14:tracePt t="21738" x="10140950" y="2146300"/>
          <p14:tracePt t="21742" x="10160000" y="2184400"/>
          <p14:tracePt t="21773" x="10242550" y="2362200"/>
          <p14:tracePt t="21779" x="10267950" y="2425700"/>
          <p14:tracePt t="21809" x="10363200" y="2641600"/>
          <p14:tracePt t="21839" x="10458450" y="2857500"/>
          <p14:tracePt t="21843" x="10464800" y="2889250"/>
          <p14:tracePt t="21875" x="10483850" y="2971800"/>
          <p14:tracePt t="21876" x="10490200" y="2997200"/>
          <p14:tracePt t="21883" x="10490200" y="3016250"/>
          <p14:tracePt t="21908" x="10502900" y="3086100"/>
          <p14:tracePt t="21938" x="10509250" y="3194050"/>
          <p14:tracePt t="21942" x="10509250" y="3251200"/>
          <p14:tracePt t="21973" x="10471150" y="3473450"/>
          <p14:tracePt t="21979" x="10458450" y="3517900"/>
          <p14:tracePt t="22009" x="10433050" y="3606800"/>
          <p14:tracePt t="22040" x="10388600" y="3771900"/>
          <p14:tracePt t="22043" x="10363200" y="3829050"/>
          <p14:tracePt t="22075" x="10267950" y="4051300"/>
          <p14:tracePt t="22075" x="10236200" y="4114800"/>
          <p14:tracePt t="22106" x="10153650" y="4248150"/>
          <p14:tracePt t="22107" x="10134600" y="4260850"/>
          <p14:tracePt t="22138" x="10083800" y="4311650"/>
          <p14:tracePt t="22142" x="10064750" y="4330700"/>
          <p14:tracePt t="22173" x="9931400" y="4445000"/>
          <p14:tracePt t="22179" x="9880600" y="4483100"/>
          <p14:tracePt t="22209" x="9671050" y="4578350"/>
          <p14:tracePt t="22239" x="9404350" y="4622800"/>
          <p14:tracePt t="22243" x="9347200" y="4622800"/>
          <p14:tracePt t="22275" x="9182100" y="4629150"/>
          <p14:tracePt t="22276" x="9112250" y="4629150"/>
          <p14:tracePt t="22306" x="8966200" y="4629150"/>
          <p14:tracePt t="22307" x="8902700" y="4622800"/>
          <p14:tracePt t="22338" x="8667750" y="4527550"/>
          <p14:tracePt t="22342" x="8553450" y="4464050"/>
          <p14:tracePt t="22372" x="8229600" y="4197350"/>
          <p14:tracePt t="22379" x="8153400" y="4127500"/>
          <p14:tracePt t="22408" x="7969250" y="3924300"/>
          <p14:tracePt t="22439" x="7759700" y="3600450"/>
          <p14:tracePt t="22443" x="7689850" y="3467100"/>
          <p14:tracePt t="22475" x="7588250" y="3225800"/>
          <p14:tracePt t="22476" x="7581900" y="3175000"/>
          <p14:tracePt t="22506" x="7575550" y="2978150"/>
          <p14:tracePt t="22507" x="7575550" y="2908300"/>
          <p14:tracePt t="22538" x="7594600" y="2692400"/>
          <p14:tracePt t="22542" x="7613650" y="2609850"/>
          <p14:tracePt t="22572" x="7677150" y="2311400"/>
          <p14:tracePt t="22579" x="7702550" y="2254250"/>
          <p14:tracePt t="22608" x="7816850" y="2095500"/>
          <p14:tracePt t="22639" x="7931150" y="1962150"/>
          <p14:tracePt t="22643" x="7956550" y="1936750"/>
          <p14:tracePt t="22675" x="8020050" y="1879600"/>
          <p14:tracePt t="22676" x="8058150" y="1860550"/>
          <p14:tracePt t="22706" x="8255000" y="1803400"/>
          <p14:tracePt t="22707" x="8362950" y="1765300"/>
          <p14:tracePt t="22738" x="8553450" y="1758950"/>
          <p14:tracePt t="22742" x="8610600" y="1752600"/>
          <p14:tracePt t="22772" x="8813800" y="1746250"/>
          <p14:tracePt t="22779" x="8890000" y="1746250"/>
          <p14:tracePt t="22808" x="9201150" y="1816100"/>
          <p14:tracePt t="22839" x="9563100" y="1936750"/>
          <p14:tracePt t="22843" x="9620250" y="1955800"/>
          <p14:tracePt t="22875" x="9677400" y="2000250"/>
          <p14:tracePt t="22875" x="9696450" y="2019300"/>
          <p14:tracePt t="22883" x="9715500" y="2044700"/>
          <p14:tracePt t="22907" x="9766300" y="2127250"/>
          <p14:tracePt t="22908" x="9791700" y="2171700"/>
          <p14:tracePt t="22938" x="9861550" y="2317750"/>
          <p14:tracePt t="22942" x="9867900" y="2343150"/>
          <p14:tracePt t="22972" x="9893300" y="2444750"/>
          <p14:tracePt t="22980" x="9906000" y="2476500"/>
          <p14:tracePt t="23009" x="9937750" y="2603500"/>
          <p14:tracePt t="23039" x="9963150" y="2832100"/>
          <p14:tracePt t="23043" x="9963150" y="2863850"/>
          <p14:tracePt t="23075" x="9963150" y="2946400"/>
          <p14:tracePt t="23076" x="9963150" y="2959100"/>
          <p14:tracePt t="23106" x="9963150" y="2997200"/>
          <p14:tracePt t="23107" x="9963150" y="3003550"/>
          <p14:tracePt t="23138" x="9963150" y="3022600"/>
          <p14:tracePt t="23156" x="9956800" y="3022600"/>
          <p14:tracePt t="2315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22864"/>
          <a:stretch/>
        </p:blipFill>
        <p:spPr>
          <a:xfrm>
            <a:off x="6933535" y="1708150"/>
            <a:ext cx="3607464" cy="49339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780" y="1948749"/>
            <a:ext cx="3930844" cy="355427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07780" y="3033081"/>
            <a:ext cx="2250585" cy="429580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7762" y="344129"/>
            <a:ext cx="2154757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파이썬 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7592" y="3947311"/>
            <a:ext cx="45878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or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5796" y="5503025"/>
            <a:ext cx="312457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윈도우 시작 버튼에서</a:t>
            </a: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6933535" y="1766944"/>
            <a:ext cx="2250585" cy="429580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0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00"/>
    </mc:Choice>
    <mc:Fallback xmlns="">
      <p:transition spd="slow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59" x="2946400" y="3543300"/>
          <p14:tracePt t="6067" x="2940050" y="3549650"/>
          <p14:tracePt t="6075" x="2933700" y="3549650"/>
          <p14:tracePt t="6090" x="2927350" y="3549650"/>
          <p14:tracePt t="6107" x="2876550" y="3562350"/>
          <p14:tracePt t="6154" x="2711450" y="3594100"/>
          <p14:tracePt t="6155" x="2667000" y="3600450"/>
          <p14:tracePt t="6163" x="2628900" y="3600450"/>
          <p14:tracePt t="6171" x="2578100" y="3600450"/>
          <p14:tracePt t="6202" x="2425700" y="3600450"/>
          <p14:tracePt t="6206" x="2374900" y="3600450"/>
          <p14:tracePt t="6235" x="2190750" y="3581400"/>
          <p14:tracePt t="6243" x="2165350" y="3581400"/>
          <p14:tracePt t="6272" x="2101850" y="3562350"/>
          <p14:tracePt t="6302" x="2032000" y="3505200"/>
          <p14:tracePt t="6307" x="2012950" y="3492500"/>
          <p14:tracePt t="6336" x="1936750" y="3441700"/>
          <p14:tracePt t="6339" x="1917700" y="3435350"/>
          <p14:tracePt t="6368" x="1885950" y="3422650"/>
          <p14:tracePt t="6371" x="1879600" y="3416300"/>
          <p14:tracePt t="6401" x="1860550" y="3384550"/>
          <p14:tracePt t="6405" x="1847850" y="3359150"/>
          <p14:tracePt t="6435" x="1752600" y="3225800"/>
          <p14:tracePt t="6443" x="1727200" y="3200400"/>
          <p14:tracePt t="6472" x="1682750" y="3162300"/>
          <p14:tracePt t="6502" x="1663700" y="3117850"/>
          <p14:tracePt t="6507" x="1657350" y="3092450"/>
          <p14:tracePt t="6536" x="1631950" y="3009900"/>
          <p14:tracePt t="6539" x="1625600" y="2990850"/>
          <p14:tracePt t="6569" x="1619250" y="2984500"/>
          <p14:tracePt t="6579" x="1619250" y="2978150"/>
          <p14:tracePt t="6605" x="1619250" y="2971800"/>
          <p14:tracePt t="6635" x="1619250" y="2959100"/>
          <p14:tracePt t="6651" x="1619250" y="2952750"/>
          <p14:tracePt t="6675" x="1619250" y="2946400"/>
          <p14:tracePt t="6704" x="1638300" y="2914650"/>
          <p14:tracePt t="6735" x="1708150" y="2863850"/>
          <p14:tracePt t="6739" x="1727200" y="2857500"/>
          <p14:tracePt t="6768" x="1816100" y="2825750"/>
          <p14:tracePt t="6771" x="1860550" y="2819400"/>
          <p14:tracePt t="6801" x="2089150" y="2800350"/>
          <p14:tracePt t="6805" x="2190750" y="2800350"/>
          <p14:tracePt t="6835" x="2514600" y="2800350"/>
          <p14:tracePt t="6843" x="2559050" y="2800350"/>
          <p14:tracePt t="6872" x="2667000" y="2800350"/>
          <p14:tracePt t="6903" x="2806700" y="2806700"/>
          <p14:tracePt t="6907" x="2857500" y="2813050"/>
          <p14:tracePt t="6937" x="2978150" y="2832100"/>
          <p14:tracePt t="6939" x="3003550" y="2832100"/>
          <p14:tracePt t="6969" x="3073400" y="2844800"/>
          <p14:tracePt t="6971" x="3092450" y="2844800"/>
          <p14:tracePt t="7000" x="3168650" y="2870200"/>
          <p14:tracePt t="7005" x="3200400" y="2876550"/>
          <p14:tracePt t="7036" x="3321050" y="2914650"/>
          <p14:tracePt t="7043" x="3340100" y="2921000"/>
          <p14:tracePt t="7072" x="3352800" y="2927350"/>
          <p14:tracePt t="7107" x="3359150" y="2927350"/>
          <p14:tracePt t="7115" x="3365500" y="2933700"/>
          <p14:tracePt t="7139" x="3378200" y="2959100"/>
          <p14:tracePt t="7170" x="3390900" y="2984500"/>
          <p14:tracePt t="7171" x="3390900" y="2990850"/>
          <p14:tracePt t="7201" x="3403600" y="3028950"/>
          <p14:tracePt t="7205" x="3409950" y="3054350"/>
          <p14:tracePt t="7236" x="3441700" y="3162300"/>
          <p14:tracePt t="7243" x="3448050" y="3187700"/>
          <p14:tracePt t="7272" x="3460750" y="3244850"/>
          <p14:tracePt t="7303" x="3460750" y="3257550"/>
          <p14:tracePt t="7307" x="3460750" y="3270250"/>
          <p14:tracePt t="7338" x="3460750" y="3308350"/>
          <p14:tracePt t="7339" x="3460750" y="3327400"/>
          <p14:tracePt t="7369" x="3448050" y="3378200"/>
          <p14:tracePt t="7371" x="3441700" y="3384550"/>
          <p14:tracePt t="7401" x="3429000" y="3416300"/>
          <p14:tracePt t="7405" x="3422650" y="3416300"/>
          <p14:tracePt t="7435" x="3384550" y="3448050"/>
          <p14:tracePt t="7443" x="3371850" y="3460750"/>
          <p14:tracePt t="7472" x="3327400" y="3492500"/>
          <p14:tracePt t="7502" x="3206750" y="3543300"/>
          <p14:tracePt t="7507" x="3175000" y="3549650"/>
          <p14:tracePt t="7538" x="3048000" y="3562350"/>
          <p14:tracePt t="7539" x="2997200" y="3575050"/>
          <p14:tracePt t="7569" x="2863850" y="3587750"/>
          <p14:tracePt t="7571" x="2825750" y="3587750"/>
          <p14:tracePt t="7601" x="2717800" y="3587750"/>
          <p14:tracePt t="7605" x="2686050" y="3587750"/>
          <p14:tracePt t="7635" x="2546350" y="3587750"/>
          <p14:tracePt t="7643" x="2495550" y="3581400"/>
          <p14:tracePt t="7672" x="2387600" y="3568700"/>
          <p14:tracePt t="7702" x="2286000" y="3556000"/>
          <p14:tracePt t="7707" x="2273300" y="3556000"/>
          <p14:tracePt t="7738" x="2228850" y="3543300"/>
          <p14:tracePt t="7739" x="2209800" y="3543300"/>
          <p14:tracePt t="7769" x="2139950" y="3517900"/>
          <p14:tracePt t="7771" x="2108200" y="3511550"/>
          <p14:tracePt t="7801" x="2044700" y="3498850"/>
          <p14:tracePt t="7805" x="2025650" y="3492500"/>
          <p14:tracePt t="7835" x="1993900" y="3486150"/>
          <p14:tracePt t="7843" x="1987550" y="3479800"/>
          <p14:tracePt t="7871" x="1949450" y="3448050"/>
          <p14:tracePt t="7902" x="1885950" y="3390900"/>
          <p14:tracePt t="7907" x="1873250" y="3390900"/>
          <p14:tracePt t="7938" x="1866900" y="3384550"/>
          <p14:tracePt t="7947" x="1866900" y="3378200"/>
          <p14:tracePt t="7970" x="1860550" y="3346450"/>
          <p14:tracePt t="8001" x="1854200" y="3270250"/>
          <p14:tracePt t="8005" x="1854200" y="3257550"/>
          <p14:tracePt t="8035" x="1854200" y="3213100"/>
          <p14:tracePt t="8043" x="1860550" y="3200400"/>
          <p14:tracePt t="8071" x="1885950" y="3162300"/>
          <p14:tracePt t="8102" x="1924050" y="3105150"/>
          <p14:tracePt t="8107" x="1930400" y="3092450"/>
          <p14:tracePt t="8138" x="1962150" y="3067050"/>
          <p14:tracePt t="8139" x="1974850" y="3067050"/>
          <p14:tracePt t="8169" x="2032000" y="3041650"/>
          <p14:tracePt t="8171" x="2051050" y="3035300"/>
          <p14:tracePt t="8201" x="2120900" y="3016250"/>
          <p14:tracePt t="8204" x="2152650" y="3003550"/>
          <p14:tracePt t="8235" x="2260600" y="2971800"/>
          <p14:tracePt t="8243" x="2292350" y="2965450"/>
          <p14:tracePt t="8271" x="2393950" y="2952750"/>
          <p14:tracePt t="8302" x="2552700" y="2952750"/>
          <p14:tracePt t="8307" x="2584450" y="2952750"/>
          <p14:tracePt t="8338" x="2686050" y="2952750"/>
          <p14:tracePt t="8339" x="2717800" y="2952750"/>
          <p14:tracePt t="8369" x="2813050" y="2952750"/>
          <p14:tracePt t="8371" x="2832100" y="2952750"/>
          <p14:tracePt t="8401" x="2901950" y="2965450"/>
          <p14:tracePt t="8404" x="2921000" y="2971800"/>
          <p14:tracePt t="8435" x="2997200" y="2997200"/>
          <p14:tracePt t="8443" x="3022600" y="2997200"/>
          <p14:tracePt t="8471" x="3086100" y="3028950"/>
          <p14:tracePt t="8502" x="3130550" y="3048000"/>
          <p14:tracePt t="8507" x="3143250" y="3054350"/>
          <p14:tracePt t="8538" x="3175000" y="3073400"/>
          <p14:tracePt t="8568" x="3206750" y="3098800"/>
          <p14:tracePt t="8571" x="3219450" y="3098800"/>
          <p14:tracePt t="8601" x="3219450" y="3105150"/>
          <p14:tracePt t="8604" x="3225800" y="3111500"/>
          <p14:tracePt t="8635" x="3238500" y="3130550"/>
          <p14:tracePt t="8643" x="3238500" y="3143250"/>
          <p14:tracePt t="8671" x="3251200" y="3162300"/>
          <p14:tracePt t="8702" x="3257550" y="3187700"/>
          <p14:tracePt t="8707" x="3263900" y="3194050"/>
          <p14:tracePt t="8738" x="3270250" y="3238500"/>
          <p14:tracePt t="8768" x="3276600" y="3295650"/>
          <p14:tracePt t="8771" x="3276600" y="3302000"/>
          <p14:tracePt t="8801" x="3276600" y="3308350"/>
          <p14:tracePt t="8811" x="3276600" y="3314700"/>
          <p14:tracePt t="8836" x="3276600" y="3327400"/>
          <p14:tracePt t="8867" x="3270250" y="3365500"/>
          <p14:tracePt t="8875" x="3263900" y="3378200"/>
          <p14:tracePt t="8903" x="3251200" y="3403600"/>
          <p14:tracePt t="8934" x="3206750" y="3435350"/>
          <p14:tracePt t="8939" x="3181350" y="3448050"/>
          <p14:tracePt t="8969" x="3111500" y="3479800"/>
          <p14:tracePt t="8971" x="3098800" y="3486150"/>
          <p14:tracePt t="9001" x="3073400" y="3492500"/>
          <p14:tracePt t="9004" x="3067050" y="3498850"/>
          <p14:tracePt t="9355" x="3060700" y="3498850"/>
          <p14:tracePt t="9363" x="3048000" y="3498850"/>
          <p14:tracePt t="9371" x="3035300" y="3498850"/>
          <p14:tracePt t="9401" x="2984500" y="3498850"/>
          <p14:tracePt t="9403" x="2965450" y="3498850"/>
          <p14:tracePt t="9434" x="2927350" y="3498850"/>
          <p14:tracePt t="9436" x="2914650" y="3498850"/>
          <p14:tracePt t="9467" x="2857500" y="3498850"/>
          <p14:tracePt t="9475" x="2838450" y="3498850"/>
          <p14:tracePt t="9504" x="2806700" y="3498850"/>
          <p14:tracePt t="9535" x="2768600" y="3498850"/>
          <p14:tracePt t="9539" x="2755900" y="3498850"/>
          <p14:tracePt t="9569" x="2724150" y="3498850"/>
          <p14:tracePt t="9571" x="2711450" y="3498850"/>
          <p14:tracePt t="9601" x="2660650" y="3498850"/>
          <p14:tracePt t="9603" x="2641600" y="3498850"/>
          <p14:tracePt t="9633" x="2571750" y="3498850"/>
          <p14:tracePt t="9638" x="2546350" y="3498850"/>
          <p14:tracePt t="9668" x="2438400" y="3498850"/>
          <p14:tracePt t="9675" x="2406650" y="3498850"/>
          <p14:tracePt t="9704" x="2298700" y="3498850"/>
          <p14:tracePt t="9735" x="2203450" y="3486150"/>
          <p14:tracePt t="9739" x="2178050" y="3479800"/>
          <p14:tracePt t="9770" x="2120900" y="3473450"/>
          <p14:tracePt t="9771" x="2101850" y="3467100"/>
          <p14:tracePt t="9801" x="2044700" y="3460750"/>
          <p14:tracePt t="9803" x="2032000" y="3460750"/>
          <p14:tracePt t="9833" x="1987550" y="3454400"/>
          <p14:tracePt t="9837" x="1981200" y="3454400"/>
          <p14:tracePt t="9868" x="1962150" y="3448050"/>
          <p14:tracePt t="9883" x="1949450" y="3441700"/>
          <p14:tracePt t="9904" x="1930400" y="3422650"/>
          <p14:tracePt t="9934" x="1860550" y="3397250"/>
          <p14:tracePt t="9939" x="1847850" y="3390900"/>
          <p14:tracePt t="9970" x="1828800" y="3384550"/>
          <p14:tracePt t="9979" x="1828800" y="3378200"/>
          <p14:tracePt t="10002" x="1822450" y="3371850"/>
          <p14:tracePt t="10033" x="1809750" y="3359150"/>
          <p14:tracePt t="10037" x="1803400" y="3352800"/>
          <p14:tracePt t="10075" x="1803400" y="3346450"/>
          <p14:tracePt t="10083" x="1797050" y="3346450"/>
          <p14:tracePt t="10104" x="1797050" y="3340100"/>
          <p14:tracePt t="10134" x="1797050" y="3321050"/>
          <p14:tracePt t="10147" x="1797050" y="3314700"/>
          <p14:tracePt t="10547" x="1797050" y="3308350"/>
          <p14:tracePt t="10555" x="1797050" y="3302000"/>
          <p14:tracePt t="10571" x="1797050" y="3295650"/>
          <p14:tracePt t="10601" x="1797050" y="3282950"/>
          <p14:tracePt t="10603" x="1803400" y="3276600"/>
          <p14:tracePt t="10634" x="1809750" y="3270250"/>
          <p14:tracePt t="10635" x="1809750" y="3263900"/>
          <p14:tracePt t="10666" x="1816100" y="3257550"/>
          <p14:tracePt t="10669" x="1816100" y="3251200"/>
          <p14:tracePt t="10699" x="1854200" y="3232150"/>
          <p14:tracePt t="10707" x="1866900" y="3225800"/>
          <p14:tracePt t="10736" x="1898650" y="3213100"/>
          <p14:tracePt t="10767" x="1962150" y="3181350"/>
          <p14:tracePt t="10771" x="1981200" y="3175000"/>
          <p14:tracePt t="10801" x="2032000" y="3162300"/>
          <p14:tracePt t="10803" x="2051050" y="3155950"/>
          <p14:tracePt t="10833" x="2127250" y="3143250"/>
          <p14:tracePt t="10837" x="2159000" y="3143250"/>
          <p14:tracePt t="10867" x="2247900" y="3130550"/>
          <p14:tracePt t="10875" x="2260600" y="3130550"/>
          <p14:tracePt t="10903" x="2343150" y="3124200"/>
          <p14:tracePt t="10934" x="2489200" y="3124200"/>
          <p14:tracePt t="10939" x="2533650" y="3124200"/>
          <p14:tracePt t="10970" x="2641600" y="3124200"/>
          <p14:tracePt t="10971" x="2667000" y="3124200"/>
          <p14:tracePt t="11001" x="2749550" y="3124200"/>
          <p14:tracePt t="11003" x="2781300" y="3124200"/>
          <p14:tracePt t="11033" x="2895600" y="3124200"/>
          <p14:tracePt t="11037" x="2933700" y="3124200"/>
          <p14:tracePt t="11067" x="3022600" y="3130550"/>
          <p14:tracePt t="11123" x="3028950" y="3136900"/>
          <p14:tracePt t="11147" x="3035300" y="3143250"/>
          <p14:tracePt t="11155" x="3041650" y="3149600"/>
          <p14:tracePt t="11169" x="3048000" y="3155950"/>
          <p14:tracePt t="11200" x="3054350" y="3162300"/>
          <p14:tracePt t="11211" x="3054350" y="3168650"/>
          <p14:tracePt t="11235" x="3073400" y="3187700"/>
          <p14:tracePt t="11267" x="3105150" y="3257550"/>
          <p14:tracePt t="11275" x="3111500" y="3276600"/>
          <p14:tracePt t="11302" x="3117850" y="3289300"/>
          <p14:tracePt t="11332" x="3117850" y="3302000"/>
          <p14:tracePt t="11339" x="3117850" y="3308350"/>
          <p14:tracePt t="11368" x="3117850" y="3321050"/>
          <p14:tracePt t="11399" x="3117850" y="3359150"/>
          <p14:tracePt t="11411" x="3117850" y="3371850"/>
          <p14:tracePt t="11435" x="3105150" y="3378200"/>
          <p14:tracePt t="11466" x="3092450" y="3397250"/>
          <p14:tracePt t="11470" x="3092450" y="3403600"/>
          <p14:tracePt t="11500" x="3079750" y="3416300"/>
          <p14:tracePt t="11507" x="3073400" y="3422650"/>
          <p14:tracePt t="11536" x="3067050" y="3429000"/>
          <p14:tracePt t="11567" x="3054350" y="3435350"/>
          <p14:tracePt t="11571" x="3048000" y="3441700"/>
          <p14:tracePt t="11601" x="3035300" y="3441700"/>
          <p14:tracePt t="11611" x="3028950" y="3448050"/>
          <p14:tracePt t="11635" x="3009900" y="3448050"/>
          <p14:tracePt t="11665" x="2971800" y="3454400"/>
          <p14:tracePt t="11670" x="2952750" y="3454400"/>
          <p14:tracePt t="11700" x="2895600" y="3460750"/>
          <p14:tracePt t="11707" x="2889250" y="3460750"/>
          <p14:tracePt t="11736" x="2870200" y="3467100"/>
          <p14:tracePt t="11767" x="2825750" y="3467100"/>
          <p14:tracePt t="11771" x="2806700" y="3467100"/>
          <p14:tracePt t="11801" x="2730500" y="3467100"/>
          <p14:tracePt t="11803" x="2705100" y="3467100"/>
          <p14:tracePt t="11833" x="2654300" y="3467100"/>
          <p14:tracePt t="11835" x="2641600" y="3467100"/>
          <p14:tracePt t="11865" x="2603500" y="3467100"/>
          <p14:tracePt t="11870" x="2597150" y="3467100"/>
          <p14:tracePt t="11900" x="2584450" y="3467100"/>
          <p14:tracePt t="12251" x="0" y="0"/>
        </p14:tracePtLst>
        <p14:tracePtLst>
          <p14:tracePt t="16171" x="8496300" y="2292350"/>
          <p14:tracePt t="16235" x="8489950" y="2292350"/>
          <p14:tracePt t="16243" x="8470900" y="2292350"/>
          <p14:tracePt t="16268" x="8426450" y="2305050"/>
          <p14:tracePt t="16298" x="8356600" y="2324100"/>
          <p14:tracePt t="16299" x="8324850" y="2330450"/>
          <p14:tracePt t="16307" x="8280400" y="2336800"/>
          <p14:tracePt t="16335" x="8051800" y="2336800"/>
          <p14:tracePt t="16365" x="7727950" y="2368550"/>
          <p14:tracePt t="16371" x="7677150" y="2368550"/>
          <p14:tracePt t="16401" x="7575550" y="2368550"/>
          <p14:tracePt t="16431" x="7467600" y="2355850"/>
          <p14:tracePt t="16435" x="7423150" y="2349500"/>
          <p14:tracePt t="16465" x="7327900" y="2330450"/>
          <p14:tracePt t="16468" x="7308850" y="2330450"/>
          <p14:tracePt t="16498" x="7289800" y="2330450"/>
          <p14:tracePt t="16499" x="7283450" y="2330450"/>
          <p14:tracePt t="16531" x="7277100" y="2324100"/>
          <p14:tracePt t="16539" x="7270750" y="2317750"/>
          <p14:tracePt t="16566" x="7213600" y="2273300"/>
          <p14:tracePt t="16597" x="7131050" y="2228850"/>
          <p14:tracePt t="16603" x="7118350" y="2222500"/>
          <p14:tracePt t="16633" x="7099300" y="2190750"/>
          <p14:tracePt t="16663" x="7086600" y="2114550"/>
          <p14:tracePt t="16668" x="7086600" y="2089150"/>
          <p14:tracePt t="16698" x="7086600" y="2044700"/>
          <p14:tracePt t="16700" x="7086600" y="2025650"/>
          <p14:tracePt t="16729" x="7118350" y="1974850"/>
          <p14:tracePt t="16734" x="7137400" y="1955800"/>
          <p14:tracePt t="16764" x="7239000" y="1866900"/>
          <p14:tracePt t="16771" x="7277100" y="1841500"/>
          <p14:tracePt t="16801" x="7423150" y="1790700"/>
          <p14:tracePt t="16831" x="7715250" y="1720850"/>
          <p14:tracePt t="16835" x="7791450" y="1714500"/>
          <p14:tracePt t="16865" x="8013700" y="1695450"/>
          <p14:tracePt t="16868" x="8064500" y="1695450"/>
          <p14:tracePt t="16897" x="8191500" y="1695450"/>
          <p14:tracePt t="16899" x="8242300" y="1695450"/>
          <p14:tracePt t="16929" x="8413750" y="1714500"/>
          <p14:tracePt t="16934" x="8489950" y="1727200"/>
          <p14:tracePt t="16964" x="8763000" y="1771650"/>
          <p14:tracePt t="16971" x="8788400" y="1771650"/>
          <p14:tracePt t="17001" x="8801100" y="1778000"/>
          <p14:tracePt t="17031" x="8813800" y="1797050"/>
          <p14:tracePt t="17035" x="8826500" y="1822450"/>
          <p14:tracePt t="17065" x="8909050" y="1911350"/>
          <p14:tracePt t="17067" x="8934450" y="1930400"/>
          <p14:tracePt t="17097" x="8966200" y="1955800"/>
          <p14:tracePt t="17100" x="8966200" y="1962150"/>
          <p14:tracePt t="17129" x="8972550" y="1968500"/>
          <p14:tracePt t="17134" x="8972550" y="1974850"/>
          <p14:tracePt t="17164" x="8972550" y="2044700"/>
          <p14:tracePt t="17171" x="8972550" y="2070100"/>
          <p14:tracePt t="17201" x="8972550" y="2108200"/>
          <p14:tracePt t="17231" x="8972550" y="2127250"/>
          <p14:tracePt t="17243" x="8966200" y="2139950"/>
          <p14:tracePt t="17267" x="8953500" y="2171700"/>
          <p14:tracePt t="17297" x="8921750" y="2228850"/>
          <p14:tracePt t="17299" x="8909050" y="2247900"/>
          <p14:tracePt t="17329" x="8883650" y="2273300"/>
          <p14:tracePt t="17334" x="8877300" y="2273300"/>
          <p14:tracePt t="17364" x="8851900" y="2292350"/>
          <p14:tracePt t="17379" x="8845550" y="2292350"/>
          <p14:tracePt t="17400" x="8839200" y="2305050"/>
          <p14:tracePt t="17431" x="8788400" y="2317750"/>
          <p14:tracePt t="17435" x="8769350" y="2324100"/>
          <p14:tracePt t="17464" x="8699500" y="2330450"/>
          <p14:tracePt t="17467" x="8686800" y="2330450"/>
          <p14:tracePt t="17497" x="8642350" y="2343150"/>
          <p14:tracePt t="17499" x="8623300" y="2349500"/>
          <p14:tracePt t="17529" x="8572500" y="2362200"/>
          <p14:tracePt t="17534" x="8553450" y="2362200"/>
          <p14:tracePt t="17563" x="8426450" y="2368550"/>
          <p14:tracePt t="17571" x="8388350" y="2368550"/>
          <p14:tracePt t="17600" x="8305800" y="2368550"/>
          <p14:tracePt t="17631" x="8210550" y="2368550"/>
          <p14:tracePt t="17635" x="8191500" y="2368550"/>
          <p14:tracePt t="17664" x="8115300" y="2368550"/>
          <p14:tracePt t="17667" x="8077200" y="2368550"/>
          <p14:tracePt t="17697" x="7880350" y="2343150"/>
          <p14:tracePt t="17699" x="7842250" y="2343150"/>
          <p14:tracePt t="17729" x="7734300" y="2343150"/>
          <p14:tracePt t="17734" x="7715250" y="2343150"/>
          <p14:tracePt t="17764" x="7626350" y="2330450"/>
          <p14:tracePt t="17771" x="7600950" y="2324100"/>
          <p14:tracePt t="17801" x="7512050" y="2305050"/>
          <p14:tracePt t="17831" x="7429500" y="2298700"/>
          <p14:tracePt t="17835" x="7423150" y="2292350"/>
          <p14:tracePt t="17864" x="7416800" y="2286000"/>
          <p14:tracePt t="17867" x="7416800" y="2279650"/>
          <p14:tracePt t="17897" x="7391400" y="2247900"/>
          <p14:tracePt t="17899" x="7378700" y="2228850"/>
          <p14:tracePt t="17929" x="7353300" y="2203450"/>
          <p14:tracePt t="17939" x="7353300" y="2190750"/>
          <p14:tracePt t="17966" x="7346950" y="2171700"/>
          <p14:tracePt t="17996" x="7346950" y="2108200"/>
          <p14:tracePt t="18003" x="7346950" y="2095500"/>
          <p14:tracePt t="18032" x="7346950" y="2057400"/>
          <p14:tracePt t="18062" x="7346950" y="2025650"/>
          <p14:tracePt t="18067" x="7359650" y="2019300"/>
          <p14:tracePt t="18097" x="7385050" y="1993900"/>
          <p14:tracePt t="18099" x="7397750" y="1987550"/>
          <p14:tracePt t="18129" x="7435850" y="1968500"/>
          <p14:tracePt t="18133" x="7448550" y="1962150"/>
          <p14:tracePt t="18163" x="7600950" y="1943100"/>
          <p14:tracePt t="18171" x="7658100" y="1943100"/>
          <p14:tracePt t="18200" x="7842250" y="1943100"/>
          <p14:tracePt t="18230" x="7994650" y="1943100"/>
          <p14:tracePt t="18235" x="8020050" y="1943100"/>
          <p14:tracePt t="18264" x="8089900" y="1943100"/>
          <p14:tracePt t="18267" x="8121650" y="1955800"/>
          <p14:tracePt t="18297" x="8210550" y="1981200"/>
          <p14:tracePt t="18299" x="8229600" y="1987550"/>
          <p14:tracePt t="18329" x="8274050" y="2000250"/>
          <p14:tracePt t="18333" x="8280400" y="2000250"/>
          <p14:tracePt t="18363" x="8356600" y="2019300"/>
          <p14:tracePt t="18371" x="8382000" y="2025650"/>
          <p14:tracePt t="18400" x="8451850" y="2044700"/>
          <p14:tracePt t="18430" x="8470900" y="2051050"/>
          <p14:tracePt t="18507" x="8470900" y="2057400"/>
          <p14:tracePt t="18539" x="8470900" y="2063750"/>
          <p14:tracePt t="18547" x="8470900" y="2070100"/>
          <p14:tracePt t="18565" x="8470900" y="2082800"/>
          <p14:tracePt t="18596" x="8470900" y="2120900"/>
          <p14:tracePt t="18603" x="8470900" y="2127250"/>
          <p14:tracePt t="18632" x="8458200" y="2152650"/>
          <p14:tracePt t="18664" x="8458200" y="2159000"/>
          <p14:tracePt t="18667" x="8451850" y="2159000"/>
          <p14:tracePt t="18697" x="8451850" y="2171700"/>
          <p14:tracePt t="18699" x="8445500" y="2178050"/>
          <p14:tracePt t="18728" x="8426450" y="2197100"/>
          <p14:tracePt t="18733" x="8420100" y="2209800"/>
          <p14:tracePt t="18763" x="8394700" y="2228850"/>
          <p14:tracePt t="18771" x="8375650" y="2241550"/>
          <p14:tracePt t="18800" x="8318500" y="2266950"/>
          <p14:tracePt t="18830" x="8223250" y="2305050"/>
          <p14:tracePt t="18835" x="8197850" y="2311400"/>
          <p14:tracePt t="18866" x="8115300" y="2324100"/>
          <p14:tracePt t="18867" x="8083550" y="2330450"/>
          <p14:tracePt t="18896" x="7962900" y="2330450"/>
          <p14:tracePt t="18899" x="7924800" y="2324100"/>
          <p14:tracePt t="18928" x="7835900" y="2324100"/>
          <p14:tracePt t="18933" x="7810500" y="2324100"/>
          <p14:tracePt t="18963" x="7753350" y="2324100"/>
          <p14:tracePt t="18971" x="7747000" y="2324100"/>
          <p14:tracePt t="19000" x="7708900" y="2317750"/>
          <p14:tracePt t="19030" x="7639050" y="2311400"/>
          <p14:tracePt t="19035" x="7632700" y="2311400"/>
          <p14:tracePt t="19066" x="7600950" y="2305050"/>
          <p14:tracePt t="19097" x="7575550" y="2292350"/>
          <p14:tracePt t="19099" x="7569200" y="2286000"/>
          <p14:tracePt t="19128" x="7543800" y="2273300"/>
          <p14:tracePt t="19133" x="7537450" y="2266950"/>
          <p14:tracePt t="19163" x="7512050" y="2241550"/>
          <p14:tracePt t="19179" x="7499350" y="2228850"/>
          <p14:tracePt t="19200" x="7493000" y="2216150"/>
          <p14:tracePt t="19229" x="7486650" y="2203450"/>
          <p14:tracePt t="19235" x="7486650" y="2197100"/>
          <p14:tracePt t="19266" x="7486650" y="2152650"/>
          <p14:tracePt t="19267" x="7486650" y="2133600"/>
          <p14:tracePt t="19296" x="7486650" y="2101850"/>
          <p14:tracePt t="19299" x="7486650" y="2089150"/>
          <p14:tracePt t="19328" x="7512050" y="2051050"/>
          <p14:tracePt t="19333" x="7524750" y="2038350"/>
          <p14:tracePt t="19363" x="7613650" y="1993900"/>
          <p14:tracePt t="19371" x="7645400" y="1981200"/>
          <p14:tracePt t="19400" x="7753350" y="1943100"/>
          <p14:tracePt t="19430" x="8001000" y="1924050"/>
          <p14:tracePt t="19435" x="8115300" y="1924050"/>
          <p14:tracePt t="19466" x="8451850" y="1924050"/>
          <p14:tracePt t="19467" x="8540750" y="1924050"/>
          <p14:tracePt t="19497" x="8648700" y="1924050"/>
          <p14:tracePt t="19499" x="8655050" y="1924050"/>
          <p14:tracePt t="19555" x="8655050" y="1930400"/>
          <p14:tracePt t="19563" x="8667750" y="1936750"/>
          <p14:tracePt t="19571" x="8667750" y="1943100"/>
          <p14:tracePt t="19598" x="8674100" y="1949450"/>
          <p14:tracePt t="19630" x="8693150" y="1968500"/>
          <p14:tracePt t="19635" x="8705850" y="1981200"/>
          <p14:tracePt t="19665" x="8737600" y="2006600"/>
          <p14:tracePt t="19697" x="8763000" y="2038350"/>
          <p14:tracePt t="19699" x="8769350" y="2038350"/>
          <p14:tracePt t="19729" x="8769350" y="2044700"/>
          <p14:tracePt t="19763" x="8769350" y="2051050"/>
          <p14:tracePt t="19771" x="8769350" y="2057400"/>
          <p14:tracePt t="19798" x="8769350" y="2089150"/>
          <p14:tracePt t="19828" x="8769350" y="2120900"/>
          <p14:tracePt t="19835" x="8769350" y="2127250"/>
          <p14:tracePt t="19864" x="8769350" y="2139950"/>
          <p14:tracePt t="19867" x="8769350" y="2146300"/>
          <p14:tracePt t="19896" x="8763000" y="2165350"/>
          <p14:tracePt t="19899" x="8763000" y="2171700"/>
          <p14:tracePt t="19929" x="8743950" y="2184400"/>
          <p14:tracePt t="19931" x="8743950" y="2190750"/>
          <p14:tracePt t="19961" x="8718550" y="2209800"/>
          <p14:tracePt t="19966" x="8712200" y="2216150"/>
          <p14:tracePt t="19997" x="8699500" y="2222500"/>
          <p14:tracePt t="20003" x="8693150" y="2228850"/>
          <p14:tracePt t="20033" x="8674100" y="2235200"/>
          <p14:tracePt t="20063" x="8655050" y="2247900"/>
          <p14:tracePt t="20283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46606" y="3358406"/>
            <a:ext cx="321594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IDLE shell window(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7338" y="4675536"/>
            <a:ext cx="7540847" cy="175432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shell: OS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와 연결할 수 있는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user interface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를 말한다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명령어를 주면 값을 반환하게 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IDLE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shell window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editor window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를 갖는다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673196" y="817946"/>
            <a:ext cx="307911" cy="541176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27151" y="282447"/>
            <a:ext cx="819455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shell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249" y="1359122"/>
            <a:ext cx="69056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3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0"/>
    </mc:Choice>
    <mc:Fallback xmlns="">
      <p:transition spd="slow" advTm="8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841" x="3771900" y="1765300"/>
          <p14:tracePt t="14849" x="3765550" y="1758950"/>
          <p14:tracePt t="14937" x="3752850" y="1752600"/>
          <p14:tracePt t="14945" x="3727450" y="1752600"/>
          <p14:tracePt t="14953" x="3708400" y="1752600"/>
          <p14:tracePt t="14980" x="3644900" y="1752600"/>
          <p14:tracePt t="15011" x="3549650" y="1752600"/>
          <p14:tracePt t="15017" x="3505200" y="1758950"/>
          <p14:tracePt t="15047" x="3359150" y="1758950"/>
          <p14:tracePt t="15077" x="3124200" y="1758950"/>
          <p14:tracePt t="15081" x="3098800" y="1758950"/>
          <p14:tracePt t="15111" x="3067050" y="1758950"/>
          <p14:tracePt t="15113" x="3054350" y="1758950"/>
          <p14:tracePt t="15143" x="3028950" y="1758950"/>
          <p14:tracePt t="15147" x="3003550" y="1758950"/>
          <p14:tracePt t="15177" x="2819400" y="1758950"/>
          <p14:tracePt t="15185" x="2768600" y="1758950"/>
          <p14:tracePt t="15214" x="2711450" y="1758950"/>
          <p14:tracePt t="15244" x="2667000" y="1758950"/>
          <p14:tracePt t="15249" x="2641600" y="1758950"/>
          <p14:tracePt t="15279" x="2520950" y="1727200"/>
          <p14:tracePt t="15281" x="2476500" y="1727200"/>
          <p14:tracePt t="15310" x="2393950" y="1714500"/>
          <p14:tracePt t="15361" x="2381250" y="1714500"/>
          <p14:tracePt t="15369" x="2374900" y="1701800"/>
          <p14:tracePt t="15385" x="2368550" y="1695450"/>
          <p14:tracePt t="15417" x="2368550" y="1689100"/>
          <p14:tracePt t="15447" x="2368550" y="1676400"/>
          <p14:tracePt t="15477" x="2355850" y="1638300"/>
          <p14:tracePt t="15481" x="2355850" y="1625600"/>
          <p14:tracePt t="15511" x="2355850" y="1600200"/>
          <p14:tracePt t="15514" x="2355850" y="1593850"/>
          <p14:tracePt t="15544" x="2355850" y="1574800"/>
          <p14:tracePt t="15547" x="2355850" y="1568450"/>
          <p14:tracePt t="15577" x="2362200" y="1524000"/>
          <p14:tracePt t="15585" x="2374900" y="1498600"/>
          <p14:tracePt t="15614" x="2387600" y="1460500"/>
          <p14:tracePt t="15644" x="2419350" y="1422400"/>
          <p14:tracePt t="15649" x="2425700" y="1422400"/>
          <p14:tracePt t="15679" x="2451100" y="1390650"/>
          <p14:tracePt t="15681" x="2463800" y="1384300"/>
          <p14:tracePt t="15711" x="2520950" y="1358900"/>
          <p14:tracePt t="15714" x="2533650" y="1339850"/>
          <p14:tracePt t="15744" x="2578100" y="1320800"/>
          <p14:tracePt t="15747" x="2590800" y="1314450"/>
          <p14:tracePt t="15777" x="2647950" y="1289050"/>
          <p14:tracePt t="15785" x="2686050" y="1276350"/>
          <p14:tracePt t="15814" x="2800350" y="1244600"/>
          <p14:tracePt t="15844" x="2889250" y="1200150"/>
          <p14:tracePt t="15849" x="2901950" y="1200150"/>
          <p14:tracePt t="15905" x="2908300" y="1200150"/>
          <p14:tracePt t="15913" x="2927350" y="1200150"/>
          <p14:tracePt t="15921" x="2946400" y="1200150"/>
          <p14:tracePt t="15948" x="3003550" y="1187450"/>
          <p14:tracePt t="15978" x="3149600" y="1168400"/>
          <p14:tracePt t="15985" x="3206750" y="1168400"/>
          <p14:tracePt t="16014" x="3422650" y="1168400"/>
          <p14:tracePt t="16044" x="3657600" y="1168400"/>
          <p14:tracePt t="16049" x="3683000" y="1174750"/>
          <p14:tracePt t="16080" x="3714750" y="1181100"/>
          <p14:tracePt t="16129" x="3714750" y="1187450"/>
          <p14:tracePt t="16137" x="3727450" y="1193800"/>
          <p14:tracePt t="16148" x="3733800" y="1206500"/>
          <p14:tracePt t="16178" x="3765550" y="1231900"/>
          <p14:tracePt t="16185" x="3765550" y="1238250"/>
          <p14:tracePt t="16215" x="3771900" y="1257300"/>
          <p14:tracePt t="16244" x="3790950" y="1327150"/>
          <p14:tracePt t="16249" x="3790950" y="1346200"/>
          <p14:tracePt t="16279" x="3803650" y="1384300"/>
          <p14:tracePt t="16289" x="3803650" y="1390650"/>
          <p14:tracePt t="16315" x="3803650" y="1403350"/>
          <p14:tracePt t="16345" x="3797300" y="1454150"/>
          <p14:tracePt t="16353" x="3784600" y="1492250"/>
          <p14:tracePt t="16381" x="3759200" y="1568450"/>
          <p14:tracePt t="16411" x="3733800" y="1612900"/>
          <p14:tracePt t="16417" x="3727450" y="1612900"/>
          <p14:tracePt t="16447" x="3714750" y="1631950"/>
          <p14:tracePt t="16449" x="3708400" y="1638300"/>
          <p14:tracePt t="16478" x="3689350" y="1670050"/>
          <p14:tracePt t="16482" x="3670300" y="1682750"/>
          <p14:tracePt t="16511" x="3587750" y="1746250"/>
          <p14:tracePt t="16515" x="3543300" y="1765300"/>
          <p14:tracePt t="16544" x="3403600" y="1822450"/>
          <p14:tracePt t="16548" x="3365500" y="1835150"/>
          <p14:tracePt t="16579" x="3270250" y="1860550"/>
          <p14:tracePt t="16585" x="3238500" y="1860550"/>
          <p14:tracePt t="16615" x="3117850" y="1866900"/>
          <p14:tracePt t="16645" x="2863850" y="1885950"/>
          <p14:tracePt t="16649" x="2768600" y="1885950"/>
          <p14:tracePt t="16679" x="2520950" y="1873250"/>
          <p14:tracePt t="16682" x="2451100" y="1866900"/>
          <p14:tracePt t="16711" x="2286000" y="1822450"/>
          <p14:tracePt t="16715" x="2247900" y="1809750"/>
          <p14:tracePt t="16745" x="2165350" y="1758950"/>
          <p14:tracePt t="16753" x="2133600" y="1739900"/>
          <p14:tracePt t="16782" x="2101850" y="1701800"/>
          <p14:tracePt t="16812" x="2051050" y="1638300"/>
          <p14:tracePt t="16817" x="2044700" y="1631950"/>
          <p14:tracePt t="16847" x="2032000" y="1606550"/>
          <p14:tracePt t="16849" x="2032000" y="1593850"/>
          <p14:tracePt t="16879" x="2032000" y="1536700"/>
          <p14:tracePt t="16882" x="2032000" y="1517650"/>
          <p14:tracePt t="16911" x="2032000" y="1466850"/>
          <p14:tracePt t="16915" x="2032000" y="1447800"/>
          <p14:tracePt t="16945" x="2127250" y="1339850"/>
          <p14:tracePt t="16953" x="2184400" y="1289050"/>
          <p14:tracePt t="16982" x="2336800" y="1200150"/>
          <p14:tracePt t="17012" x="2597150" y="1079500"/>
          <p14:tracePt t="17017" x="2660650" y="1060450"/>
          <p14:tracePt t="17048" x="2832100" y="996950"/>
          <p14:tracePt t="17049" x="2895600" y="977900"/>
          <p14:tracePt t="17079" x="3105150" y="958850"/>
          <p14:tracePt t="17082" x="3162300" y="958850"/>
          <p14:tracePt t="17112" x="3321050" y="958850"/>
          <p14:tracePt t="17116" x="3359150" y="958850"/>
          <p14:tracePt t="17145" x="3486150" y="977900"/>
          <p14:tracePt t="17153" x="3530600" y="996950"/>
          <p14:tracePt t="17182" x="3670300" y="1054100"/>
          <p14:tracePt t="17212" x="3771900" y="1111250"/>
          <p14:tracePt t="17217" x="3784600" y="1123950"/>
          <p14:tracePt t="17248" x="3797300" y="1143000"/>
          <p14:tracePt t="17249" x="3803650" y="1155700"/>
          <p14:tracePt t="17279" x="3816350" y="1187450"/>
          <p14:tracePt t="17282" x="3816350" y="1206500"/>
          <p14:tracePt t="17313" x="3822700" y="1295400"/>
          <p14:tracePt t="17316" x="3822700" y="1333500"/>
          <p14:tracePt t="17346" x="3822700" y="1473200"/>
          <p14:tracePt t="17353" x="3822700" y="1498600"/>
          <p14:tracePt t="17382" x="3810000" y="1593850"/>
          <p14:tracePt t="17413" x="3771900" y="1746250"/>
          <p14:tracePt t="17417" x="3759200" y="1784350"/>
          <p14:tracePt t="17448" x="3727450" y="1860550"/>
          <p14:tracePt t="17449" x="3721100" y="1866900"/>
          <p14:tracePt t="17480" x="3657600" y="1898650"/>
          <p14:tracePt t="17483" x="3625850" y="1911350"/>
          <p14:tracePt t="17513" x="3479800" y="1949450"/>
          <p14:tracePt t="17516" x="3441700" y="1962150"/>
          <p14:tracePt t="17546" x="3295650" y="2019300"/>
          <p14:tracePt t="17553" x="3244850" y="2038350"/>
          <p14:tracePt t="17583" x="3117850" y="2044700"/>
          <p14:tracePt t="17613" x="2895600" y="2044700"/>
          <p14:tracePt t="17617" x="2844800" y="2044700"/>
          <p14:tracePt t="17648" x="2724150" y="2044700"/>
          <p14:tracePt t="17649" x="2711450" y="2044700"/>
          <p14:tracePt t="17680" x="2609850" y="2012950"/>
          <p14:tracePt t="17683" x="2565400" y="2000250"/>
          <p14:tracePt t="17713" x="2387600" y="1924050"/>
          <p14:tracePt t="17716" x="2330450" y="1892300"/>
          <p14:tracePt t="17746" x="2228850" y="1822450"/>
          <p14:tracePt t="17753" x="2216150" y="1809750"/>
          <p14:tracePt t="17783" x="2197100" y="1778000"/>
          <p14:tracePt t="17813" x="2165350" y="1689100"/>
          <p14:tracePt t="17817" x="2152650" y="1657350"/>
          <p14:tracePt t="17848" x="2146300" y="1600200"/>
          <p14:tracePt t="17850" x="2133600" y="1587500"/>
          <p14:tracePt t="17880" x="2133600" y="1536700"/>
          <p14:tracePt t="17883" x="2133600" y="1511300"/>
          <p14:tracePt t="17913" x="2146300" y="1428750"/>
          <p14:tracePt t="17916" x="2165350" y="1397000"/>
          <p14:tracePt t="17947" x="2222500" y="1276350"/>
          <p14:tracePt t="17953" x="2235200" y="1250950"/>
          <p14:tracePt t="17983" x="2305050" y="1168400"/>
          <p14:tracePt t="18014" x="2425700" y="1098550"/>
          <p14:tracePt t="18017" x="2457450" y="1079500"/>
          <p14:tracePt t="18048" x="2546350" y="1035050"/>
          <p14:tracePt t="18050" x="2584450" y="1028700"/>
          <p14:tracePt t="18080" x="2730500" y="984250"/>
          <p14:tracePt t="18083" x="2787650" y="965200"/>
          <p14:tracePt t="18113" x="2940050" y="952500"/>
          <p14:tracePt t="18117" x="2997200" y="952500"/>
          <p14:tracePt t="18147" x="3219450" y="952500"/>
          <p14:tracePt t="18153" x="3282950" y="952500"/>
          <p14:tracePt t="18183" x="3435350" y="977900"/>
          <p14:tracePt t="18214" x="3632200" y="1041400"/>
          <p14:tracePt t="18217" x="3663950" y="1060450"/>
          <p14:tracePt t="18248" x="3752850" y="1111250"/>
          <p14:tracePt t="18250" x="3771900" y="1123950"/>
          <p14:tracePt t="18280" x="3790950" y="1136650"/>
          <p14:tracePt t="18297" x="3797300" y="1149350"/>
          <p14:tracePt t="18317" x="3816350" y="1162050"/>
          <p14:tracePt t="18347" x="3848100" y="1225550"/>
          <p14:tracePt t="18353" x="3854450" y="1231900"/>
          <p14:tracePt t="18383" x="3854450" y="1263650"/>
          <p14:tracePt t="18414" x="3867150" y="1301750"/>
          <p14:tracePt t="18417" x="3867150" y="1308100"/>
          <p14:tracePt t="18448" x="3867150" y="1346200"/>
          <p14:tracePt t="18450" x="3867150" y="1365250"/>
          <p14:tracePt t="18480" x="3867150" y="1397000"/>
          <p14:tracePt t="18489" x="3867150" y="1409700"/>
          <p14:tracePt t="18517" x="3867150" y="1435100"/>
          <p14:tracePt t="18547" x="3867150" y="1473200"/>
          <p14:tracePt t="18553" x="3867150" y="1479550"/>
          <p14:tracePt t="18584" x="3860800" y="1498600"/>
          <p14:tracePt t="18614" x="3848100" y="1517650"/>
          <p14:tracePt t="18617" x="3848100" y="1530350"/>
          <p14:tracePt t="18648" x="3835400" y="1543050"/>
          <p14:tracePt t="18650" x="3829050" y="1549400"/>
          <p14:tracePt t="18681" x="3822700" y="1568450"/>
          <p14:tracePt t="18684" x="3816350" y="1568450"/>
          <p14:tracePt t="18714" x="3797300" y="1593850"/>
          <p14:tracePt t="18721" x="3784600" y="1606550"/>
          <p14:tracePt t="18750" x="3740150" y="1644650"/>
          <p14:tracePt t="18781" x="3708400" y="1670050"/>
          <p14:tracePt t="18785" x="3702050" y="1676400"/>
          <p14:tracePt t="19121" x="3689350" y="1689100"/>
          <p14:tracePt t="19129" x="3683000" y="1689100"/>
          <p14:tracePt t="19151" x="3670300" y="1714500"/>
          <p14:tracePt t="19181" x="3657600" y="1727200"/>
          <p14:tracePt t="19185" x="3657600" y="1733550"/>
          <p14:tracePt t="19216" x="3651250" y="1765300"/>
          <p14:tracePt t="19218" x="3651250" y="1784350"/>
          <p14:tracePt t="19248" x="3638550" y="1860550"/>
          <p14:tracePt t="19251" x="3638550" y="1885950"/>
          <p14:tracePt t="19281" x="3625850" y="1968500"/>
          <p14:tracePt t="19284" x="3619500" y="1993900"/>
          <p14:tracePt t="19315" x="3600450" y="2089150"/>
          <p14:tracePt t="19321" x="3594100" y="2108200"/>
          <p14:tracePt t="19351" x="3575050" y="2184400"/>
          <p14:tracePt t="19381" x="3536950" y="2336800"/>
          <p14:tracePt t="19385" x="3517900" y="2374900"/>
          <p14:tracePt t="19416" x="3486150" y="2457450"/>
          <p14:tracePt t="19418" x="3467100" y="2489200"/>
          <p14:tracePt t="19448" x="3435350" y="2571750"/>
          <p14:tracePt t="19451" x="3429000" y="2603500"/>
          <p14:tracePt t="19481" x="3365500" y="2743200"/>
          <p14:tracePt t="19484" x="3333750" y="2806700"/>
          <p14:tracePt t="19515" x="3225800" y="2946400"/>
          <p14:tracePt t="19521" x="3206750" y="2971800"/>
          <p14:tracePt t="19551" x="3143250" y="3003550"/>
          <p14:tracePt t="19582" x="3086100" y="3022600"/>
          <p14:tracePt t="19585" x="3079750" y="3028950"/>
          <p14:tracePt t="19616" x="3028950" y="3028950"/>
          <p14:tracePt t="19618" x="3009900" y="3028950"/>
          <p14:tracePt t="19648" x="2959100" y="3028950"/>
          <p14:tracePt t="19651" x="2946400" y="3028950"/>
          <p14:tracePt t="19681" x="2908300" y="3009900"/>
          <p14:tracePt t="19685" x="2895600" y="2997200"/>
          <p14:tracePt t="19715" x="2838450" y="2946400"/>
          <p14:tracePt t="19721" x="2825750" y="2921000"/>
          <p14:tracePt t="19751" x="2768600" y="2851150"/>
          <p14:tracePt t="19782" x="2692400" y="2736850"/>
          <p14:tracePt t="19785" x="2686050" y="2717800"/>
          <p14:tracePt t="19816" x="2628900" y="2609850"/>
          <p14:tracePt t="19818" x="2616200" y="2571750"/>
          <p14:tracePt t="19848" x="2571750" y="2470150"/>
          <p14:tracePt t="19852" x="2565400" y="2451100"/>
          <p14:tracePt t="19882" x="2546350" y="2393950"/>
          <p14:tracePt t="19889" x="2546350" y="2374900"/>
          <p14:tracePt t="19918" x="2546350" y="2311400"/>
          <p14:tracePt t="19949" x="2546350" y="2203450"/>
          <p14:tracePt t="19953" x="2546350" y="2171700"/>
          <p14:tracePt t="19984" x="2546350" y="2108200"/>
          <p14:tracePt t="19985" x="2546350" y="2101850"/>
          <p14:tracePt t="20015" x="2546350" y="2051050"/>
          <p14:tracePt t="20018" x="2546350" y="2025650"/>
          <p14:tracePt t="20049" x="2578100" y="1974850"/>
          <p14:tracePt t="20052" x="2584450" y="1949450"/>
          <p14:tracePt t="20082" x="2647950" y="1860550"/>
          <p14:tracePt t="20089" x="2679700" y="1835150"/>
          <p14:tracePt t="20118" x="2743200" y="1765300"/>
          <p14:tracePt t="20149" x="2851150" y="1682750"/>
          <p14:tracePt t="20153" x="2863850" y="1663700"/>
          <p14:tracePt t="20184" x="2971800" y="1606550"/>
          <p14:tracePt t="20185" x="3009900" y="1587500"/>
          <p14:tracePt t="20215" x="3092450" y="1543050"/>
          <p14:tracePt t="20219" x="3130550" y="1530350"/>
          <p14:tracePt t="20249" x="3219450" y="1485900"/>
          <p14:tracePt t="20252" x="3251200" y="1473200"/>
          <p14:tracePt t="20282" x="3416300" y="1416050"/>
          <p14:tracePt t="20289" x="3454400" y="1409700"/>
          <p14:tracePt t="20319" x="3600450" y="1358900"/>
          <p14:tracePt t="20349" x="3810000" y="1308100"/>
          <p14:tracePt t="20353" x="3854450" y="1289050"/>
          <p14:tracePt t="20384" x="4057650" y="1257300"/>
          <p14:tracePt t="20385" x="4152900" y="1244600"/>
          <p14:tracePt t="20415" x="4546600" y="1200150"/>
          <p14:tracePt t="20419" x="4660900" y="1193800"/>
          <p14:tracePt t="20449" x="4895850" y="1168400"/>
          <p14:tracePt t="20452" x="4965700" y="1168400"/>
          <p14:tracePt t="20482" x="5245100" y="1168400"/>
          <p14:tracePt t="20489" x="5340350" y="1168400"/>
          <p14:tracePt t="20519" x="5689600" y="1168400"/>
          <p14:tracePt t="20549" x="6064250" y="1168400"/>
          <p14:tracePt t="20553" x="6096000" y="1168400"/>
          <p14:tracePt t="20584" x="6197600" y="1181100"/>
          <p14:tracePt t="20586" x="6248400" y="1200150"/>
          <p14:tracePt t="20616" x="6400800" y="1263650"/>
          <p14:tracePt t="20619" x="6445250" y="1282700"/>
          <p14:tracePt t="20649" x="6553200" y="1352550"/>
          <p14:tracePt t="20652" x="6584950" y="1377950"/>
          <p14:tracePt t="20682" x="6667500" y="1466850"/>
          <p14:tracePt t="20689" x="6680200" y="1479550"/>
          <p14:tracePt t="20719" x="6775450" y="1587500"/>
          <p14:tracePt t="20749" x="6845300" y="1727200"/>
          <p14:tracePt t="20753" x="6858000" y="1771650"/>
          <p14:tracePt t="20783" x="6864350" y="1847850"/>
          <p14:tracePt t="20786" x="6864350" y="1892300"/>
          <p14:tracePt t="20816" x="6864350" y="2032000"/>
          <p14:tracePt t="20819" x="6864350" y="2082800"/>
          <p14:tracePt t="20850" x="6864350" y="2292350"/>
          <p14:tracePt t="20858" x="6864350" y="2324100"/>
          <p14:tracePt t="20886" x="6864350" y="2387600"/>
          <p14:tracePt t="20916" x="6819900" y="2489200"/>
          <p14:tracePt t="20922" x="6807200" y="2514600"/>
          <p14:tracePt t="20952" x="6737350" y="2635250"/>
          <p14:tracePt t="20954" x="6718300" y="2673350"/>
          <p14:tracePt t="20983" x="6642100" y="2774950"/>
          <p14:tracePt t="20986" x="6629400" y="2787650"/>
          <p14:tracePt t="21016" x="6578600" y="2844800"/>
          <p14:tracePt t="21019" x="6559550" y="2863850"/>
          <p14:tracePt t="21049" x="6445250" y="2959100"/>
          <p14:tracePt t="21053" x="6407150" y="2990850"/>
          <p14:tracePt t="21083" x="6242050" y="3105150"/>
          <p14:tracePt t="21090" x="6203950" y="3130550"/>
          <p14:tracePt t="21119" x="6057900" y="3181350"/>
          <p14:tracePt t="21150" x="5822950" y="3219450"/>
          <p14:tracePt t="21154" x="5765800" y="3232150"/>
          <p14:tracePt t="21184" x="5575300" y="3263900"/>
          <p14:tracePt t="21186" x="5518150" y="3270250"/>
          <p14:tracePt t="21216" x="5346700" y="3289300"/>
          <p14:tracePt t="21220" x="5289550" y="3289300"/>
          <p14:tracePt t="21250" x="5003800" y="3276600"/>
          <p14:tracePt t="21258" x="4921250" y="3270250"/>
          <p14:tracePt t="21286" x="4724400" y="3238500"/>
          <p14:tracePt t="21316" x="4527550" y="3206750"/>
          <p14:tracePt t="21322" x="4489450" y="3206750"/>
          <p14:tracePt t="21352" x="4368800" y="3181350"/>
          <p14:tracePt t="21354" x="4311650" y="3168650"/>
          <p14:tracePt t="21383" x="4159250" y="3111500"/>
          <p14:tracePt t="21386" x="4095750" y="3079750"/>
          <p14:tracePt t="21416" x="3968750" y="3016250"/>
          <p14:tracePt t="21420" x="3917950" y="2990850"/>
          <p14:tracePt t="21450" x="3784600" y="2921000"/>
          <p14:tracePt t="21458" x="3752850" y="2889250"/>
          <p14:tracePt t="21486" x="3651250" y="2781300"/>
          <p14:tracePt t="21517" x="3517900" y="2590800"/>
          <p14:tracePt t="21522" x="3498850" y="2552700"/>
          <p14:tracePt t="21552" x="3448050" y="2463800"/>
          <p14:tracePt t="21554" x="3441700" y="2425700"/>
          <p14:tracePt t="21583" x="3422650" y="2305050"/>
          <p14:tracePt t="21587" x="3416300" y="2260600"/>
          <p14:tracePt t="21616" x="3403600" y="2108200"/>
          <p14:tracePt t="21620" x="3403600" y="2057400"/>
          <p14:tracePt t="21650" x="3403600" y="1911350"/>
          <p14:tracePt t="21658" x="3403600" y="1885950"/>
          <p14:tracePt t="21687" x="3416300" y="1797050"/>
          <p14:tracePt t="21717" x="3486150" y="1606550"/>
          <p14:tracePt t="21722" x="3524250" y="1562100"/>
          <p14:tracePt t="21752" x="3600450" y="1460500"/>
          <p14:tracePt t="21754" x="3619500" y="1435100"/>
          <p14:tracePt t="21783" x="3702050" y="1371600"/>
          <p14:tracePt t="21787" x="3714750" y="1358900"/>
          <p14:tracePt t="21817" x="3797300" y="1314450"/>
          <p14:tracePt t="21820" x="3835400" y="1295400"/>
          <p14:tracePt t="21850" x="4006850" y="1212850"/>
          <p14:tracePt t="21858" x="4044950" y="1174750"/>
          <p14:tracePt t="21887" x="4171950" y="1143000"/>
          <p14:tracePt t="21917" x="4381500" y="1111250"/>
          <p14:tracePt t="21922" x="4438650" y="1104900"/>
          <p14:tracePt t="21952" x="4552950" y="1104900"/>
          <p14:tracePt t="21954" x="4578350" y="1092200"/>
          <p14:tracePt t="21983" x="4679950" y="1092200"/>
          <p14:tracePt t="21987" x="4724400" y="1092200"/>
          <p14:tracePt t="22017" x="4959350" y="1123950"/>
          <p14:tracePt t="22020" x="5029200" y="1130300"/>
          <p14:tracePt t="22050" x="5226050" y="1162050"/>
          <p14:tracePt t="22058" x="5238750" y="1168400"/>
          <p14:tracePt t="22087" x="5251450" y="1168400"/>
          <p14:tracePt t="22117" x="5289550" y="1193800"/>
          <p14:tracePt t="22122" x="5302250" y="1200150"/>
          <p14:tracePt t="22152" x="5314950" y="1212850"/>
          <p14:tracePt t="22234" x="0" y="0"/>
        </p14:tracePtLst>
        <p14:tracePtLst>
          <p14:tracePt t="30427" x="2978150" y="2444750"/>
          <p14:tracePt t="30435" x="2965450" y="2432050"/>
          <p14:tracePt t="30462" x="2946400" y="2413000"/>
          <p14:tracePt t="30563" x="2933700" y="2413000"/>
          <p14:tracePt t="30571" x="2927350" y="2413000"/>
          <p14:tracePt t="30595" x="2889250" y="2413000"/>
          <p14:tracePt t="30625" x="2851150" y="2413000"/>
          <p14:tracePt t="30629" x="2838450" y="2413000"/>
          <p14:tracePt t="30658" x="2755900" y="2413000"/>
          <p14:tracePt t="30662" x="2730500" y="2413000"/>
          <p14:tracePt t="30692" x="2603500" y="2374900"/>
          <p14:tracePt t="30699" x="2597150" y="2374900"/>
          <p14:tracePt t="30729" x="2590800" y="2374900"/>
          <p14:tracePt t="30759" x="2578100" y="2362200"/>
          <p14:tracePt t="30763" x="2559050" y="2349500"/>
          <p14:tracePt t="30793" x="2520950" y="2324100"/>
          <p14:tracePt t="30796" x="2520950" y="2317750"/>
          <p14:tracePt t="30851" x="2514600" y="2317750"/>
          <p14:tracePt t="30859" x="2508250" y="2305050"/>
          <p14:tracePt t="30875" x="2501900" y="2298700"/>
          <p14:tracePt t="30896" x="2495550" y="2286000"/>
          <p14:tracePt t="30925" x="2489200" y="2266950"/>
          <p14:tracePt t="30931" x="2482850" y="2254250"/>
          <p14:tracePt t="30961" x="2482850" y="2197100"/>
          <p14:tracePt t="30963" x="2482850" y="2178050"/>
          <p14:tracePt t="30992" x="2489200" y="2127250"/>
          <p14:tracePt t="30996" x="2495550" y="2114550"/>
          <p14:tracePt t="31025" x="2527300" y="2076450"/>
          <p14:tracePt t="31029" x="2533650" y="2070100"/>
          <p14:tracePt t="31059" x="2571750" y="2063750"/>
          <p14:tracePt t="31067" x="2584450" y="2057400"/>
          <p14:tracePt t="31096" x="2628900" y="2051050"/>
          <p14:tracePt t="31126" x="2736850" y="2038350"/>
          <p14:tracePt t="31131" x="2762250" y="2025650"/>
          <p14:tracePt t="31161" x="2813050" y="2025650"/>
          <p14:tracePt t="31171" x="2819400" y="2025650"/>
          <p14:tracePt t="31291" x="2825750" y="2025650"/>
          <p14:tracePt t="31323" x="2832100" y="2025650"/>
          <p14:tracePt t="31339" x="2832100" y="2038350"/>
          <p14:tracePt t="31347" x="2838450" y="2044700"/>
          <p14:tracePt t="31363" x="2838450" y="2051050"/>
          <p14:tracePt t="31392" x="2844800" y="2089150"/>
          <p14:tracePt t="31396" x="2844800" y="2108200"/>
          <p14:tracePt t="31426" x="2844800" y="2152650"/>
          <p14:tracePt t="31430" x="2844800" y="2159000"/>
          <p14:tracePt t="31460" x="2844800" y="2197100"/>
          <p14:tracePt t="31467" x="2844800" y="2203450"/>
          <p14:tracePt t="31496" x="2832100" y="2235200"/>
          <p14:tracePt t="31526" x="2819400" y="2266950"/>
          <p14:tracePt t="31539" x="2813050" y="2273300"/>
          <p14:tracePt t="31563" x="2806700" y="2279650"/>
          <p14:tracePt t="31593" x="2800350" y="2298700"/>
          <p14:tracePt t="31596" x="2781300" y="2311400"/>
          <p14:tracePt t="31627" x="2768600" y="2324100"/>
          <p14:tracePt t="31630" x="2762250" y="2336800"/>
          <p14:tracePt t="31659" x="2743200" y="2349500"/>
          <p14:tracePt t="31667" x="2736850" y="2355850"/>
          <p14:tracePt t="31696" x="2724150" y="2368550"/>
          <p14:tracePt t="31726" x="2673350" y="2393950"/>
          <p14:tracePt t="31731" x="2660650" y="2393950"/>
          <p14:tracePt t="31761" x="2616200" y="2413000"/>
          <p14:tracePt t="31763" x="2609850" y="2413000"/>
          <p14:tracePt t="31793" x="2584450" y="2413000"/>
          <p14:tracePt t="31797" x="2565400" y="2413000"/>
          <p14:tracePt t="31827" x="2514600" y="2413000"/>
          <p14:tracePt t="31830" x="2495550" y="2413000"/>
          <p14:tracePt t="31860" x="2489200" y="2413000"/>
          <p14:tracePt t="31883" x="2476500" y="2413000"/>
          <p14:tracePt t="31899" x="2470150" y="2413000"/>
          <p14:tracePt t="31930" x="2463800" y="2393950"/>
          <p14:tracePt t="31931" x="2457450" y="2387600"/>
          <p14:tracePt t="31961" x="2451100" y="2362200"/>
          <p14:tracePt t="31963" x="2451100" y="2349500"/>
          <p14:tracePt t="31994" x="2451100" y="2305050"/>
          <p14:tracePt t="31997" x="2451100" y="2286000"/>
          <p14:tracePt t="32027" x="2451100" y="2235200"/>
          <p14:tracePt t="32030" x="2451100" y="2209800"/>
          <p14:tracePt t="32061" x="2451100" y="2184400"/>
          <p14:tracePt t="32075" x="2451100" y="2178050"/>
          <p14:tracePt t="32097" x="2463800" y="2165350"/>
          <p14:tracePt t="32127" x="2508250" y="2108200"/>
          <p14:tracePt t="32131" x="2520950" y="2089150"/>
          <p14:tracePt t="32162" x="2559050" y="2070100"/>
          <p14:tracePt t="32164" x="2571750" y="2063750"/>
          <p14:tracePt t="32194" x="2597150" y="2044700"/>
          <p14:tracePt t="32197" x="2609850" y="2044700"/>
          <p14:tracePt t="32227" x="2641600" y="2032000"/>
          <p14:tracePt t="32230" x="2654300" y="2025650"/>
          <p14:tracePt t="32261" x="2686050" y="2019300"/>
          <p14:tracePt t="32283" x="2692400" y="2019300"/>
          <p14:tracePt t="32307" x="2698750" y="2019300"/>
          <p14:tracePt t="32330" x="2705100" y="2019300"/>
          <p14:tracePt t="32361" x="2711450" y="2019300"/>
          <p14:tracePt t="32371" x="2717800" y="2019300"/>
          <p14:tracePt t="32411" x="2730500" y="2025650"/>
          <p14:tracePt t="32431" x="2736850" y="2032000"/>
          <p14:tracePt t="32461" x="2743200" y="2044700"/>
          <p14:tracePt t="32467" x="2743200" y="2051050"/>
          <p14:tracePt t="32497" x="2762250" y="2076450"/>
          <p14:tracePt t="32528" x="2768600" y="2127250"/>
          <p14:tracePt t="32531" x="2774950" y="2139950"/>
          <p14:tracePt t="32562" x="2781300" y="2159000"/>
          <p14:tracePt t="32571" x="2781300" y="2171700"/>
          <p14:tracePt t="32597" x="2781300" y="2190750"/>
          <p14:tracePt t="32628" x="2781300" y="2222500"/>
          <p14:tracePt t="32635" x="2781300" y="2241550"/>
          <p14:tracePt t="32664" x="2781300" y="2260600"/>
          <p14:tracePt t="32695" x="2781300" y="2279650"/>
          <p14:tracePt t="32715" x="2781300" y="2286000"/>
          <p14:tracePt t="32731" x="2781300" y="2292350"/>
          <p14:tracePt t="32761" x="2774950" y="2311400"/>
          <p14:tracePt t="32764" x="2774950" y="2317750"/>
          <p14:tracePt t="32795" x="2762250" y="2330450"/>
          <p14:tracePt t="32803" x="2762250" y="2343150"/>
          <p14:tracePt t="32831" x="2755900" y="2349500"/>
          <p14:tracePt t="32862" x="2743200" y="2362200"/>
          <p14:tracePt t="33931" x="2736850" y="2362200"/>
          <p14:tracePt t="33939" x="2724150" y="2362200"/>
          <p14:tracePt t="33965" x="2698750" y="2362200"/>
          <p14:tracePt t="33996" x="2673350" y="2368550"/>
          <p14:tracePt t="34003" x="2660650" y="2368550"/>
          <p14:tracePt t="34032" x="2628900" y="2381250"/>
          <p14:tracePt t="34062" x="2571750" y="2381250"/>
          <p14:tracePt t="34067" x="2552700" y="2381250"/>
          <p14:tracePt t="34098" x="2527300" y="2381250"/>
          <p14:tracePt t="34243" x="2520950" y="2381250"/>
          <p14:tracePt t="35292" x="0" y="0"/>
        </p14:tracePtLst>
        <p14:tracePtLst>
          <p14:tracePt t="76097" x="3327400" y="6388100"/>
          <p14:tracePt t="76105" x="3314700" y="6388100"/>
          <p14:tracePt t="76113" x="3308350" y="6388100"/>
          <p14:tracePt t="76140" x="3263900" y="6400800"/>
          <p14:tracePt t="76171" x="3213100" y="6413500"/>
          <p14:tracePt t="76177" x="3206750" y="6413500"/>
          <p14:tracePt t="76207" x="3143250" y="6413500"/>
          <p14:tracePt t="76237" x="3035300" y="6413500"/>
          <p14:tracePt t="76241" x="2997200" y="6413500"/>
          <p14:tracePt t="76272" x="2857500" y="6394450"/>
          <p14:tracePt t="76273" x="2819400" y="6375400"/>
          <p14:tracePt t="76304" x="2711450" y="6330950"/>
          <p14:tracePt t="76307" x="2698750" y="6318250"/>
          <p14:tracePt t="76337" x="2660650" y="6267450"/>
          <p14:tracePt t="76340" x="2641600" y="6242050"/>
          <p14:tracePt t="76371" x="2622550" y="6191250"/>
          <p14:tracePt t="76377" x="2609850" y="6172200"/>
          <p14:tracePt t="76407" x="2609850" y="6127750"/>
          <p14:tracePt t="76438" x="2609850" y="6051550"/>
          <p14:tracePt t="76441" x="2609850" y="6045200"/>
          <p14:tracePt t="76472" x="2609850" y="6026150"/>
          <p14:tracePt t="76474" x="2616200" y="6013450"/>
          <p14:tracePt t="76504" x="2641600" y="5962650"/>
          <p14:tracePt t="76507" x="2660650" y="5943600"/>
          <p14:tracePt t="76537" x="2711450" y="5899150"/>
          <p14:tracePt t="76541" x="2743200" y="5886450"/>
          <p14:tracePt t="76571" x="2914650" y="5854700"/>
          <p14:tracePt t="76577" x="2984500" y="5854700"/>
          <p14:tracePt t="76607" x="3175000" y="5880100"/>
          <p14:tracePt t="76638" x="3333750" y="5975350"/>
          <p14:tracePt t="76641" x="3346450" y="5994400"/>
          <p14:tracePt t="76672" x="3352800" y="6000750"/>
          <p14:tracePt t="76674" x="3359150" y="6013450"/>
          <p14:tracePt t="76704" x="3365500" y="6064250"/>
          <p14:tracePt t="76707" x="3371850" y="6083300"/>
          <p14:tracePt t="76738" x="3371850" y="6153150"/>
          <p14:tracePt t="76745" x="3371850" y="6159500"/>
          <p14:tracePt t="76774" x="3371850" y="6165850"/>
          <p14:tracePt t="76804" x="3378200" y="6165850"/>
          <p14:tracePt t="76809" x="3390900" y="6172200"/>
          <p14:tracePt t="76840" x="3568700" y="6229350"/>
          <p14:tracePt t="76841" x="3676650" y="6254750"/>
          <p14:tracePt t="76871" x="3975100" y="6299200"/>
          <p14:tracePt t="76874" x="4057650" y="6311900"/>
          <p14:tracePt t="76904" x="4146550" y="6330950"/>
          <p14:tracePt t="77289" x="4152900" y="6330950"/>
          <p14:tracePt t="77297" x="4171950" y="6330950"/>
          <p14:tracePt t="77308" x="4235450" y="6330950"/>
          <p14:tracePt t="77338" x="4584700" y="6330950"/>
          <p14:tracePt t="77345" x="4667250" y="6330950"/>
          <p14:tracePt t="77375" x="4730750" y="6330950"/>
          <p14:tracePt t="77497" x="4737100" y="6330950"/>
          <p14:tracePt t="77505" x="4749800" y="6324600"/>
          <p14:tracePt t="77521" x="4762500" y="6318250"/>
          <p14:tracePt t="77541" x="4794250" y="6318250"/>
          <p14:tracePt t="77572" x="4914900" y="6318250"/>
          <p14:tracePt t="77577" x="4933950" y="6318250"/>
          <p14:tracePt t="77608" x="4940300" y="6318250"/>
          <p14:tracePt t="77705" x="4946650" y="6318250"/>
          <p14:tracePt t="77769" x="4978400" y="6305550"/>
          <p14:tracePt t="77777" x="5035550" y="6305550"/>
          <p14:tracePt t="77785" x="5162550" y="6286500"/>
          <p14:tracePt t="77808" x="5422900" y="6261100"/>
          <p14:tracePt t="77839" x="5886450" y="6261100"/>
          <p14:tracePt t="77842" x="5905500" y="6261100"/>
          <p14:tracePt t="77969" x="5911850" y="6261100"/>
          <p14:tracePt t="77977" x="5924550" y="6261100"/>
          <p14:tracePt t="77993" x="5937250" y="6261100"/>
          <p14:tracePt t="78009" x="5956300" y="6261100"/>
          <p14:tracePt t="78039" x="6057900" y="6254750"/>
          <p14:tracePt t="78042" x="6083300" y="6254750"/>
          <p14:tracePt t="78072" x="6134100" y="6254750"/>
          <p14:tracePt t="78075" x="6140450" y="6254750"/>
          <p14:tracePt t="78569" x="6134100" y="6254750"/>
          <p14:tracePt t="78585" x="6127750" y="6248400"/>
          <p14:tracePt t="78593" x="6115050" y="6242050"/>
          <p14:tracePt t="78609" x="6108700" y="6235700"/>
          <p14:tracePt t="78639" x="6089650" y="6216650"/>
          <p14:tracePt t="78643" x="6083300" y="6216650"/>
          <p14:tracePt t="78673" x="6076950" y="6203950"/>
          <p14:tracePt t="78689" x="6070600" y="6197600"/>
          <p14:tracePt t="78709" x="6070600" y="6184900"/>
          <p14:tracePt t="78740" x="6064250" y="6159500"/>
          <p14:tracePt t="78745" x="6064250" y="6153150"/>
          <p14:tracePt t="78776" x="6064250" y="6121400"/>
          <p14:tracePt t="78777" x="6064250" y="6076950"/>
          <p14:tracePt t="78807" x="6089650" y="6007100"/>
          <p14:tracePt t="78809" x="6108700" y="5969000"/>
          <p14:tracePt t="78839" x="6178550" y="5861050"/>
          <p14:tracePt t="78843" x="6210300" y="5829300"/>
          <p14:tracePt t="78873" x="6267450" y="5759450"/>
          <p14:tracePt t="78876" x="6292850" y="5727700"/>
          <p14:tracePt t="78906" x="6350000" y="5670550"/>
          <p14:tracePt t="78913" x="6369050" y="5657850"/>
          <p14:tracePt t="78943" x="6470650" y="5600700"/>
          <p14:tracePt t="78973" x="6629400" y="5537200"/>
          <p14:tracePt t="78977" x="6648450" y="5524500"/>
          <p14:tracePt t="79008" x="6686550" y="5511800"/>
          <p14:tracePt t="79010" x="6692900" y="5511800"/>
          <p14:tracePt t="79040" x="6699250" y="5505450"/>
          <p14:tracePt t="79866" x="6718300" y="5505450"/>
          <p14:tracePt t="79874" x="6756400" y="5505450"/>
          <p14:tracePt t="79882" x="6819900" y="5505450"/>
          <p14:tracePt t="79910" x="7080250" y="5505450"/>
          <p14:tracePt t="79941" x="7416800" y="5530850"/>
          <p14:tracePt t="79946" x="7454900" y="5537200"/>
          <p14:tracePt t="79976" x="7480300" y="5543550"/>
          <p14:tracePt t="79986" x="7486650" y="5549900"/>
          <p14:tracePt t="80011" x="7531100" y="5568950"/>
          <p14:tracePt t="80041" x="7645400" y="5619750"/>
          <p14:tracePt t="80044" x="7689850" y="5626100"/>
          <p14:tracePt t="80074" x="7804150" y="5657850"/>
          <p14:tracePt t="80082" x="7810500" y="5664200"/>
          <p14:tracePt t="8028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311" y="1989895"/>
            <a:ext cx="8434023" cy="316454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513893" y="3115549"/>
            <a:ext cx="1577770" cy="813038"/>
          </a:xfrm>
          <a:prstGeom prst="ellipse">
            <a:avLst/>
          </a:prstGeom>
          <a:ln w="254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0540" y="2661286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018836" y="3200691"/>
            <a:ext cx="465871" cy="21385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0539" y="3605421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099582" y="3997412"/>
            <a:ext cx="770249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6684" y="570271"/>
            <a:ext cx="25090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단순 프로그램 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4561" y="5380672"/>
            <a:ext cx="225414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a=1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을 친 후 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enter </a:t>
            </a:r>
          </a:p>
          <a:p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b=2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를 친 후 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enter</a:t>
            </a:r>
          </a:p>
          <a:p>
            <a:r>
              <a:rPr lang="en-US" altLang="ko-KR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a+b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를 친 후 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enter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463" y="4309013"/>
            <a:ext cx="1415772" cy="11318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프롬프트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(prompt)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366684" y="4220593"/>
            <a:ext cx="532332" cy="22694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1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00"/>
    </mc:Choice>
    <mc:Fallback xmlns="">
      <p:transition spd="slow" advTm="10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20" x="3365500" y="3327400"/>
          <p14:tracePt t="10065" x="3359150" y="3308350"/>
          <p14:tracePt t="10072" x="3346450" y="3308350"/>
          <p14:tracePt t="10080" x="3314700" y="3295650"/>
          <p14:tracePt t="10088" x="3282950" y="3282950"/>
          <p14:tracePt t="10100" x="3270250" y="3276600"/>
          <p14:tracePt t="10116" x="3225800" y="3263900"/>
          <p14:tracePt t="10134" x="3213100" y="3251200"/>
          <p14:tracePt t="10150" x="3206750" y="3251200"/>
          <p14:tracePt t="10166" x="3200400" y="3251200"/>
          <p14:tracePt t="10183" x="3194050" y="3244850"/>
          <p14:tracePt t="10209" x="3149600" y="3225800"/>
          <p14:tracePt t="10224" x="3143250" y="3225800"/>
          <p14:tracePt t="10233" x="3136900" y="3219450"/>
          <p14:tracePt t="10250" x="3130550" y="3213100"/>
          <p14:tracePt t="10267" x="3111500" y="3200400"/>
          <p14:tracePt t="10283" x="3092450" y="3187700"/>
          <p14:tracePt t="10300" x="3073400" y="3168650"/>
          <p14:tracePt t="10317" x="3054350" y="3162300"/>
          <p14:tracePt t="10334" x="3041650" y="3155950"/>
          <p14:tracePt t="10350" x="3035300" y="3149600"/>
          <p14:tracePt t="10367" x="3022600" y="3143250"/>
          <p14:tracePt t="10383" x="3016250" y="3136900"/>
          <p14:tracePt t="10401" x="3009900" y="3130550"/>
          <p14:tracePt t="10417" x="2990850" y="3124200"/>
          <p14:tracePt t="10433" x="2978150" y="3117850"/>
          <p14:tracePt t="10450" x="2965450" y="3111500"/>
          <p14:tracePt t="10472" x="2959100" y="3111500"/>
          <p14:tracePt t="10488" x="2952750" y="3098800"/>
          <p14:tracePt t="10500" x="2940050" y="3092450"/>
          <p14:tracePt t="10517" x="2921000" y="3073400"/>
          <p14:tracePt t="10534" x="2901950" y="3054350"/>
          <p14:tracePt t="10550" x="2876550" y="3035300"/>
          <p14:tracePt t="10567" x="2870200" y="3022600"/>
          <p14:tracePt t="10583" x="2863850" y="3003550"/>
          <p14:tracePt t="10585" x="2857500" y="2990850"/>
          <p14:tracePt t="10601" x="2844800" y="2965450"/>
          <p14:tracePt t="10617" x="2838450" y="2940050"/>
          <p14:tracePt t="10634" x="2832100" y="2908300"/>
          <p14:tracePt t="10650" x="2825750" y="2882900"/>
          <p14:tracePt t="10668" x="2825750" y="2851150"/>
          <p14:tracePt t="10684" x="2825750" y="2832100"/>
          <p14:tracePt t="10701" x="2825750" y="2819400"/>
          <p14:tracePt t="10717" x="2825750" y="2806700"/>
          <p14:tracePt t="10735" x="2825750" y="2800350"/>
          <p14:tracePt t="10750" x="2825750" y="2768600"/>
          <p14:tracePt t="10767" x="2825750" y="2749550"/>
          <p14:tracePt t="10784" x="2825750" y="2724150"/>
          <p14:tracePt t="10801" x="2832100" y="2698750"/>
          <p14:tracePt t="10817" x="2832100" y="2686050"/>
          <p14:tracePt t="10834" x="2844800" y="2667000"/>
          <p14:tracePt t="10850" x="2851150" y="2654300"/>
          <p14:tracePt t="10868" x="2870200" y="2616200"/>
          <p14:tracePt t="10884" x="2889250" y="2590800"/>
          <p14:tracePt t="10900" x="2921000" y="2546350"/>
          <p14:tracePt t="10917" x="2952750" y="2508250"/>
          <p14:tracePt t="10935" x="2965450" y="2482850"/>
          <p14:tracePt t="10951" x="2984500" y="2463800"/>
          <p14:tracePt t="10967" x="2997200" y="2457450"/>
          <p14:tracePt t="10984" x="3016250" y="2438400"/>
          <p14:tracePt t="11001" x="3054350" y="2406650"/>
          <p14:tracePt t="11017" x="3105150" y="2374900"/>
          <p14:tracePt t="11034" x="3168650" y="2324100"/>
          <p14:tracePt t="11051" x="3225800" y="2292350"/>
          <p14:tracePt t="11068" x="3276600" y="2273300"/>
          <p14:tracePt t="11084" x="3308350" y="2260600"/>
          <p14:tracePt t="11101" x="3340100" y="2247900"/>
          <p14:tracePt t="11117" x="3390900" y="2247900"/>
          <p14:tracePt t="11135" x="3492500" y="2228850"/>
          <p14:tracePt t="11151" x="3632200" y="2203450"/>
          <p14:tracePt t="11168" x="3771900" y="2190750"/>
          <p14:tracePt t="11169" x="3848100" y="2178050"/>
          <p14:tracePt t="11184" x="3981450" y="2165350"/>
          <p14:tracePt t="11202" x="4114800" y="2165350"/>
          <p14:tracePt t="11218" x="4254500" y="2165350"/>
          <p14:tracePt t="11234" x="4425950" y="2165350"/>
          <p14:tracePt t="11251" x="4629150" y="2165350"/>
          <p14:tracePt t="11268" x="4851400" y="2165350"/>
          <p14:tracePt t="11284" x="5022850" y="2165350"/>
          <p14:tracePt t="11301" x="5143500" y="2165350"/>
          <p14:tracePt t="11318" x="5238750" y="2171700"/>
          <p14:tracePt t="11335" x="5314950" y="2197100"/>
          <p14:tracePt t="11336" x="5353050" y="2203450"/>
          <p14:tracePt t="11351" x="5410200" y="2222500"/>
          <p14:tracePt t="11368" x="5518150" y="2266950"/>
          <p14:tracePt t="11368" x="5575300" y="2292350"/>
          <p14:tracePt t="11384" x="5676900" y="2343150"/>
          <p14:tracePt t="11402" x="5759450" y="2381250"/>
          <p14:tracePt t="11418" x="5829300" y="2425700"/>
          <p14:tracePt t="11434" x="5854700" y="2457450"/>
          <p14:tracePt t="11451" x="5867400" y="2489200"/>
          <p14:tracePt t="11469" x="5886450" y="2546350"/>
          <p14:tracePt t="11484" x="5899150" y="2603500"/>
          <p14:tracePt t="11501" x="5899150" y="2660650"/>
          <p14:tracePt t="11518" x="5899150" y="2730500"/>
          <p14:tracePt t="11535" x="5899150" y="2794000"/>
          <p14:tracePt t="11551" x="5886450" y="2857500"/>
          <p14:tracePt t="11568" x="5842000" y="2965450"/>
          <p14:tracePt t="11584" x="5816600" y="3022600"/>
          <p14:tracePt t="11602" x="5791200" y="3060700"/>
          <p14:tracePt t="11618" x="5772150" y="3086100"/>
          <p14:tracePt t="11634" x="5727700" y="3105150"/>
          <p14:tracePt t="11651" x="5676900" y="3130550"/>
          <p14:tracePt t="11669" x="5613400" y="3155950"/>
          <p14:tracePt t="11685" x="5543550" y="3181350"/>
          <p14:tracePt t="11701" x="5467350" y="3213100"/>
          <p14:tracePt t="11718" x="5384800" y="3225800"/>
          <p14:tracePt t="11736" x="5270500" y="3225800"/>
          <p14:tracePt t="11751" x="5232400" y="3225800"/>
          <p14:tracePt t="11768" x="5124450" y="3225800"/>
          <p14:tracePt t="11785" x="5067300" y="3225800"/>
          <p14:tracePt t="11802" x="5003800" y="3225800"/>
          <p14:tracePt t="11818" x="4940300" y="3225800"/>
          <p14:tracePt t="11835" x="4870450" y="3225800"/>
          <p14:tracePt t="11851" x="4787900" y="3225800"/>
          <p14:tracePt t="11869" x="4679950" y="3232150"/>
          <p14:tracePt t="11885" x="4565650" y="3232150"/>
          <p14:tracePt t="11901" x="4464050" y="3232150"/>
          <p14:tracePt t="11918" x="4394200" y="3232150"/>
          <p14:tracePt t="11936" x="4311650" y="3232150"/>
          <p14:tracePt t="11951" x="4286250" y="3232150"/>
          <p14:tracePt t="11968" x="4140200" y="3232150"/>
          <p14:tracePt t="11985" x="4006850" y="3232150"/>
          <p14:tracePt t="12002" x="3873500" y="3238500"/>
          <p14:tracePt t="12018" x="3733800" y="3263900"/>
          <p14:tracePt t="12035" x="3638550" y="3282950"/>
          <p14:tracePt t="12052" x="3549650" y="3295650"/>
          <p14:tracePt t="12069" x="3498850" y="3308350"/>
          <p14:tracePt t="12085" x="3441700" y="3314700"/>
          <p14:tracePt t="12102" x="3371850" y="3321050"/>
          <p14:tracePt t="12118" x="3289300" y="3327400"/>
          <p14:tracePt t="12137" x="3200400" y="3352800"/>
          <p14:tracePt t="12152" x="3187700" y="3359150"/>
          <p14:tracePt t="12168" x="3124200" y="3378200"/>
          <p14:tracePt t="12185" x="3079750" y="3384550"/>
          <p14:tracePt t="12202" x="3016250" y="3390900"/>
          <p14:tracePt t="12218" x="2946400" y="3390900"/>
          <p14:tracePt t="12235" x="2870200" y="3390900"/>
          <p14:tracePt t="12252" x="2813050" y="3390900"/>
          <p14:tracePt t="12269" x="2768600" y="3390900"/>
          <p14:tracePt t="12285" x="2724150" y="3390900"/>
          <p14:tracePt t="12302" x="2686050" y="3390900"/>
          <p14:tracePt t="12319" x="2616200" y="3390900"/>
          <p14:tracePt t="12337" x="2527300" y="3390900"/>
          <p14:tracePt t="12352" x="2476500" y="3397250"/>
          <p14:tracePt t="12369" x="2457450" y="3403600"/>
          <p14:tracePt t="12416" x="2451100" y="3403600"/>
          <p14:tracePt t="12424" x="2444750" y="3403600"/>
          <p14:tracePt t="12432" x="2438400" y="3403600"/>
          <p14:tracePt t="12440" x="2432050" y="3403600"/>
          <p14:tracePt t="12452" x="2419350" y="3409950"/>
          <p14:tracePt t="12469" x="2400300" y="3422650"/>
          <p14:tracePt t="12487" x="2374900" y="3422650"/>
          <p14:tracePt t="12502" x="2349500" y="3429000"/>
          <p14:tracePt t="12519" x="2324100" y="3435350"/>
          <p14:tracePt t="12536" x="2286000" y="3441700"/>
          <p14:tracePt t="12537" x="2260600" y="3448050"/>
          <p14:tracePt t="12553" x="2216150" y="3460750"/>
          <p14:tracePt t="12569" x="2190750" y="3460750"/>
          <p14:tracePt t="12585" x="2178050" y="3460750"/>
          <p14:tracePt t="12602" x="2159000" y="3460750"/>
          <p14:tracePt t="12620" x="2146300" y="3460750"/>
          <p14:tracePt t="12636" x="2127250" y="3460750"/>
          <p14:tracePt t="12652" x="2120900" y="3460750"/>
          <p14:tracePt t="12752" x="2114550" y="3460750"/>
          <p14:tracePt t="12760" x="2108200" y="3460750"/>
          <p14:tracePt t="12769" x="2101850" y="3460750"/>
          <p14:tracePt t="12786" x="2089150" y="3460750"/>
          <p14:tracePt t="12802" x="2076450" y="3460750"/>
          <p14:tracePt t="12819" x="2063750" y="3460750"/>
          <p14:tracePt t="12837" x="2044700" y="3460750"/>
          <p14:tracePt t="12852" x="2012950" y="3460750"/>
          <p14:tracePt t="12869" x="2000250" y="3460750"/>
          <p14:tracePt t="12886" x="1987550" y="3460750"/>
          <p14:tracePt t="12904" x="1974850" y="3448050"/>
          <p14:tracePt t="12919" x="1968500" y="3441700"/>
          <p14:tracePt t="12936" x="1949450" y="3429000"/>
          <p14:tracePt t="12952" x="1943100" y="3429000"/>
          <p14:tracePt t="12976" x="1936750" y="3422650"/>
          <p14:tracePt t="12993" x="1930400" y="3416300"/>
          <p14:tracePt t="13009" x="1924050" y="3403600"/>
          <p14:tracePt t="13019" x="1917700" y="3403600"/>
          <p14:tracePt t="13036" x="1917700" y="3397250"/>
          <p14:tracePt t="13052" x="1911350" y="3390900"/>
          <p14:tracePt t="13073" x="1911350" y="3384550"/>
          <p14:tracePt t="13088" x="1911350" y="3378200"/>
          <p14:tracePt t="13104" x="1911350" y="3371850"/>
          <p14:tracePt t="13119" x="1911350" y="3352800"/>
          <p14:tracePt t="13136" x="1911350" y="3340100"/>
          <p14:tracePt t="13153" x="1911350" y="3333750"/>
          <p14:tracePt t="13170" x="1911350" y="3327400"/>
          <p14:tracePt t="13186" x="1917700" y="3314700"/>
          <p14:tracePt t="13203" x="1930400" y="3289300"/>
          <p14:tracePt t="13219" x="1943100" y="3270250"/>
          <p14:tracePt t="13237" x="1955800" y="3251200"/>
          <p14:tracePt t="13253" x="1968500" y="3238500"/>
          <p14:tracePt t="13269" x="1974850" y="3225800"/>
          <p14:tracePt t="13286" x="1987550" y="3219450"/>
          <p14:tracePt t="13305" x="2006600" y="3206750"/>
          <p14:tracePt t="13319" x="2012950" y="3206750"/>
          <p14:tracePt t="13336" x="2025650" y="3200400"/>
          <p14:tracePt t="13353" x="2044700" y="3187700"/>
          <p14:tracePt t="13370" x="2070100" y="3187700"/>
          <p14:tracePt t="13386" x="2095500" y="3187700"/>
          <p14:tracePt t="13403" x="2120900" y="3187700"/>
          <p14:tracePt t="13419" x="2133600" y="3187700"/>
          <p14:tracePt t="13437" x="2139950" y="3187700"/>
          <p14:tracePt t="13488" x="2146300" y="3187700"/>
          <p14:tracePt t="13496" x="2152650" y="3187700"/>
          <p14:tracePt t="13504" x="2159000" y="3187700"/>
          <p14:tracePt t="13520" x="2165350" y="3187700"/>
          <p14:tracePt t="13545" x="2171700" y="3187700"/>
          <p14:tracePt t="13561" x="2178050" y="3187700"/>
          <p14:tracePt t="13576" x="2184400" y="3187700"/>
          <p14:tracePt t="13600" x="2190750" y="3194050"/>
          <p14:tracePt t="13616" x="2190750" y="3200400"/>
          <p14:tracePt t="13624" x="2197100" y="3206750"/>
          <p14:tracePt t="13637" x="2203450" y="3213100"/>
          <p14:tracePt t="13653" x="2216150" y="3219450"/>
          <p14:tracePt t="13670" x="2222500" y="3232150"/>
          <p14:tracePt t="13686" x="2228850" y="3244850"/>
          <p14:tracePt t="13704" x="2235200" y="3251200"/>
          <p14:tracePt t="13720" x="2235200" y="3263900"/>
          <p14:tracePt t="13737" x="2241550" y="3270250"/>
          <p14:tracePt t="13761" x="2241550" y="3276600"/>
          <p14:tracePt t="13776" x="2247900" y="3282950"/>
          <p14:tracePt t="13792" x="2247900" y="3289300"/>
          <p14:tracePt t="13817" x="2247900" y="3295650"/>
          <p14:tracePt t="13849" x="2247900" y="3302000"/>
          <p14:tracePt t="13865" x="2247900" y="3314700"/>
          <p14:tracePt t="13880" x="2247900" y="3321050"/>
          <p14:tracePt t="13888" x="2241550" y="3327400"/>
          <p14:tracePt t="13896" x="2241550" y="3333750"/>
          <p14:tracePt t="13905" x="2235200" y="3340100"/>
          <p14:tracePt t="13921" x="2228850" y="3352800"/>
          <p14:tracePt t="13937" x="2228850" y="3359150"/>
          <p14:tracePt t="13969" x="2222500" y="3365500"/>
          <p14:tracePt t="13992" x="2216150" y="3371850"/>
          <p14:tracePt t="14009" x="2209800" y="3371850"/>
          <p14:tracePt t="14017" x="2209800" y="3378200"/>
          <p14:tracePt t="14024" x="2203450" y="3378200"/>
          <p14:tracePt t="14037" x="2197100" y="3384550"/>
          <p14:tracePt t="14053" x="2190750" y="3384550"/>
          <p14:tracePt t="14071" x="2184400" y="3390900"/>
          <p14:tracePt t="14087" x="2178050" y="3397250"/>
          <p14:tracePt t="14104" x="2165350" y="3403600"/>
          <p14:tracePt t="14120" x="2146300" y="3409950"/>
          <p14:tracePt t="14137" x="2133600" y="3409950"/>
          <p14:tracePt t="14154" x="2120900" y="3416300"/>
          <p14:tracePt t="14170" x="2095500" y="3416300"/>
          <p14:tracePt t="14187" x="2070100" y="3416300"/>
          <p14:tracePt t="14205" x="2051050" y="3416300"/>
          <p14:tracePt t="14220" x="2025650" y="3416300"/>
          <p14:tracePt t="14237" x="2012950" y="3416300"/>
          <p14:tracePt t="14305" x="2006600" y="3416300"/>
          <p14:tracePt t="14313" x="2000250" y="3416300"/>
          <p14:tracePt t="14320" x="1993900" y="3416300"/>
          <p14:tracePt t="14337" x="1981200" y="3409950"/>
          <p14:tracePt t="14354" x="1974850" y="3409950"/>
          <p14:tracePt t="14371" x="1974850" y="3403600"/>
          <p14:tracePt t="14388" x="1968500" y="3397250"/>
          <p14:tracePt t="14404" x="1955800" y="3384550"/>
          <p14:tracePt t="14420" x="1955800" y="3371850"/>
          <p14:tracePt t="14437" x="1949450" y="3352800"/>
          <p14:tracePt t="14464" x="1943100" y="3346450"/>
          <p14:tracePt t="14481" x="1943100" y="3333750"/>
          <p14:tracePt t="14489" x="1943100" y="3327400"/>
          <p14:tracePt t="14505" x="1943100" y="3321050"/>
          <p14:tracePt t="14522" x="1943100" y="3314700"/>
          <p14:tracePt t="14537" x="1943100" y="3308350"/>
          <p14:tracePt t="14554" x="1943100" y="3302000"/>
          <p14:tracePt t="14584" x="1943100" y="3289300"/>
          <p14:tracePt t="14593" x="1943100" y="3282950"/>
          <p14:tracePt t="14608" x="1949450" y="3282950"/>
          <p14:tracePt t="14621" x="1949450" y="3270250"/>
          <p14:tracePt t="14637" x="1955800" y="3263900"/>
          <p14:tracePt t="14655" x="1962150" y="3263900"/>
          <p14:tracePt t="14671" x="1968500" y="3257550"/>
          <p14:tracePt t="14689" x="1974850" y="3251200"/>
          <p14:tracePt t="14704" x="1993900" y="3244850"/>
          <p14:tracePt t="14722" x="2019300" y="3238500"/>
          <p14:tracePt t="14737" x="2051050" y="3232150"/>
          <p14:tracePt t="14754" x="2063750" y="3225800"/>
          <p14:tracePt t="14771" x="2070100" y="3225800"/>
          <p14:tracePt t="14788" x="2101850" y="3225800"/>
          <p14:tracePt t="14804" x="2133600" y="3225800"/>
          <p14:tracePt t="14821" x="2178050" y="3232150"/>
          <p14:tracePt t="14838" x="2216150" y="3238500"/>
          <p14:tracePt t="14855" x="2228850" y="3244850"/>
          <p14:tracePt t="14897" x="2235200" y="3244850"/>
          <p14:tracePt t="14913" x="2235200" y="3251200"/>
          <p14:tracePt t="14921" x="2235200" y="3257550"/>
          <p14:tracePt t="14929" x="2235200" y="3263900"/>
          <p14:tracePt t="14938" x="2241550" y="3276600"/>
          <p14:tracePt t="14954" x="2247900" y="3289300"/>
          <p14:tracePt t="14971" x="2247900" y="3308350"/>
          <p14:tracePt t="14989" x="2247900" y="3327400"/>
          <p14:tracePt t="15004" x="2247900" y="3340100"/>
          <p14:tracePt t="15021" x="2254250" y="3352800"/>
          <p14:tracePt t="15057" x="2254250" y="3359150"/>
          <p14:tracePt t="15073" x="2254250" y="3365500"/>
          <p14:tracePt t="15089" x="2254250" y="3371850"/>
          <p14:tracePt t="15096" x="2254250" y="3378200"/>
          <p14:tracePt t="15113" x="2247900" y="3384550"/>
          <p14:tracePt t="15136" x="2247900" y="3390900"/>
          <p14:tracePt t="15145" x="2241550" y="3390900"/>
          <p14:tracePt t="15169" x="2235200" y="3390900"/>
          <p14:tracePt t="15176" x="2228850" y="3390900"/>
          <p14:tracePt t="15188" x="2222500" y="3397250"/>
          <p14:tracePt t="15206" x="2190750" y="3397250"/>
          <p14:tracePt t="15221" x="2159000" y="3403600"/>
          <p14:tracePt t="15238" x="2139950" y="3403600"/>
          <p14:tracePt t="15255" x="2120900" y="3409950"/>
          <p14:tracePt t="15273" x="2114550" y="3416300"/>
          <p14:tracePt t="15289" x="2108200" y="3416300"/>
          <p14:tracePt t="15305" x="2095500" y="3422650"/>
          <p14:tracePt t="15321" x="2063750" y="3422650"/>
          <p14:tracePt t="15339" x="2044700" y="3422650"/>
          <p14:tracePt t="15355" x="2032000" y="3422650"/>
          <p14:tracePt t="15371" x="2019300" y="3422650"/>
          <p14:tracePt t="15408" x="2012950" y="3422650"/>
          <p14:tracePt t="15417" x="2000250" y="3422650"/>
          <p14:tracePt t="15433" x="1993900" y="3422650"/>
          <p14:tracePt t="15441" x="1981200" y="3422650"/>
          <p14:tracePt t="15455" x="1974850" y="3422650"/>
          <p14:tracePt t="15471" x="1968500" y="3422650"/>
          <p14:tracePt t="15489" x="1949450" y="3403600"/>
          <p14:tracePt t="15505" x="1943100" y="3397250"/>
          <p14:tracePt t="15522" x="1930400" y="3384550"/>
          <p14:tracePt t="15538" x="1930400" y="3371850"/>
          <p14:tracePt t="15561" x="1924050" y="3365500"/>
          <p14:tracePt t="15572" x="1924050" y="3359150"/>
          <p14:tracePt t="15588" x="1924050" y="3346450"/>
          <p14:tracePt t="15605" x="1924050" y="3340100"/>
          <p14:tracePt t="15623" x="1924050" y="3327400"/>
          <p14:tracePt t="15638" x="1924050" y="3314700"/>
          <p14:tracePt t="15655" x="1924050" y="3295650"/>
          <p14:tracePt t="15672" x="1924050" y="3289300"/>
          <p14:tracePt t="15689" x="1930400" y="3270250"/>
          <p14:tracePt t="15705" x="1930400" y="3263900"/>
          <p14:tracePt t="15722" x="1943100" y="3257550"/>
          <p14:tracePt t="15738" x="1949450" y="3251200"/>
          <p14:tracePt t="15756" x="1962150" y="3251200"/>
          <p14:tracePt t="15772" x="1974850" y="3251200"/>
          <p14:tracePt t="15789" x="2000250" y="3244850"/>
          <p14:tracePt t="15805" x="2019300" y="3238500"/>
          <p14:tracePt t="15823" x="2038350" y="3238500"/>
          <p14:tracePt t="15839" x="2051050" y="3238500"/>
          <p14:tracePt t="15855" x="2063750" y="3238500"/>
          <p14:tracePt t="15872" x="2089150" y="3238500"/>
          <p14:tracePt t="15873" x="2095500" y="3238500"/>
          <p14:tracePt t="15889" x="2127250" y="3244850"/>
          <p14:tracePt t="15905" x="2165350" y="3251200"/>
          <p14:tracePt t="15922" x="2190750" y="3257550"/>
          <p14:tracePt t="15939" x="2216150" y="3270250"/>
          <p14:tracePt t="15956" x="2228850" y="3276600"/>
          <p14:tracePt t="15993" x="2235200" y="3282950"/>
          <p14:tracePt t="16001" x="2241550" y="3289300"/>
          <p14:tracePt t="16009" x="2241550" y="3295650"/>
          <p14:tracePt t="16023" x="2247900" y="3302000"/>
          <p14:tracePt t="16039" x="2254250" y="3308350"/>
          <p14:tracePt t="16055" x="2254250" y="3321050"/>
          <p14:tracePt t="16072" x="2260600" y="3333750"/>
          <p14:tracePt t="16090" x="2260600" y="3359150"/>
          <p14:tracePt t="16105" x="2273300" y="3371850"/>
          <p14:tracePt t="16122" x="2273300" y="3378200"/>
          <p14:tracePt t="16139" x="2273300" y="3390900"/>
          <p14:tracePt t="16156" x="2273300" y="3397250"/>
          <p14:tracePt t="16177" x="2273300" y="3403600"/>
          <p14:tracePt t="16189" x="2273300" y="3409950"/>
          <p14:tracePt t="16216" x="2273300" y="3416300"/>
          <p14:tracePt t="16241" x="2273300" y="3422650"/>
          <p14:tracePt t="16273" x="2273300" y="3429000"/>
          <p14:tracePt t="16281" x="2266950" y="3429000"/>
          <p14:tracePt t="16290" x="2266950" y="3435350"/>
          <p14:tracePt t="16305" x="2260600" y="3435350"/>
          <p14:tracePt t="16322" x="2254250" y="3441700"/>
          <p14:tracePt t="16353" x="2247900" y="3441700"/>
          <p14:tracePt t="16369" x="2241550" y="3441700"/>
          <p14:tracePt t="16377" x="2228850" y="3441700"/>
          <p14:tracePt t="16389" x="2222500" y="3441700"/>
          <p14:tracePt t="16406" x="2209800" y="3441700"/>
          <p14:tracePt t="16423" x="2197100" y="3448050"/>
          <p14:tracePt t="16439" x="2190750" y="3448050"/>
          <p14:tracePt t="16456" x="2178050" y="3448050"/>
          <p14:tracePt t="16472" x="2165350" y="3448050"/>
          <p14:tracePt t="16490" x="2159000" y="3448050"/>
          <p14:tracePt t="16601" x="2152650" y="3448050"/>
          <p14:tracePt t="16609" x="2146300" y="3448050"/>
          <p14:tracePt t="16624" x="2133600" y="3448050"/>
          <p14:tracePt t="16633" x="2120900" y="3441700"/>
          <p14:tracePt t="16641" x="2108200" y="3441700"/>
          <p14:tracePt t="16656" x="2095500" y="3435350"/>
          <p14:tracePt t="16674" x="2063750" y="3429000"/>
          <p14:tracePt t="16689" x="2044700" y="3422650"/>
          <p14:tracePt t="16706" x="2038350" y="3422650"/>
          <p14:tracePt t="16729" x="2032000" y="3422650"/>
          <p14:tracePt t="16740" x="2025650" y="3422650"/>
          <p14:tracePt t="16769" x="2019300" y="3422650"/>
          <p14:tracePt t="16777" x="2019300" y="3416300"/>
          <p14:tracePt t="16793" x="2012950" y="3416300"/>
          <p14:tracePt t="16807" x="2006600" y="3416300"/>
          <p14:tracePt t="16833" x="2000250" y="3416300"/>
          <p14:tracePt t="16841" x="1993900" y="3409950"/>
          <p14:tracePt t="16857" x="1987550" y="3409950"/>
          <p14:tracePt t="16874" x="1974850" y="3403600"/>
          <p14:tracePt t="16889" x="1962150" y="3397250"/>
          <p14:tracePt t="16906" x="1949450" y="3390900"/>
          <p14:tracePt t="16961" x="1949450" y="3384550"/>
          <p14:tracePt t="16969" x="1943100" y="3384550"/>
          <p14:tracePt t="16977" x="1936750" y="3378200"/>
          <p14:tracePt t="16993" x="1930400" y="3371850"/>
          <p14:tracePt t="17006" x="1924050" y="3365500"/>
          <p14:tracePt t="17023" x="1924050" y="3359150"/>
          <p14:tracePt t="17040" x="1924050" y="3340100"/>
          <p14:tracePt t="17041" x="1924050" y="3333750"/>
          <p14:tracePt t="17056" x="1924050" y="3321050"/>
          <p14:tracePt t="17073" x="1924050" y="3308350"/>
          <p14:tracePt t="17090" x="1924050" y="3295650"/>
          <p14:tracePt t="17113" x="1924050" y="3289300"/>
          <p14:tracePt t="17129" x="1924050" y="3276600"/>
          <p14:tracePt t="17153" x="1924050" y="3270250"/>
          <p14:tracePt t="17161" x="1930400" y="3270250"/>
          <p14:tracePt t="17174" x="1943100" y="3263900"/>
          <p14:tracePt t="17190" x="1949450" y="3257550"/>
          <p14:tracePt t="17207" x="1968500" y="3251200"/>
          <p14:tracePt t="17223" x="1993900" y="3244850"/>
          <p14:tracePt t="17241" x="2063750" y="3244850"/>
          <p14:tracePt t="17256" x="2095500" y="3238500"/>
          <p14:tracePt t="17273" x="2108200" y="3238500"/>
          <p14:tracePt t="17290" x="2114550" y="3238500"/>
          <p14:tracePt t="17307" x="2120900" y="3238500"/>
          <p14:tracePt t="17323" x="2133600" y="3238500"/>
          <p14:tracePt t="17340" x="2152650" y="3244850"/>
          <p14:tracePt t="17356" x="2171700" y="3257550"/>
          <p14:tracePt t="17374" x="2197100" y="3270250"/>
          <p14:tracePt t="17390" x="2228850" y="3289300"/>
          <p14:tracePt t="17407" x="2247900" y="3302000"/>
          <p14:tracePt t="17423" x="2254250" y="3302000"/>
          <p14:tracePt t="17441" x="2254250" y="3308350"/>
          <p14:tracePt t="17457" x="2266950" y="3321050"/>
          <p14:tracePt t="17473" x="2266950" y="3327400"/>
          <p14:tracePt t="17490" x="2273300" y="3333750"/>
          <p14:tracePt t="17508" x="2273300" y="3352800"/>
          <p14:tracePt t="17523" x="2273300" y="3359150"/>
          <p14:tracePt t="17540" x="2273300" y="3365500"/>
          <p14:tracePt t="17561" x="2273300" y="3371850"/>
          <p14:tracePt t="17574" x="2273300" y="3378200"/>
          <p14:tracePt t="17590" x="2273300" y="3390900"/>
          <p14:tracePt t="17607" x="2266950" y="3397250"/>
          <p14:tracePt t="17623" x="2266950" y="3403600"/>
          <p14:tracePt t="17641" x="2254250" y="3416300"/>
          <p14:tracePt t="17665" x="2247900" y="3416300"/>
          <p14:tracePt t="17674" x="2241550" y="3416300"/>
          <p14:tracePt t="17690" x="2222500" y="3416300"/>
          <p14:tracePt t="17708" x="2197100" y="3416300"/>
          <p14:tracePt t="17724" x="2165350" y="3416300"/>
          <p14:tracePt t="17740" x="2139950" y="3422650"/>
          <p14:tracePt t="17757" x="2120900" y="3422650"/>
          <p14:tracePt t="17774" x="2101850" y="3422650"/>
          <p14:tracePt t="17790" x="2089150" y="3422650"/>
          <p14:tracePt t="17807" x="2076450" y="3422650"/>
          <p14:tracePt t="17824" x="2070100" y="3422650"/>
          <p14:tracePt t="17842" x="2038350" y="3422650"/>
          <p14:tracePt t="17865" x="2032000" y="3422650"/>
          <p14:tracePt t="17889" x="2025650" y="3422650"/>
          <p14:tracePt t="17897" x="2012950" y="3422650"/>
          <p14:tracePt t="17908" x="2006600" y="3422650"/>
          <p14:tracePt t="17924" x="1981200" y="3422650"/>
          <p14:tracePt t="17941" x="1955800" y="3422650"/>
          <p14:tracePt t="17957" x="1949450" y="3422650"/>
          <p14:tracePt t="18057" x="1943100" y="3422650"/>
          <p14:tracePt t="18065" x="1936750" y="3422650"/>
          <p14:tracePt t="18074" x="1936750" y="3416300"/>
          <p14:tracePt t="18091" x="1930400" y="3409950"/>
          <p14:tracePt t="18107" x="1930400" y="3397250"/>
          <p14:tracePt t="18125" x="1930400" y="3390900"/>
          <p14:tracePt t="18141" x="1924050" y="3378200"/>
          <p14:tracePt t="18157" x="1924050" y="3365500"/>
          <p14:tracePt t="18174" x="1917700" y="3359150"/>
          <p14:tracePt t="18193" x="1917700" y="3352800"/>
          <p14:tracePt t="18209" x="1917700" y="3346450"/>
          <p14:tracePt t="18224" x="1917700" y="3340100"/>
          <p14:tracePt t="18241" x="1917700" y="3321050"/>
          <p14:tracePt t="18258" x="1917700" y="3302000"/>
          <p14:tracePt t="18281" x="1917700" y="3295650"/>
          <p14:tracePt t="18291" x="1924050" y="3289300"/>
          <p14:tracePt t="18307" x="1930400" y="3282950"/>
          <p14:tracePt t="18325" x="1936750" y="3270250"/>
          <p14:tracePt t="18341" x="1949450" y="3270250"/>
          <p14:tracePt t="18357" x="1962150" y="3263900"/>
          <p14:tracePt t="18374" x="1981200" y="3263900"/>
          <p14:tracePt t="18392" x="2006600" y="3257550"/>
          <p14:tracePt t="18408" x="2057400" y="3257550"/>
          <p14:tracePt t="18409" x="2089150" y="3257550"/>
          <p14:tracePt t="18424" x="2120900" y="3257550"/>
          <p14:tracePt t="18441" x="2203450" y="3257550"/>
          <p14:tracePt t="18459" x="2241550" y="3257550"/>
          <p14:tracePt t="18474" x="2273300" y="3263900"/>
          <p14:tracePt t="18491" x="2292350" y="3270250"/>
          <p14:tracePt t="18508" x="2298700" y="3276600"/>
          <p14:tracePt t="18545" x="2305050" y="3282950"/>
          <p14:tracePt t="18553" x="2317750" y="3289300"/>
          <p14:tracePt t="18569" x="2330450" y="3302000"/>
          <p14:tracePt t="18577" x="2336800" y="3308350"/>
          <p14:tracePt t="18592" x="2343150" y="3314700"/>
          <p14:tracePt t="18593" x="2349500" y="3321050"/>
          <p14:tracePt t="18608" x="2349500" y="3327400"/>
          <p14:tracePt t="18625" x="2355850" y="3340100"/>
          <p14:tracePt t="18641" x="2355850" y="3352800"/>
          <p14:tracePt t="18659" x="2355850" y="3359150"/>
          <p14:tracePt t="18689" x="2355850" y="3365500"/>
          <p14:tracePt t="18705" x="2355850" y="3371850"/>
          <p14:tracePt t="18737" x="2355850" y="3378200"/>
          <p14:tracePt t="18745" x="2355850" y="3390900"/>
          <p14:tracePt t="18753" x="2349500" y="3390900"/>
          <p14:tracePt t="18761" x="2343150" y="3397250"/>
          <p14:tracePt t="18775" x="2324100" y="3409950"/>
          <p14:tracePt t="18791" x="2311400" y="3416300"/>
          <p14:tracePt t="18809" x="2273300" y="3416300"/>
          <p14:tracePt t="18825" x="2247900" y="3416300"/>
          <p14:tracePt t="18841" x="2216150" y="3429000"/>
          <p14:tracePt t="18858" x="2190750" y="3429000"/>
          <p14:tracePt t="18876" x="2152650" y="3429000"/>
          <p14:tracePt t="18891" x="2133600" y="3429000"/>
          <p14:tracePt t="18908" x="2114550" y="3429000"/>
          <p14:tracePt t="18925" x="2108200" y="3429000"/>
          <p14:tracePt t="18942" x="2101850" y="3429000"/>
          <p14:tracePt t="18961" x="2095500" y="3429000"/>
          <p14:tracePt t="18975" x="2082800" y="3429000"/>
          <p14:tracePt t="18991" x="2051050" y="3429000"/>
          <p14:tracePt t="19009" x="2025650" y="3429000"/>
          <p14:tracePt t="19025" x="2019300" y="3429000"/>
          <p14:tracePt t="19042" x="2012950" y="3422650"/>
          <p14:tracePt t="19058" x="2006600" y="3416300"/>
          <p14:tracePt t="19076" x="1993900" y="3409950"/>
          <p14:tracePt t="19092" x="1981200" y="3403600"/>
          <p14:tracePt t="19108" x="1974850" y="3397250"/>
          <p14:tracePt t="19125" x="1968500" y="3397250"/>
          <p14:tracePt t="19143" x="1962150" y="3397250"/>
          <p14:tracePt t="19158" x="1962150" y="3390900"/>
          <p14:tracePt t="19175" x="1955800" y="3390900"/>
          <p14:tracePt t="19192" x="1943100" y="3384550"/>
          <p14:tracePt t="19233" x="1943100" y="3378200"/>
          <p14:tracePt t="19257" x="1936750" y="3365500"/>
          <p14:tracePt t="19265" x="1936750" y="3359150"/>
          <p14:tracePt t="19277" x="1936750" y="3352800"/>
          <p14:tracePt t="19292" x="1936750" y="3346450"/>
          <p14:tracePt t="19309" x="1936750" y="3333750"/>
          <p14:tracePt t="19325" x="1936750" y="3327400"/>
          <p14:tracePt t="19343" x="1936750" y="3321050"/>
          <p14:tracePt t="19394" x="1936750" y="3314700"/>
          <p14:tracePt t="19425" x="1943100" y="3308350"/>
          <p14:tracePt t="19449" x="1943100" y="3302000"/>
          <p14:tracePt t="19553" x="1949450" y="3295650"/>
          <p14:tracePt t="19601" x="1949450" y="3289300"/>
          <p14:tracePt t="19633" x="1962150" y="3282950"/>
          <p14:tracePt t="19777" x="1968500" y="3276600"/>
          <p14:tracePt t="19785" x="1974850" y="3276600"/>
          <p14:tracePt t="19809" x="1987550" y="3270250"/>
          <p14:tracePt t="19833" x="2006600" y="3270250"/>
          <p14:tracePt t="19841" x="2012950" y="3270250"/>
          <p14:tracePt t="19849" x="2019300" y="3270250"/>
          <p14:tracePt t="19860" x="2025650" y="3270250"/>
          <p14:tracePt t="19876" x="2044700" y="3270250"/>
          <p14:tracePt t="19892" x="2057400" y="3270250"/>
          <p14:tracePt t="19909" x="2089150" y="3270250"/>
          <p14:tracePt t="19927" x="2114550" y="3270250"/>
          <p14:tracePt t="19942" x="2133600" y="3270250"/>
          <p14:tracePt t="19993" x="2139950" y="3270250"/>
          <p14:tracePt t="20001" x="2146300" y="3270250"/>
          <p14:tracePt t="20009" x="2159000" y="3270250"/>
          <p14:tracePt t="20026" x="2171700" y="3270250"/>
          <p14:tracePt t="20042" x="2190750" y="3270250"/>
          <p14:tracePt t="20059" x="2209800" y="3276600"/>
          <p14:tracePt t="20077" x="2216150" y="3276600"/>
          <p14:tracePt t="20092" x="2222500" y="3276600"/>
          <p14:tracePt t="20129" x="2222500" y="3282950"/>
          <p14:tracePt t="20145" x="2228850" y="3282950"/>
          <p14:tracePt t="20153" x="2235200" y="3289300"/>
          <p14:tracePt t="20161" x="2241550" y="3295650"/>
          <p14:tracePt t="20176" x="2254250" y="3302000"/>
          <p14:tracePt t="20192" x="2260600" y="3308350"/>
          <p14:tracePt t="20209" x="2279650" y="3321050"/>
          <p14:tracePt t="20233" x="2286000" y="3333750"/>
          <p14:tracePt t="20273" x="2292350" y="3340100"/>
          <p14:tracePt t="20322" x="2292350" y="3346450"/>
          <p14:tracePt t="20362" x="2292350" y="3352800"/>
          <p14:tracePt t="20377" x="2292350" y="3359150"/>
          <p14:tracePt t="20425" x="2292350" y="3365500"/>
          <p14:tracePt t="20449" x="2292350" y="3371850"/>
          <p14:tracePt t="20465" x="2286000" y="3371850"/>
          <p14:tracePt t="20481" x="2286000" y="3378200"/>
          <p14:tracePt t="20498" x="2279650" y="3378200"/>
          <p14:tracePt t="20505" x="2279650" y="3384550"/>
          <p14:tracePt t="20513" x="2273300" y="3384550"/>
          <p14:tracePt t="20554" x="2266950" y="3390900"/>
          <p14:tracePt t="20585" x="2260600" y="3397250"/>
          <p14:tracePt t="20633" x="2254250" y="3403600"/>
          <p14:tracePt t="20641" x="2247900" y="3403600"/>
          <p14:tracePt t="20649" x="2241550" y="3409950"/>
          <p14:tracePt t="20681" x="2235200" y="3416300"/>
          <p14:tracePt t="20713" x="2228850" y="3416300"/>
          <p14:tracePt t="20730" x="2222500" y="3422650"/>
          <p14:tracePt t="20738" x="2216150" y="3422650"/>
          <p14:tracePt t="20745" x="2203450" y="3422650"/>
          <p14:tracePt t="20760" x="2197100" y="3422650"/>
          <p14:tracePt t="20777" x="2190750" y="3422650"/>
          <p14:tracePt t="20793" x="2184400" y="3422650"/>
          <p14:tracePt t="20833" x="2178050" y="3429000"/>
          <p14:tracePt t="20841" x="2171700" y="3429000"/>
          <p14:tracePt t="20849" x="2159000" y="3429000"/>
          <p14:tracePt t="20860" x="2146300" y="3429000"/>
          <p14:tracePt t="20878" x="2127250" y="3429000"/>
          <p14:tracePt t="20893" x="2120900" y="3429000"/>
          <p14:tracePt t="20921" x="2114550" y="3435350"/>
          <p14:tracePt t="20937" x="2108200" y="3435350"/>
          <p14:tracePt t="20945" x="2095500" y="3435350"/>
          <p14:tracePt t="20960" x="2089150" y="3435350"/>
          <p14:tracePt t="20977" x="2038350" y="3435350"/>
          <p14:tracePt t="20993" x="2025650" y="3435350"/>
          <p14:tracePt t="21011" x="2019300" y="3435350"/>
          <p14:tracePt t="21074" x="2006600" y="3435350"/>
          <p14:tracePt t="21081" x="2000250" y="3435350"/>
          <p14:tracePt t="21089" x="1987550" y="3435350"/>
          <p14:tracePt t="21098" x="1968500" y="3435350"/>
          <p14:tracePt t="21110" x="1962150" y="3435350"/>
          <p14:tracePt t="21127" x="1949450" y="3435350"/>
          <p14:tracePt t="21143" x="1943100" y="3435350"/>
          <p14:tracePt t="21161" x="1930400" y="3429000"/>
          <p14:tracePt t="21177" x="1924050" y="3416300"/>
          <p14:tracePt t="21193" x="1917700" y="3409950"/>
          <p14:tracePt t="21210" x="1917700" y="3403600"/>
          <p14:tracePt t="21233" x="1911350" y="3403600"/>
          <p14:tracePt t="21249" x="1911350" y="3397250"/>
          <p14:tracePt t="21266" x="1911350" y="3390900"/>
          <p14:tracePt t="21277" x="1911350" y="3384550"/>
          <p14:tracePt t="21294" x="1898650" y="3371850"/>
          <p14:tracePt t="21310" x="1898650" y="3365500"/>
          <p14:tracePt t="21330" x="1892300" y="3359150"/>
          <p14:tracePt t="21345" x="1892300" y="3352800"/>
          <p14:tracePt t="21385" x="1892300" y="3346450"/>
          <p14:tracePt t="21409" x="1892300" y="3333750"/>
          <p14:tracePt t="21425" x="1892300" y="3327400"/>
          <p14:tracePt t="21433" x="1892300" y="3321050"/>
          <p14:tracePt t="21449" x="1892300" y="3314700"/>
          <p14:tracePt t="21460" x="1892300" y="3308350"/>
          <p14:tracePt t="21477" x="1892300" y="3295650"/>
          <p14:tracePt t="21495" x="1898650" y="3289300"/>
          <p14:tracePt t="21513" x="1898650" y="3282950"/>
          <p14:tracePt t="21527" x="1905000" y="3276600"/>
          <p14:tracePt t="21544" x="1905000" y="3270250"/>
          <p14:tracePt t="21561" x="1917700" y="3263900"/>
          <p14:tracePt t="21577" x="1936750" y="3257550"/>
          <p14:tracePt t="21594" x="1949450" y="3251200"/>
          <p14:tracePt t="21611" x="1968500" y="3244850"/>
          <p14:tracePt t="21628" x="1974850" y="3238500"/>
          <p14:tracePt t="21644" x="1987550" y="3232150"/>
          <p14:tracePt t="21661" x="2000250" y="3232150"/>
          <p14:tracePt t="21677" x="2006600" y="3232150"/>
          <p14:tracePt t="21695" x="2019300" y="3232150"/>
          <p14:tracePt t="21711" x="2038350" y="3232150"/>
          <p14:tracePt t="21728" x="2057400" y="3232150"/>
          <p14:tracePt t="21744" x="2089150" y="3232150"/>
          <p14:tracePt t="21762" x="2114550" y="3232150"/>
          <p14:tracePt t="21778" x="2133600" y="3232150"/>
          <p14:tracePt t="21794" x="2139950" y="3232150"/>
          <p14:tracePt t="21811" x="2146300" y="3232150"/>
          <p14:tracePt t="21914" x="2152650" y="3232150"/>
          <p14:tracePt t="21922" x="2159000" y="3232150"/>
          <p14:tracePt t="21938" x="2165350" y="3232150"/>
          <p14:tracePt t="21946" x="2171700" y="3238500"/>
          <p14:tracePt t="21961" x="2178050" y="3244850"/>
          <p14:tracePt t="21962" x="2184400" y="3251200"/>
          <p14:tracePt t="21978" x="2197100" y="3270250"/>
          <p14:tracePt t="21995" x="2203450" y="3270250"/>
          <p14:tracePt t="22011" x="2216150" y="3289300"/>
          <p14:tracePt t="22028" x="2216150" y="3295650"/>
          <p14:tracePt t="22044" x="2222500" y="3308350"/>
          <p14:tracePt t="22061" x="2222500" y="3314700"/>
          <p14:tracePt t="22078" x="2228850" y="3321050"/>
          <p14:tracePt t="22095" x="2235200" y="3333750"/>
          <p14:tracePt t="22111" x="2241550" y="3346450"/>
          <p14:tracePt t="22129" x="2241550" y="3352800"/>
          <p14:tracePt t="22146" x="2241550" y="3359150"/>
          <p14:tracePt t="22170" x="2241550" y="3365500"/>
          <p14:tracePt t="22202" x="2241550" y="3371850"/>
          <p14:tracePt t="22209" x="2241550" y="3378200"/>
          <p14:tracePt t="22226" x="2235200" y="3384550"/>
          <p14:tracePt t="22257" x="2228850" y="3384550"/>
          <p14:tracePt t="22266" x="2222500" y="3390900"/>
          <p14:tracePt t="22290" x="2216150" y="3390900"/>
          <p14:tracePt t="22298" x="2209800" y="3390900"/>
          <p14:tracePt t="22314" x="2203450" y="3397250"/>
          <p14:tracePt t="22322" x="2197100" y="3403600"/>
          <p14:tracePt t="22337" x="2190750" y="3403600"/>
          <p14:tracePt t="22345" x="2184400" y="3403600"/>
          <p14:tracePt t="22362" x="2171700" y="3409950"/>
          <p14:tracePt t="22378" x="2159000" y="3416300"/>
          <p14:tracePt t="22395" x="2139950" y="3416300"/>
          <p14:tracePt t="22411" x="2127250" y="3416300"/>
          <p14:tracePt t="22429" x="2108200" y="3422650"/>
          <p14:tracePt t="22466" x="2101850" y="3422650"/>
          <p14:tracePt t="22498" x="2095500" y="3422650"/>
          <p14:tracePt t="22505" x="2089150" y="3422650"/>
          <p14:tracePt t="22514" x="2076450" y="3422650"/>
          <p14:tracePt t="22528" x="2070100" y="3429000"/>
          <p14:tracePt t="22545" x="2057400" y="3429000"/>
          <p14:tracePt t="22562" x="2044700" y="3429000"/>
          <p14:tracePt t="22634" x="2038350" y="3429000"/>
          <p14:tracePt t="22657" x="2025650" y="3429000"/>
          <p14:tracePt t="22673" x="2019300" y="3429000"/>
          <p14:tracePt t="22682" x="2012950" y="3429000"/>
          <p14:tracePt t="22706" x="2006600" y="3429000"/>
          <p14:tracePt t="22761" x="2000250" y="3429000"/>
          <p14:tracePt t="22890" x="1993900" y="3429000"/>
          <p14:tracePt t="22954" x="1987550" y="3429000"/>
          <p14:tracePt t="22962" x="1981200" y="3422650"/>
          <p14:tracePt t="22969" x="1974850" y="3422650"/>
          <p14:tracePt t="22978" x="1968500" y="3416300"/>
          <p14:tracePt t="22995" x="1962150" y="3416300"/>
          <p14:tracePt t="23012" x="1949450" y="3403600"/>
          <p14:tracePt t="23029" x="1943100" y="3403600"/>
          <p14:tracePt t="23045" x="1936750" y="3390900"/>
          <p14:tracePt t="23062" x="1930400" y="3384550"/>
          <p14:tracePt t="23079" x="1924050" y="3378200"/>
          <p14:tracePt t="23096" x="1924050" y="3371850"/>
          <p14:tracePt t="23130" x="1917700" y="3365500"/>
          <p14:tracePt t="23137" x="1917700" y="3359150"/>
          <p14:tracePt t="23145" x="1911350" y="3352800"/>
          <p14:tracePt t="23163" x="1911350" y="3346450"/>
          <p14:tracePt t="23179" x="1905000" y="3333750"/>
          <p14:tracePt t="23195" x="1905000" y="3321050"/>
          <p14:tracePt t="23212" x="1905000" y="3314700"/>
          <p14:tracePt t="23230" x="1905000" y="3302000"/>
          <p14:tracePt t="23245" x="1905000" y="3282950"/>
          <p14:tracePt t="23262" x="1905000" y="3276600"/>
          <p14:tracePt t="23279" x="1905000" y="3263900"/>
          <p14:tracePt t="23296" x="1905000" y="3257550"/>
          <p14:tracePt t="23312" x="1911350" y="3251200"/>
          <p14:tracePt t="23329" x="1930400" y="3238500"/>
          <p14:tracePt t="23346" x="1955800" y="3219450"/>
          <p14:tracePt t="23363" x="1968500" y="3219450"/>
          <p14:tracePt t="23379" x="1987550" y="3213100"/>
          <p14:tracePt t="23396" x="2006600" y="3206750"/>
          <p14:tracePt t="23412" x="2019300" y="3206750"/>
          <p14:tracePt t="23430" x="2032000" y="3206750"/>
          <p14:tracePt t="23446" x="2038350" y="3206750"/>
          <p14:tracePt t="23462" x="2051050" y="3206750"/>
          <p14:tracePt t="23479" x="2082800" y="3206750"/>
          <p14:tracePt t="23497" x="2127250" y="3206750"/>
          <p14:tracePt t="23512" x="2146300" y="3213100"/>
          <p14:tracePt t="23529" x="2171700" y="3219450"/>
          <p14:tracePt t="23546" x="2184400" y="3219450"/>
          <p14:tracePt t="23563" x="2209800" y="3225800"/>
          <p14:tracePt t="23579" x="2222500" y="3232150"/>
          <p14:tracePt t="23618" x="2222500" y="3238500"/>
          <p14:tracePt t="23626" x="2228850" y="3238500"/>
          <p14:tracePt t="23642" x="2235200" y="3244850"/>
          <p14:tracePt t="23658" x="2241550" y="3251200"/>
          <p14:tracePt t="23682" x="2241550" y="3257550"/>
          <p14:tracePt t="23706" x="2247900" y="3270250"/>
          <p14:tracePt t="23722" x="2254250" y="3276600"/>
          <p14:tracePt t="23738" x="2254250" y="3282950"/>
          <p14:tracePt t="23745" x="2254250" y="3289300"/>
          <p14:tracePt t="23762" x="2260600" y="3302000"/>
          <p14:tracePt t="23770" x="2260600" y="3314700"/>
          <p14:tracePt t="23780" x="2266950" y="3321050"/>
          <p14:tracePt t="23796" x="2273300" y="3333750"/>
          <p14:tracePt t="23813" x="2273300" y="3346450"/>
          <p14:tracePt t="23829" x="2273300" y="3352800"/>
          <p14:tracePt t="23847" x="2273300" y="3365500"/>
          <p14:tracePt t="23866" x="2273300" y="3371850"/>
          <p14:tracePt t="23890" x="2273300" y="3378200"/>
          <p14:tracePt t="23938" x="2273300" y="3384550"/>
          <p14:tracePt t="23962" x="2273300" y="3390900"/>
          <p14:tracePt t="23985" x="2266950" y="3390900"/>
          <p14:tracePt t="24025" x="2260600" y="3397250"/>
          <p14:tracePt t="24042" x="2254250" y="3397250"/>
          <p14:tracePt t="24073" x="2254250" y="3403600"/>
          <p14:tracePt t="24105" x="2247900" y="3403600"/>
          <p14:tracePt t="24114" x="2241550" y="3409950"/>
          <p14:tracePt t="24130" x="2235200" y="3409950"/>
          <p14:tracePt t="24145" x="2235200" y="3416300"/>
          <p14:tracePt t="24162" x="2228850" y="3416300"/>
          <p14:tracePt t="24234" x="2222500" y="3422650"/>
          <p14:tracePt t="24281" x="2216150" y="3422650"/>
          <p14:tracePt t="24290" x="2209800" y="3422650"/>
          <p14:tracePt t="24298" x="2203450" y="3429000"/>
          <p14:tracePt t="24314" x="2190750" y="3429000"/>
          <p14:tracePt t="24330" x="2184400" y="3429000"/>
          <p14:tracePt t="24346" x="2171700" y="3429000"/>
          <p14:tracePt t="24363" x="2159000" y="3429000"/>
          <p14:tracePt t="24381" x="2146300" y="3429000"/>
          <p14:tracePt t="24396" x="2133600" y="3429000"/>
          <p14:tracePt t="24413" x="2120900" y="3429000"/>
          <p14:tracePt t="24430" x="2114550" y="3435350"/>
          <p14:tracePt t="24447" x="2101850" y="3435350"/>
          <p14:tracePt t="24463" x="2076450" y="3435350"/>
          <p14:tracePt t="24480" x="2063750" y="3435350"/>
          <p14:tracePt t="24497" x="2044700" y="3435350"/>
          <p14:tracePt t="24545" x="2038350" y="3435350"/>
          <p14:tracePt t="24562" x="2032000" y="3435350"/>
          <p14:tracePt t="24570" x="2025650" y="3435350"/>
          <p14:tracePt t="24586" x="2012950" y="3435350"/>
          <p14:tracePt t="24597" x="2006600" y="3435350"/>
          <p14:tracePt t="24613" x="1987550" y="3422650"/>
          <p14:tracePt t="24630" x="1968500" y="3416300"/>
          <p14:tracePt t="24648" x="1962150" y="3409950"/>
          <p14:tracePt t="24663" x="1955800" y="3403600"/>
          <p14:tracePt t="24680" x="1949450" y="3397250"/>
          <p14:tracePt t="24698" x="1943100" y="3390900"/>
          <p14:tracePt t="24738" x="1943100" y="3384550"/>
          <p14:tracePt t="24746" x="1936750" y="3378200"/>
          <p14:tracePt t="24770" x="1936750" y="3371850"/>
          <p14:tracePt t="24786" x="1930400" y="3359150"/>
          <p14:tracePt t="24794" x="1924050" y="3352800"/>
          <p14:tracePt t="24810" x="1924050" y="3346450"/>
          <p14:tracePt t="24818" x="1924050" y="3340100"/>
          <p14:tracePt t="24830" x="1924050" y="3333750"/>
          <p14:tracePt t="24850" x="1924050" y="3327400"/>
          <p14:tracePt t="24865" x="1924050" y="3321050"/>
          <p14:tracePt t="24882" x="1924050" y="3314700"/>
          <p14:tracePt t="24898" x="1924050" y="3308350"/>
          <p14:tracePt t="24914" x="1924050" y="3302000"/>
          <p14:tracePt t="24931" x="1924050" y="3295650"/>
          <p14:tracePt t="24947" x="1924050" y="3289300"/>
          <p14:tracePt t="24964" x="1936750" y="3270250"/>
          <p14:tracePt t="24980" x="1949450" y="3263900"/>
          <p14:tracePt t="24998" x="1968500" y="3251200"/>
          <p14:tracePt t="25014" x="1981200" y="3244850"/>
          <p14:tracePt t="25030" x="1993900" y="3238500"/>
          <p14:tracePt t="25047" x="2000250" y="3232150"/>
          <p14:tracePt t="25065" x="2012950" y="3232150"/>
          <p14:tracePt t="25066" x="2019300" y="3232150"/>
          <p14:tracePt t="25080" x="2025650" y="3232150"/>
          <p14:tracePt t="25097" x="2063750" y="3232150"/>
          <p14:tracePt t="25114" x="2089150" y="3232150"/>
          <p14:tracePt t="25132" x="2108200" y="3232150"/>
          <p14:tracePt t="25148" x="2120900" y="3232150"/>
          <p14:tracePt t="25164" x="2133600" y="3232150"/>
          <p14:tracePt t="25181" x="2139950" y="3232150"/>
          <p14:tracePt t="25202" x="2146300" y="3232150"/>
          <p14:tracePt t="25214" x="2152650" y="3232150"/>
          <p14:tracePt t="25231" x="2165350" y="3232150"/>
          <p14:tracePt t="25247" x="2184400" y="3244850"/>
          <p14:tracePt t="25265" x="2222500" y="3257550"/>
          <p14:tracePt t="25281" x="2228850" y="3263900"/>
          <p14:tracePt t="25298" x="2235200" y="3270250"/>
          <p14:tracePt t="25314" x="2241550" y="3270250"/>
          <p14:tracePt t="25331" x="2241550" y="3276600"/>
          <p14:tracePt t="25347" x="2254250" y="3282950"/>
          <p14:tracePt t="25364" x="2254250" y="3289300"/>
          <p14:tracePt t="25381" x="2260600" y="3295650"/>
          <p14:tracePt t="25398" x="2266950" y="3302000"/>
          <p14:tracePt t="25414" x="2266950" y="3314700"/>
          <p14:tracePt t="25431" x="2273300" y="3321050"/>
          <p14:tracePt t="25448" x="2279650" y="3340100"/>
          <p14:tracePt t="25465" x="2279650" y="3346450"/>
          <p14:tracePt t="25481" x="2279650" y="3352800"/>
          <p14:tracePt t="25497" x="2286000" y="3371850"/>
          <p14:tracePt t="25514" x="2292350" y="3378200"/>
          <p14:tracePt t="25531" x="2292350" y="3384550"/>
          <p14:tracePt t="25586" x="2292350" y="3390900"/>
          <p14:tracePt t="25602" x="2292350" y="3397250"/>
          <p14:tracePt t="25658" x="2292350" y="3403600"/>
          <p14:tracePt t="25674" x="2292350" y="3409950"/>
          <p14:tracePt t="25722" x="2292350" y="3416300"/>
          <p14:tracePt t="25755" x="2286000" y="3416300"/>
          <p14:tracePt t="25802" x="2286000" y="3422650"/>
          <p14:tracePt t="25810" x="2279650" y="3422650"/>
          <p14:tracePt t="25826" x="2273300" y="3429000"/>
          <p14:tracePt t="25914" x="2266950" y="3429000"/>
          <p14:tracePt t="25930" x="2260600" y="3429000"/>
          <p14:tracePt t="25938" x="2247900" y="3429000"/>
          <p14:tracePt t="25948" x="2228850" y="3429000"/>
          <p14:tracePt t="25965" x="2216150" y="3435350"/>
          <p14:tracePt t="25982" x="2203450" y="3435350"/>
          <p14:tracePt t="25998" x="2184400" y="3435350"/>
          <p14:tracePt t="26015" x="2171700" y="3435350"/>
          <p14:tracePt t="26031" x="2139950" y="3435350"/>
          <p14:tracePt t="26049" x="2127250" y="3435350"/>
          <p14:tracePt t="26049" x="2120900" y="3435350"/>
          <p14:tracePt t="26065" x="2108200" y="3435350"/>
          <p14:tracePt t="26081" x="2095500" y="3435350"/>
          <p14:tracePt t="26098" x="2089150" y="3435350"/>
          <p14:tracePt t="26116" x="2082800" y="3435350"/>
          <p14:tracePt t="26131" x="2070100" y="3435350"/>
          <p14:tracePt t="26148" x="2057400" y="3435350"/>
          <p14:tracePt t="26165" x="2051050" y="3435350"/>
          <p14:tracePt t="26186" x="2044700" y="3435350"/>
          <p14:tracePt t="26242" x="2032000" y="3435350"/>
          <p14:tracePt t="26250" x="2019300" y="3422650"/>
          <p14:tracePt t="26258" x="2006600" y="3416300"/>
          <p14:tracePt t="26266" x="1993900" y="3403600"/>
          <p14:tracePt t="26282" x="1968500" y="3397250"/>
          <p14:tracePt t="26298" x="1968500" y="3390900"/>
          <p14:tracePt t="26354" x="1962150" y="3390900"/>
          <p14:tracePt t="26386" x="1955800" y="3384550"/>
          <p14:tracePt t="26402" x="1949450" y="3378200"/>
          <p14:tracePt t="26418" x="1943100" y="3371850"/>
          <p14:tracePt t="26426" x="1943100" y="3365500"/>
          <p14:tracePt t="26434" x="1943100" y="3359150"/>
          <p14:tracePt t="26450" x="1943100" y="3352800"/>
          <p14:tracePt t="26465" x="1943100" y="3346450"/>
          <p14:tracePt t="26482" x="1943100" y="3327400"/>
          <p14:tracePt t="26499" x="1943100" y="3314700"/>
          <p14:tracePt t="26515" x="1943100" y="3308350"/>
          <p14:tracePt t="26532" x="1949450" y="3295650"/>
          <p14:tracePt t="26549" x="1955800" y="3282950"/>
          <p14:tracePt t="26567" x="1962150" y="3270250"/>
          <p14:tracePt t="26582" x="1974850" y="3251200"/>
          <p14:tracePt t="26599" x="1987550" y="3244850"/>
          <p14:tracePt t="26615" x="2000250" y="3225800"/>
          <p14:tracePt t="26633" x="2006600" y="3219450"/>
          <p14:tracePt t="26649" x="2019300" y="3213100"/>
          <p14:tracePt t="26665" x="2032000" y="3213100"/>
          <p14:tracePt t="26666" x="2044700" y="3206750"/>
          <p14:tracePt t="26682" x="2057400" y="3206750"/>
          <p14:tracePt t="26700" x="2063750" y="3206750"/>
          <p14:tracePt t="26715" x="2076450" y="3206750"/>
          <p14:tracePt t="26732" x="2108200" y="3206750"/>
          <p14:tracePt t="26749" x="2139950" y="3206750"/>
          <p14:tracePt t="26766" x="2165350" y="3206750"/>
          <p14:tracePt t="26782" x="2178050" y="3213100"/>
          <p14:tracePt t="26826" x="2184400" y="3213100"/>
          <p14:tracePt t="26834" x="2190750" y="3219450"/>
          <p14:tracePt t="26858" x="2197100" y="3225800"/>
          <p14:tracePt t="26882" x="2203450" y="3225800"/>
          <p14:tracePt t="26890" x="2203450" y="3232150"/>
          <p14:tracePt t="26899" x="2209800" y="3232150"/>
          <p14:tracePt t="26916" x="2216150" y="3244850"/>
          <p14:tracePt t="26932" x="2216150" y="3251200"/>
          <p14:tracePt t="26949" x="2222500" y="3257550"/>
          <p14:tracePt t="26966" x="2228850" y="3263900"/>
          <p14:tracePt t="26983" x="2228850" y="3270250"/>
          <p14:tracePt t="26999" x="2235200" y="3282950"/>
          <p14:tracePt t="27016" x="2241550" y="3295650"/>
          <p14:tracePt t="27032" x="2241550" y="3302000"/>
          <p14:tracePt t="27050" x="2247900" y="3314700"/>
          <p14:tracePt t="27066" x="2247900" y="3327400"/>
          <p14:tracePt t="27082" x="2247900" y="3333750"/>
          <p14:tracePt t="27154" x="2247900" y="3340100"/>
          <p14:tracePt t="27178" x="2247900" y="3346450"/>
          <p14:tracePt t="27186" x="2247900" y="3352800"/>
          <p14:tracePt t="27202" x="2260600" y="3365500"/>
          <p14:tracePt t="27218" x="2260600" y="3371850"/>
          <p14:tracePt t="27290" x="2260600" y="3378200"/>
          <p14:tracePt t="27314" x="2260600" y="3384550"/>
          <p14:tracePt t="27330" x="2260600" y="3397250"/>
          <p14:tracePt t="27346" x="2260600" y="3403600"/>
          <p14:tracePt t="27362" x="2260600" y="3409950"/>
          <p14:tracePt t="27906" x="2260600" y="3416300"/>
          <p14:tracePt t="27946" x="2266950" y="3416300"/>
          <p14:tracePt t="28274" x="2266950" y="3422650"/>
          <p14:tracePt t="28298" x="2260600" y="3422650"/>
          <p14:tracePt t="28306" x="2247900" y="3429000"/>
          <p14:tracePt t="28314" x="2241550" y="3429000"/>
          <p14:tracePt t="28322" x="2228850" y="3429000"/>
          <p14:tracePt t="28333" x="2222500" y="3435350"/>
          <p14:tracePt t="28351" x="2203450" y="3435350"/>
          <p14:tracePt t="28367" x="2190750" y="3435350"/>
          <p14:tracePt t="28395" x="2184400" y="3435350"/>
          <p14:tracePt t="28410" x="2178050" y="3435350"/>
          <p14:tracePt t="28426" x="2171700" y="3435350"/>
          <p14:tracePt t="28434" x="2165350" y="3435350"/>
          <p14:tracePt t="28450" x="2152650" y="3435350"/>
          <p14:tracePt t="28467" x="2146300" y="3435350"/>
          <p14:tracePt t="28484" x="2139950" y="3435350"/>
          <p14:tracePt t="28506" x="2127250" y="3435350"/>
          <p14:tracePt t="28517" x="2120900" y="3435350"/>
          <p14:tracePt t="28534" x="2108200" y="3435350"/>
          <p14:tracePt t="28551" x="2095500" y="3435350"/>
          <p14:tracePt t="28618" x="2089150" y="3435350"/>
          <p14:tracePt t="28626" x="2076450" y="3429000"/>
          <p14:tracePt t="28634" x="2063750" y="3429000"/>
          <p14:tracePt t="28650" x="2038350" y="3422650"/>
          <p14:tracePt t="28667" x="2012950" y="3422650"/>
          <p14:tracePt t="28684" x="2006600" y="3416300"/>
          <p14:tracePt t="28786" x="2000250" y="3416300"/>
          <p14:tracePt t="28794" x="1993900" y="3409950"/>
          <p14:tracePt t="28802" x="1987550" y="3403600"/>
          <p14:tracePt t="28818" x="1987550" y="3397250"/>
          <p14:tracePt t="28834" x="1968500" y="3365500"/>
          <p14:tracePt t="28851" x="1968500" y="3359150"/>
          <p14:tracePt t="28868" x="1962150" y="3346450"/>
          <p14:tracePt t="28884" x="1962150" y="3340100"/>
          <p14:tracePt t="28901" x="1962150" y="3333750"/>
          <p14:tracePt t="28930" x="1962150" y="3327400"/>
          <p14:tracePt t="28938" x="1955800" y="3321050"/>
          <p14:tracePt t="28955" x="1955800" y="3314700"/>
          <p14:tracePt t="28970" x="1955800" y="3308350"/>
          <p14:tracePt t="28984" x="1955800" y="3302000"/>
          <p14:tracePt t="29002" x="1955800" y="3295650"/>
          <p14:tracePt t="29002" x="1955800" y="3289300"/>
          <p14:tracePt t="29018" x="1955800" y="3282950"/>
          <p14:tracePt t="29034" x="1955800" y="3270250"/>
          <p14:tracePt t="29051" x="1955800" y="3263900"/>
          <p14:tracePt t="29069" x="1962150" y="3257550"/>
          <p14:tracePt t="29084" x="1974850" y="3251200"/>
          <p14:tracePt t="29101" x="1974850" y="3244850"/>
          <p14:tracePt t="29118" x="1981200" y="3244850"/>
          <p14:tracePt t="29135" x="1987550" y="3238500"/>
          <p14:tracePt t="29151" x="2000250" y="3232150"/>
          <p14:tracePt t="29168" x="2012950" y="3232150"/>
          <p14:tracePt t="29184" x="2038350" y="3232150"/>
          <p14:tracePt t="29202" x="2076450" y="3232150"/>
          <p14:tracePt t="29218" x="2108200" y="3232150"/>
          <p14:tracePt t="29235" x="2127250" y="3232150"/>
          <p14:tracePt t="29251" x="2146300" y="3232150"/>
          <p14:tracePt t="29269" x="2190750" y="3232150"/>
          <p14:tracePt t="29285" x="2254250" y="3244850"/>
          <p14:tracePt t="29301" x="2292350" y="3257550"/>
          <p14:tracePt t="29318" x="2305050" y="3263900"/>
          <p14:tracePt t="29335" x="2311400" y="3263900"/>
          <p14:tracePt t="29386" x="2317750" y="3263900"/>
          <p14:tracePt t="29418" x="2324100" y="3270250"/>
          <p14:tracePt t="29442" x="2324100" y="3276600"/>
          <p14:tracePt t="29458" x="2324100" y="3282950"/>
          <p14:tracePt t="29467" x="2324100" y="3289300"/>
          <p14:tracePt t="29483" x="2324100" y="3302000"/>
          <p14:tracePt t="29498" x="2324100" y="3308350"/>
          <p14:tracePt t="29514" x="2324100" y="3321050"/>
          <p14:tracePt t="29523" x="2324100" y="3327400"/>
          <p14:tracePt t="29538" x="2324100" y="3340100"/>
          <p14:tracePt t="29555" x="2324100" y="3352800"/>
          <p14:tracePt t="29569" x="2324100" y="3359150"/>
          <p14:tracePt t="29585" x="2324100" y="3371850"/>
          <p14:tracePt t="29601" x="2324100" y="3378200"/>
          <p14:tracePt t="29618" x="2317750" y="3390900"/>
          <p14:tracePt t="29642" x="2317750" y="3397250"/>
          <p14:tracePt t="29674" x="2317750" y="3403600"/>
          <p14:tracePt t="29715" x="2311400" y="3409950"/>
          <p14:tracePt t="29754" x="2311400" y="3416300"/>
          <p14:tracePt t="29778" x="2311400" y="3422650"/>
          <p14:tracePt t="29810" x="2305050" y="3422650"/>
          <p14:tracePt t="29907" x="2305050" y="3429000"/>
          <p14:tracePt t="30106" x="2305050" y="3435350"/>
          <p14:tracePt t="30130" x="2298700" y="3441700"/>
          <p14:tracePt t="30354" x="2292350" y="3441700"/>
          <p14:tracePt t="30362" x="2286000" y="3441700"/>
          <p14:tracePt t="30370" x="2273300" y="3441700"/>
          <p14:tracePt t="30386" x="2266950" y="3441700"/>
          <p14:tracePt t="30402" x="2247900" y="3441700"/>
          <p14:tracePt t="30419" x="2235200" y="3448050"/>
          <p14:tracePt t="30443" x="2228850" y="3448050"/>
          <p14:tracePt t="30452" x="2222500" y="3454400"/>
          <p14:tracePt t="30469" x="2209800" y="3454400"/>
          <p14:tracePt t="30486" x="2197100" y="3460750"/>
          <p14:tracePt t="30503" x="2190750" y="3460750"/>
          <p14:tracePt t="30531" x="2184400" y="3460750"/>
          <p14:tracePt t="30562" x="2178050" y="3460750"/>
          <p14:tracePt t="30571" x="2171700" y="3460750"/>
          <p14:tracePt t="30578" x="2152650" y="3467100"/>
          <p14:tracePt t="30594" x="2133600" y="3467100"/>
          <p14:tracePt t="30610" x="2120900" y="3467100"/>
          <p14:tracePt t="30666" x="2114550" y="3467100"/>
          <p14:tracePt t="30674" x="2108200" y="3467100"/>
          <p14:tracePt t="30682" x="2101850" y="3467100"/>
          <p14:tracePt t="30690" x="2089150" y="3467100"/>
          <p14:tracePt t="30702" x="2082800" y="3467100"/>
          <p14:tracePt t="30719" x="2057400" y="3467100"/>
          <p14:tracePt t="30737" x="2038350" y="3467100"/>
          <p14:tracePt t="30752" x="2012950" y="3473450"/>
          <p14:tracePt t="30769" x="2000250" y="3473450"/>
          <p14:tracePt t="30874" x="1993900" y="3473450"/>
          <p14:tracePt t="30906" x="1987550" y="3473450"/>
          <p14:tracePt t="30914" x="1981200" y="3473450"/>
          <p14:tracePt t="30923" x="1974850" y="3473450"/>
          <p14:tracePt t="30936" x="1968500" y="3473450"/>
          <p14:tracePt t="30954" x="1962150" y="3473450"/>
          <p14:tracePt t="30969" x="1955800" y="3467100"/>
          <p14:tracePt t="30987" x="1949450" y="3454400"/>
          <p14:tracePt t="31003" x="1943100" y="3454400"/>
          <p14:tracePt t="31059" x="1936750" y="3448050"/>
          <p14:tracePt t="31074" x="1930400" y="3441700"/>
          <p14:tracePt t="31083" x="1930400" y="3435350"/>
          <p14:tracePt t="31091" x="1930400" y="3429000"/>
          <p14:tracePt t="31103" x="1924050" y="3429000"/>
          <p14:tracePt t="31120" x="1917700" y="3416300"/>
          <p14:tracePt t="31155" x="1917700" y="3409950"/>
          <p14:tracePt t="31171" x="1917700" y="3403600"/>
          <p14:tracePt t="31178" x="1911350" y="3397250"/>
          <p14:tracePt t="31203" x="1905000" y="3390900"/>
          <p14:tracePt t="31235" x="1905000" y="3384550"/>
          <p14:tracePt t="31283" x="1905000" y="3378200"/>
          <p14:tracePt t="31307" x="1905000" y="3371850"/>
          <p14:tracePt t="31314" x="1905000" y="3365500"/>
          <p14:tracePt t="31331" x="1905000" y="3359150"/>
          <p14:tracePt t="31355" x="1905000" y="3346450"/>
          <p14:tracePt t="31395" x="1905000" y="3340100"/>
          <p14:tracePt t="31403" x="1905000" y="3333750"/>
          <p14:tracePt t="31411" x="1898650" y="3327400"/>
          <p14:tracePt t="31420" x="1898650" y="3321050"/>
          <p14:tracePt t="31436" x="1898650" y="3302000"/>
          <p14:tracePt t="31453" x="1898650" y="3282950"/>
          <p14:tracePt t="31471" x="1898650" y="3263900"/>
          <p14:tracePt t="31487" x="1898650" y="3257550"/>
          <p14:tracePt t="31503" x="1898650" y="3244850"/>
          <p14:tracePt t="31523" x="1898650" y="3238500"/>
          <p14:tracePt t="31547" x="1898650" y="3232150"/>
          <p14:tracePt t="31555" x="1898650" y="3225800"/>
          <p14:tracePt t="31570" x="1905000" y="3225800"/>
          <p14:tracePt t="31587" x="1905000" y="3219450"/>
          <p14:tracePt t="31604" x="1917700" y="3213100"/>
          <p14:tracePt t="31620" x="1917700" y="3206750"/>
          <p14:tracePt t="31637" x="1924050" y="3206750"/>
          <p14:tracePt t="31653" x="1936750" y="3206750"/>
          <p14:tracePt t="31671" x="1955800" y="3206750"/>
          <p14:tracePt t="31687" x="1993900" y="3206750"/>
          <p14:tracePt t="31703" x="2032000" y="3206750"/>
          <p14:tracePt t="31720" x="2057400" y="3206750"/>
          <p14:tracePt t="31738" x="2076450" y="3206750"/>
          <p14:tracePt t="31738" x="2082800" y="3206750"/>
          <p14:tracePt t="31755" x="2089150" y="3206750"/>
          <p14:tracePt t="31771" x="2095500" y="3206750"/>
          <p14:tracePt t="31787" x="2101850" y="3206750"/>
          <p14:tracePt t="31804" x="2127250" y="3206750"/>
          <p14:tracePt t="31820" x="2159000" y="3206750"/>
          <p14:tracePt t="31837" x="2197100" y="3213100"/>
          <p14:tracePt t="31853" x="2222500" y="3213100"/>
          <p14:tracePt t="31978" x="2228850" y="3219450"/>
          <p14:tracePt t="32010" x="2235200" y="3225800"/>
          <p14:tracePt t="32018" x="2235200" y="3232150"/>
          <p14:tracePt t="32035" x="2241550" y="3232150"/>
          <p14:tracePt t="32051" x="2241550" y="3238500"/>
          <p14:tracePt t="32058" x="2247900" y="3244850"/>
          <p14:tracePt t="32070" x="2254250" y="3244850"/>
          <p14:tracePt t="32087" x="2254250" y="3251200"/>
          <p14:tracePt t="32104" x="2273300" y="3263900"/>
          <p14:tracePt t="32121" x="2279650" y="3276600"/>
          <p14:tracePt t="32187" x="2279650" y="3282950"/>
          <p14:tracePt t="32195" x="2286000" y="3282950"/>
          <p14:tracePt t="32204" x="2286000" y="3289300"/>
          <p14:tracePt t="32221" x="2292350" y="3302000"/>
          <p14:tracePt t="32237" x="2305050" y="3321050"/>
          <p14:tracePt t="32255" x="2311400" y="3340100"/>
          <p14:tracePt t="32271" x="2324100" y="3359150"/>
          <p14:tracePt t="32287" x="2324100" y="3371850"/>
          <p14:tracePt t="32304" x="2330450" y="3378200"/>
          <p14:tracePt t="32322" x="2330450" y="3384550"/>
          <p14:tracePt t="32337" x="2336800" y="3390900"/>
          <p14:tracePt t="32395" x="2336800" y="3397250"/>
          <p14:tracePt t="32427" x="2336800" y="3403600"/>
          <p14:tracePt t="32443" x="2336800" y="3409950"/>
          <p14:tracePt t="32523" x="2343150" y="3416300"/>
          <p14:tracePt t="33243" x="2343150" y="3422650"/>
          <p14:tracePt t="33323" x="2343150" y="3429000"/>
          <p14:tracePt t="33355" x="2343150" y="3435350"/>
          <p14:tracePt t="33371" x="2343150" y="3441700"/>
          <p14:tracePt t="33643" x="2343150" y="3448050"/>
          <p14:tracePt t="33651" x="2336800" y="3448050"/>
          <p14:tracePt t="33659" x="2324100" y="3460750"/>
          <p14:tracePt t="33672" x="2317750" y="3460750"/>
          <p14:tracePt t="33689" x="2305050" y="3467100"/>
          <p14:tracePt t="33707" x="2298700" y="3467100"/>
          <p14:tracePt t="33723" x="2286000" y="3467100"/>
          <p14:tracePt t="33739" x="2273300" y="3467100"/>
          <p14:tracePt t="33755" x="2254250" y="3467100"/>
          <p14:tracePt t="33778" x="2247900" y="3467100"/>
          <p14:tracePt t="33819" x="2247900" y="3473450"/>
          <p14:tracePt t="33827" x="2241550" y="3473450"/>
          <p14:tracePt t="33835" x="2235200" y="3473450"/>
          <p14:tracePt t="33843" x="2228850" y="3473450"/>
          <p14:tracePt t="33856" x="2216150" y="3479800"/>
          <p14:tracePt t="33872" x="2190750" y="3479800"/>
          <p14:tracePt t="33889" x="2178050" y="3486150"/>
          <p14:tracePt t="33906" x="2159000" y="3492500"/>
          <p14:tracePt t="33923" x="2133600" y="3498850"/>
          <p14:tracePt t="33939" x="2120900" y="3498850"/>
          <p14:tracePt t="33956" x="2101850" y="3498850"/>
          <p14:tracePt t="33972" x="2082800" y="3498850"/>
          <p14:tracePt t="33990" x="2057400" y="3498850"/>
          <p14:tracePt t="34006" x="2032000" y="3486150"/>
          <p14:tracePt t="34123" x="2032000" y="3479800"/>
          <p14:tracePt t="34139" x="2038350" y="3479800"/>
          <p14:tracePt t="34147" x="2063750" y="3479800"/>
          <p14:tracePt t="34156" x="2114550" y="3479800"/>
          <p14:tracePt t="34172" x="2222500" y="3479800"/>
          <p14:tracePt t="34189" x="2324100" y="3479800"/>
          <p14:tracePt t="34207" x="2368550" y="3479800"/>
          <p14:tracePt t="34222" x="2374900" y="3479800"/>
          <p14:tracePt t="34307" x="2381250" y="3473450"/>
          <p14:tracePt t="34315" x="2387600" y="3473450"/>
          <p14:tracePt t="34323" x="2393950" y="3473450"/>
          <p14:tracePt t="34340" x="2406650" y="3473450"/>
          <p14:tracePt t="34356" x="2413000" y="3460750"/>
          <p14:tracePt t="34373" x="2419350" y="3460750"/>
          <p14:tracePt t="34419" x="2425700" y="3460750"/>
          <p14:tracePt t="34531" x="2432050" y="3454400"/>
          <p14:tracePt t="34547" x="2438400" y="3448050"/>
          <p14:tracePt t="34811" x="2432050" y="3448050"/>
          <p14:tracePt t="34819" x="2425700" y="3448050"/>
          <p14:tracePt t="34827" x="2419350" y="3448050"/>
          <p14:tracePt t="34899" x="2413000" y="3448050"/>
          <p14:tracePt t="36035" x="2406650" y="3448050"/>
          <p14:tracePt t="36179" x="2413000" y="3448050"/>
          <p14:tracePt t="36187" x="2419350" y="3448050"/>
          <p14:tracePt t="36211" x="2425700" y="3448050"/>
          <p14:tracePt t="36235" x="2432050" y="3448050"/>
          <p14:tracePt t="36283" x="2438400" y="3448050"/>
          <p14:tracePt t="36291" x="2444750" y="3448050"/>
          <p14:tracePt t="36299" x="2457450" y="3448050"/>
          <p14:tracePt t="36308" x="2470150" y="3448050"/>
          <p14:tracePt t="36324" x="2489200" y="3448050"/>
          <p14:tracePt t="36341" x="2508250" y="3448050"/>
          <p14:tracePt t="36444" x="2514600" y="3448050"/>
          <p14:tracePt t="36451" x="2520950" y="3448050"/>
          <p14:tracePt t="36467" x="2527300" y="3448050"/>
          <p14:tracePt t="36483" x="2540000" y="3441700"/>
          <p14:tracePt t="36499" x="2546350" y="3441700"/>
          <p14:tracePt t="36508" x="2552700" y="3441700"/>
          <p14:tracePt t="36851" x="2559050" y="3441700"/>
          <p14:tracePt t="36859" x="2571750" y="3441700"/>
          <p14:tracePt t="36867" x="2584450" y="3429000"/>
          <p14:tracePt t="36875" x="2597150" y="3429000"/>
          <p14:tracePt t="36892" x="2628900" y="3429000"/>
          <p14:tracePt t="36908" x="2635250" y="3429000"/>
          <p14:tracePt t="36926" x="2647950" y="3422650"/>
          <p14:tracePt t="37067" x="2654300" y="3422650"/>
          <p14:tracePt t="37203" x="2660650" y="3422650"/>
          <p14:tracePt t="37219" x="2667000" y="3422650"/>
          <p14:tracePt t="37227" x="2673350" y="3422650"/>
          <p14:tracePt t="37315" x="2679700" y="3422650"/>
          <p14:tracePt t="37843" x="2686050" y="3422650"/>
          <p14:tracePt t="37851" x="2692400" y="3422650"/>
          <p14:tracePt t="37915" x="2698750" y="3422650"/>
          <p14:tracePt t="37956" x="2705100" y="3422650"/>
          <p14:tracePt t="37979" x="2711450" y="3422650"/>
          <p14:tracePt t="38051" x="2717800" y="3422650"/>
          <p14:tracePt t="38107" x="2724150" y="3422650"/>
          <p14:tracePt t="38307" x="2730500" y="3422650"/>
          <p14:tracePt t="38331" x="2736850" y="3422650"/>
          <p14:tracePt t="38483" x="2743200" y="3422650"/>
          <p14:tracePt t="38507" x="2749550" y="3422650"/>
          <p14:tracePt t="38531" x="2755900" y="3422650"/>
          <p14:tracePt t="38539" x="2762250" y="3416300"/>
          <p14:tracePt t="38555" x="2768600" y="3416300"/>
          <p14:tracePt t="38563" x="2774950" y="3409950"/>
          <p14:tracePt t="38579" x="2781300" y="3409950"/>
          <p14:tracePt t="39147" x="2781300" y="3403600"/>
          <p14:tracePt t="39172" x="2781300" y="3397250"/>
          <p14:tracePt t="39195" x="2781300" y="3390900"/>
          <p14:tracePt t="39203" x="2781300" y="3384550"/>
          <p14:tracePt t="39211" x="2781300" y="3378200"/>
          <p14:tracePt t="39228" x="2781300" y="3365500"/>
          <p14:tracePt t="39244" x="2781300" y="3359150"/>
          <p14:tracePt t="39261" x="2781300" y="3333750"/>
          <p14:tracePt t="39277" x="2781300" y="3321050"/>
          <p14:tracePt t="39295" x="2794000" y="3295650"/>
          <p14:tracePt t="39311" x="2800350" y="3282950"/>
          <p14:tracePt t="39327" x="2800350" y="3276600"/>
          <p14:tracePt t="39344" x="2806700" y="3276600"/>
          <p14:tracePt t="39363" x="2806700" y="3270250"/>
          <p14:tracePt t="39404" x="2813050" y="3263900"/>
          <p14:tracePt t="39428" x="2819400" y="3263900"/>
          <p14:tracePt t="39444" x="2825750" y="3257550"/>
          <p14:tracePt t="39451" x="2844800" y="3257550"/>
          <p14:tracePt t="39461" x="2857500" y="3257550"/>
          <p14:tracePt t="39477" x="2889250" y="3257550"/>
          <p14:tracePt t="39494" x="2908300" y="3257550"/>
          <p14:tracePt t="39512" x="2921000" y="3257550"/>
          <p14:tracePt t="39527" x="2927350" y="3257550"/>
          <p14:tracePt t="39563" x="2933700" y="3257550"/>
          <p14:tracePt t="39587" x="2940050" y="3263900"/>
          <p14:tracePt t="39595" x="2946400" y="3270250"/>
          <p14:tracePt t="39612" x="2946400" y="3276600"/>
          <p14:tracePt t="39619" x="2946400" y="3289300"/>
          <p14:tracePt t="39628" x="2946400" y="3295650"/>
          <p14:tracePt t="39644" x="2952750" y="3308350"/>
          <p14:tracePt t="39662" x="2952750" y="3327400"/>
          <p14:tracePt t="39678" x="2952750" y="3340100"/>
          <p14:tracePt t="39694" x="2952750" y="3359150"/>
          <p14:tracePt t="39711" x="2952750" y="3365500"/>
          <p14:tracePt t="39729" x="2952750" y="3378200"/>
          <p14:tracePt t="39744" x="2952750" y="3384550"/>
          <p14:tracePt t="39761" x="2952750" y="3390900"/>
          <p14:tracePt t="39778" x="2952750" y="3397250"/>
          <p14:tracePt t="39795" x="2946400" y="3397250"/>
          <p14:tracePt t="39811" x="2940050" y="3403600"/>
          <p14:tracePt t="39828" x="2933700" y="3403600"/>
          <p14:tracePt t="39844" x="2921000" y="3409950"/>
          <p14:tracePt t="39862" x="2908300" y="3409950"/>
          <p14:tracePt t="39878" x="2901950" y="3409950"/>
          <p14:tracePt t="39895" x="2895600" y="3409950"/>
          <p14:tracePt t="39915" x="2889250" y="3409950"/>
          <p14:tracePt t="40052" x="2882900" y="3409950"/>
          <p14:tracePt t="40083" x="2876550" y="3416300"/>
          <p14:tracePt t="40299" x="2870200" y="3416300"/>
          <p14:tracePt t="40315" x="2863850" y="3416300"/>
          <p14:tracePt t="40324" x="2857500" y="3416300"/>
          <p14:tracePt t="40331" x="2851150" y="3422650"/>
          <p14:tracePt t="40363" x="2844800" y="3422650"/>
          <p14:tracePt t="40371" x="2838450" y="3422650"/>
          <p14:tracePt t="40379" x="2832100" y="3422650"/>
          <p14:tracePt t="40395" x="2825750" y="3429000"/>
          <p14:tracePt t="40587" x="2819400" y="3429000"/>
          <p14:tracePt t="40595" x="2806700" y="3429000"/>
          <p14:tracePt t="40603" x="2794000" y="3429000"/>
          <p14:tracePt t="40612" x="2781300" y="3429000"/>
          <p14:tracePt t="40629" x="2768600" y="3429000"/>
          <p14:tracePt t="40645" x="2762250" y="3429000"/>
          <p14:tracePt t="40663" x="2755900" y="3429000"/>
          <p14:tracePt t="40724" x="2749550" y="3429000"/>
          <p14:tracePt t="40732" x="2743200" y="3429000"/>
          <p14:tracePt t="40739" x="2736850" y="3429000"/>
          <p14:tracePt t="40971" x="2724150" y="3429000"/>
          <p14:tracePt t="40979" x="2717800" y="3429000"/>
          <p14:tracePt t="40988" x="2717800" y="3435350"/>
          <p14:tracePt t="40995" x="2705100" y="3435350"/>
          <p14:tracePt t="41068" x="2698750" y="3441700"/>
          <p14:tracePt t="41099" x="2692400" y="3441700"/>
          <p14:tracePt t="41107" x="2686050" y="3441700"/>
          <p14:tracePt t="41124" x="2679700" y="3441700"/>
          <p14:tracePt t="41196" x="2673350" y="3441700"/>
          <p14:tracePt t="41227" x="2667000" y="3441700"/>
          <p14:tracePt t="41235" x="2660650" y="3441700"/>
          <p14:tracePt t="41252" x="2654300" y="3441700"/>
          <p14:tracePt t="41428" x="2647950" y="3441700"/>
          <p14:tracePt t="41676" x="2641600" y="3441700"/>
          <p14:tracePt t="42116" x="2635250" y="3441700"/>
          <p14:tracePt t="42124" x="2622550" y="3441700"/>
          <p14:tracePt t="42132" x="2616200" y="3441700"/>
          <p14:tracePt t="42147" x="2609850" y="3441700"/>
          <p14:tracePt t="42163" x="2584450" y="3441700"/>
          <p14:tracePt t="42195" x="2578100" y="3441700"/>
          <p14:tracePt t="42276" x="2590800" y="3441700"/>
          <p14:tracePt t="42284" x="2603500" y="3441700"/>
          <p14:tracePt t="42292" x="2628900" y="3441700"/>
          <p14:tracePt t="42300" x="2647950" y="3441700"/>
          <p14:tracePt t="42313" x="2660650" y="3441700"/>
          <p14:tracePt t="42330" x="2673350" y="3441700"/>
          <p14:tracePt t="42436" x="2679700" y="3441700"/>
          <p14:tracePt t="42612" x="2686050" y="3441700"/>
          <p14:tracePt t="43052" x="2686050" y="3435350"/>
          <p14:tracePt t="43124" x="2686050" y="3429000"/>
          <p14:tracePt t="43140" x="2679700" y="3429000"/>
          <p14:tracePt t="43148" x="2667000" y="3429000"/>
          <p14:tracePt t="43156" x="2654300" y="3435350"/>
          <p14:tracePt t="43164" x="2647950" y="3435350"/>
          <p14:tracePt t="43181" x="2609850" y="3435350"/>
          <p14:tracePt t="43198" x="2571750" y="3435350"/>
          <p14:tracePt t="43214" x="2559050" y="3441700"/>
          <p14:tracePt t="43268" x="2552700" y="3448050"/>
          <p14:tracePt t="43340" x="2546350" y="3454400"/>
          <p14:tracePt t="43348" x="2533650" y="3460750"/>
          <p14:tracePt t="43404" x="2533650" y="3467100"/>
          <p14:tracePt t="43412" x="2527300" y="3467100"/>
          <p14:tracePt t="43420" x="2520950" y="3467100"/>
          <p14:tracePt t="43436" x="2508250" y="3467100"/>
          <p14:tracePt t="43448" x="2501900" y="3473450"/>
          <p14:tracePt t="43484" x="2495550" y="3473450"/>
          <p14:tracePt t="43492" x="2489200" y="3473450"/>
          <p14:tracePt t="43500" x="2482850" y="3473450"/>
          <p14:tracePt t="43514" x="2476500" y="3473450"/>
          <p14:tracePt t="43531" x="2457450" y="3473450"/>
          <p14:tracePt t="43532" x="2451100" y="3467100"/>
          <p14:tracePt t="43588" x="2444750" y="3454400"/>
          <p14:tracePt t="43596" x="2432050" y="3441700"/>
          <p14:tracePt t="43604" x="2425700" y="3441700"/>
          <p14:tracePt t="43615" x="2419350" y="3435350"/>
          <p14:tracePt t="43631" x="2413000" y="3422650"/>
          <p14:tracePt t="43652" x="2413000" y="3416300"/>
          <p14:tracePt t="43668" x="2406650" y="3409950"/>
          <p14:tracePt t="43684" x="2406650" y="3397250"/>
          <p14:tracePt t="43698" x="2406650" y="3390900"/>
          <p14:tracePt t="43715" x="2400300" y="3378200"/>
          <p14:tracePt t="43732" x="2400300" y="3365500"/>
          <p14:tracePt t="43748" x="2400300" y="3359150"/>
          <p14:tracePt t="43765" x="2400300" y="3352800"/>
          <p14:tracePt t="43782" x="2400300" y="3340100"/>
          <p14:tracePt t="43799" x="2400300" y="3327400"/>
          <p14:tracePt t="43815" x="2406650" y="3321050"/>
          <p14:tracePt t="43831" x="2413000" y="3302000"/>
          <p14:tracePt t="43848" x="2419350" y="3295650"/>
          <p14:tracePt t="43866" x="2432050" y="3289300"/>
          <p14:tracePt t="43882" x="2438400" y="3282950"/>
          <p14:tracePt t="43898" x="2451100" y="3276600"/>
          <p14:tracePt t="43915" x="2463800" y="3276600"/>
          <p14:tracePt t="43973" x="2470150" y="3276600"/>
          <p14:tracePt t="43988" x="2476500" y="3276600"/>
          <p14:tracePt t="43996" x="2482850" y="3276600"/>
          <p14:tracePt t="44004" x="2489200" y="3276600"/>
          <p14:tracePt t="44028" x="2495550" y="3282950"/>
          <p14:tracePt t="44044" x="2495550" y="3289300"/>
          <p14:tracePt t="44060" x="2501900" y="3289300"/>
          <p14:tracePt t="44076" x="2501900" y="3302000"/>
          <p14:tracePt t="44092" x="2501900" y="3308350"/>
          <p14:tracePt t="44100" x="2501900" y="3314700"/>
          <p14:tracePt t="44115" x="2501900" y="3321050"/>
          <p14:tracePt t="44133" x="2501900" y="3333750"/>
          <p14:tracePt t="44148" x="2501900" y="3340100"/>
          <p14:tracePt t="44172" x="2501900" y="3346450"/>
          <p14:tracePt t="44188" x="2501900" y="3352800"/>
          <p14:tracePt t="44204" x="2501900" y="3359150"/>
          <p14:tracePt t="44215" x="2501900" y="3365500"/>
          <p14:tracePt t="44232" x="2501900" y="3371850"/>
          <p14:tracePt t="44249" x="2501900" y="3378200"/>
          <p14:tracePt t="44266" x="2501900" y="3384550"/>
          <p14:tracePt t="44282" x="2501900" y="3390900"/>
          <p14:tracePt t="44324" x="2501900" y="3397250"/>
          <p14:tracePt t="44332" x="2495550" y="3397250"/>
          <p14:tracePt t="44356" x="2495550" y="3403600"/>
          <p14:tracePt t="44548" x="2489200" y="3409950"/>
          <p14:tracePt t="44940" x="2482850" y="3409950"/>
          <p14:tracePt t="45012" x="2489200" y="3409950"/>
          <p14:tracePt t="45020" x="2495550" y="3409950"/>
          <p14:tracePt t="45033" x="2501900" y="3409950"/>
          <p14:tracePt t="45049" x="2520950" y="3409950"/>
          <p14:tracePt t="45066" x="2546350" y="3409950"/>
          <p14:tracePt t="45083" x="2571750" y="3416300"/>
          <p14:tracePt t="45084" x="2578100" y="3416300"/>
          <p14:tracePt t="45099" x="2590800" y="3416300"/>
          <p14:tracePt t="45164" x="2597150" y="3416300"/>
          <p14:tracePt t="45196" x="2603500" y="3416300"/>
          <p14:tracePt t="45212" x="2609850" y="3416300"/>
          <p14:tracePt t="45228" x="2616200" y="3416300"/>
          <p14:tracePt t="45236" x="2622550" y="3416300"/>
          <p14:tracePt t="45252" x="2635250" y="3416300"/>
          <p14:tracePt t="45276" x="2641600" y="3409950"/>
          <p14:tracePt t="45293" x="2647950" y="3409950"/>
          <p14:tracePt t="45325" x="2654300" y="3409950"/>
          <p14:tracePt t="45340" x="2667000" y="3409950"/>
          <p14:tracePt t="45348" x="2673350" y="3409950"/>
          <p14:tracePt t="45356" x="2679700" y="3409950"/>
          <p14:tracePt t="45367" x="2686050" y="3409950"/>
          <p14:tracePt t="45436" x="2692400" y="3409950"/>
          <p14:tracePt t="45444" x="2698750" y="3409950"/>
          <p14:tracePt t="45452" x="2705100" y="3409950"/>
          <p14:tracePt t="45466" x="2724150" y="3409950"/>
          <p14:tracePt t="45483" x="2743200" y="3409950"/>
          <p14:tracePt t="45500" x="2749550" y="3409950"/>
          <p14:tracePt t="45821" x="2755900" y="3409950"/>
          <p14:tracePt t="45836" x="2755900" y="3403600"/>
          <p14:tracePt t="45844" x="2762250" y="3403600"/>
          <p14:tracePt t="45860" x="2768600" y="3403600"/>
          <p14:tracePt t="45876" x="2774950" y="3397250"/>
          <p14:tracePt t="46420" x="2768600" y="3397250"/>
          <p14:tracePt t="46429" x="2755900" y="3397250"/>
          <p14:tracePt t="46436" x="2749550" y="3403600"/>
          <p14:tracePt t="46451" x="2736850" y="3409950"/>
          <p14:tracePt t="46467" x="2724150" y="3416300"/>
          <p14:tracePt t="46484" x="2698750" y="3429000"/>
          <p14:tracePt t="46502" x="2679700" y="3441700"/>
          <p14:tracePt t="46517" x="2667000" y="3441700"/>
          <p14:tracePt t="46534" x="2635250" y="3460750"/>
          <p14:tracePt t="46551" x="2584450" y="3467100"/>
          <p14:tracePt t="46568" x="2495550" y="3492500"/>
          <p14:tracePt t="46584" x="2432050" y="3517900"/>
          <p14:tracePt t="46601" x="2374900" y="3530600"/>
          <p14:tracePt t="46617" x="2355850" y="3543300"/>
          <p14:tracePt t="46635" x="2349500" y="3543300"/>
          <p14:tracePt t="46668" x="2343150" y="3549650"/>
          <p14:tracePt t="46676" x="2336800" y="3556000"/>
          <p14:tracePt t="46684" x="2330450" y="3568700"/>
          <p14:tracePt t="46702" x="2305050" y="3594100"/>
          <p14:tracePt t="46718" x="2266950" y="3619500"/>
          <p14:tracePt t="46734" x="2241550" y="3632200"/>
          <p14:tracePt t="46751" x="2235200" y="3638550"/>
          <p14:tracePt t="46769" x="2228850" y="3644900"/>
          <p14:tracePt t="47020" x="2222500" y="3644900"/>
          <p14:tracePt t="47028" x="2216150" y="3644900"/>
          <p14:tracePt t="47036" x="2203450" y="3651250"/>
          <p14:tracePt t="47051" x="2197100" y="3651250"/>
          <p14:tracePt t="47068" x="2159000" y="3657600"/>
          <p14:tracePt t="47085" x="2146300" y="3657600"/>
          <p14:tracePt t="47102" x="2133600" y="3663950"/>
          <p14:tracePt t="47118" x="2127250" y="3663950"/>
          <p14:tracePt t="47135" x="2114550" y="3663950"/>
          <p14:tracePt t="47151" x="2108200" y="3663950"/>
          <p14:tracePt t="47169" x="2095500" y="3663950"/>
          <p14:tracePt t="47185" x="2082800" y="3663950"/>
          <p14:tracePt t="47201" x="2063750" y="3663950"/>
          <p14:tracePt t="47218" x="2051050" y="3663950"/>
          <p14:tracePt t="47236" x="2038350" y="3663950"/>
          <p14:tracePt t="47251" x="2025650" y="3663950"/>
          <p14:tracePt t="47268" x="1993900" y="3651250"/>
          <p14:tracePt t="47285" x="1968500" y="3638550"/>
          <p14:tracePt t="47302" x="1930400" y="3619500"/>
          <p14:tracePt t="47318" x="1911350" y="3613150"/>
          <p14:tracePt t="47335" x="1905000" y="3613150"/>
          <p14:tracePt t="47428" x="1898650" y="3606800"/>
          <p14:tracePt t="47444" x="1892300" y="3606800"/>
          <p14:tracePt t="47452" x="1892300" y="3600450"/>
          <p14:tracePt t="47460" x="1892300" y="3594100"/>
          <p14:tracePt t="47468" x="1892300" y="3581400"/>
          <p14:tracePt t="47485" x="1885950" y="3568700"/>
          <p14:tracePt t="47502" x="1885950" y="3562350"/>
          <p14:tracePt t="47518" x="1885950" y="3549650"/>
          <p14:tracePt t="47535" x="1885950" y="3536950"/>
          <p14:tracePt t="47552" x="1885950" y="3530600"/>
          <p14:tracePt t="47569" x="1885950" y="3517900"/>
          <p14:tracePt t="47585" x="1885950" y="3505200"/>
          <p14:tracePt t="47602" x="1885950" y="3492500"/>
          <p14:tracePt t="47619" x="1898650" y="3479800"/>
          <p14:tracePt t="47636" x="1911350" y="3467100"/>
          <p14:tracePt t="47661" x="1917700" y="3467100"/>
          <p14:tracePt t="47669" x="1917700" y="3460750"/>
          <p14:tracePt t="47685" x="1943100" y="3460750"/>
          <p14:tracePt t="47702" x="1968500" y="3454400"/>
          <p14:tracePt t="47719" x="1993900" y="3454400"/>
          <p14:tracePt t="47735" x="2012950" y="3448050"/>
          <p14:tracePt t="47752" x="2019300" y="3448050"/>
          <p14:tracePt t="47780" x="2025650" y="3448050"/>
          <p14:tracePt t="47789" x="2032000" y="3441700"/>
          <p14:tracePt t="47802" x="2044700" y="3441700"/>
          <p14:tracePt t="47819" x="2070100" y="3441700"/>
          <p14:tracePt t="47836" x="2152650" y="3441700"/>
          <p14:tracePt t="47852" x="2178050" y="3441700"/>
          <p14:tracePt t="47869" x="2190750" y="3441700"/>
          <p14:tracePt t="47885" x="2197100" y="3441700"/>
          <p14:tracePt t="47956" x="2203450" y="3441700"/>
          <p14:tracePt t="47972" x="2209800" y="3441700"/>
          <p14:tracePt t="48004" x="2216150" y="3448050"/>
          <p14:tracePt t="48021" x="2222500" y="3454400"/>
          <p14:tracePt t="48061" x="2228850" y="3460750"/>
          <p14:tracePt t="48077" x="2228850" y="3467100"/>
          <p14:tracePt t="48093" x="2235200" y="3473450"/>
          <p14:tracePt t="48100" x="2235200" y="3479800"/>
          <p14:tracePt t="48109" x="2241550" y="3479800"/>
          <p14:tracePt t="48119" x="2241550" y="3486150"/>
          <p14:tracePt t="48136" x="2241550" y="3505200"/>
          <p14:tracePt t="48152" x="2247900" y="3511550"/>
          <p14:tracePt t="48169" x="2247900" y="3517900"/>
          <p14:tracePt t="48186" x="2254250" y="3530600"/>
          <p14:tracePt t="48203" x="2254250" y="3536950"/>
          <p14:tracePt t="48219" x="2254250" y="3543300"/>
          <p14:tracePt t="48236" x="2254250" y="3556000"/>
          <p14:tracePt t="48252" x="2254250" y="3568700"/>
          <p14:tracePt t="48270" x="2254250" y="3581400"/>
          <p14:tracePt t="48286" x="2254250" y="3587750"/>
          <p14:tracePt t="48302" x="2254250" y="3594100"/>
          <p14:tracePt t="48319" x="2254250" y="3600450"/>
          <p14:tracePt t="48337" x="2254250" y="3606800"/>
          <p14:tracePt t="48352" x="2247900" y="3613150"/>
          <p14:tracePt t="48369" x="2247900" y="3619500"/>
          <p14:tracePt t="48386" x="2235200" y="3625850"/>
          <p14:tracePt t="48403" x="2222500" y="3638550"/>
          <p14:tracePt t="48404" x="2216150" y="3644900"/>
          <p14:tracePt t="48419" x="2209800" y="3644900"/>
          <p14:tracePt t="48436" x="2190750" y="3651250"/>
          <p14:tracePt t="48437" x="2178050" y="3657600"/>
          <p14:tracePt t="48453" x="2152650" y="3657600"/>
          <p14:tracePt t="48470" x="2127250" y="3670300"/>
          <p14:tracePt t="48486" x="2095500" y="3670300"/>
          <p14:tracePt t="48503" x="2063750" y="3670300"/>
          <p14:tracePt t="48519" x="2038350" y="3670300"/>
          <p14:tracePt t="48537" x="2012950" y="3670300"/>
          <p14:tracePt t="48553" x="2000250" y="3670300"/>
          <p14:tracePt t="48569" x="1987550" y="3670300"/>
          <p14:tracePt t="48613" x="1981200" y="3670300"/>
          <p14:tracePt t="48621" x="1981200" y="3663950"/>
          <p14:tracePt t="48628" x="1974850" y="3663950"/>
          <p14:tracePt t="48637" x="1968500" y="3657600"/>
          <p14:tracePt t="48653" x="1962150" y="3651250"/>
          <p14:tracePt t="48669" x="1949450" y="3644900"/>
          <p14:tracePt t="48686" x="1943100" y="3638550"/>
          <p14:tracePt t="48725" x="1936750" y="3632200"/>
          <p14:tracePt t="48733" x="1930400" y="3625850"/>
          <p14:tracePt t="48757" x="1924050" y="3613150"/>
          <p14:tracePt t="48781" x="1924050" y="3606800"/>
          <p14:tracePt t="48789" x="1917700" y="3600450"/>
          <p14:tracePt t="48796" x="1917700" y="3594100"/>
          <p14:tracePt t="48805" x="1917700" y="3587750"/>
          <p14:tracePt t="48820" x="1917700" y="3575050"/>
          <p14:tracePt t="48837" x="1911350" y="3543300"/>
          <p14:tracePt t="48853" x="1911350" y="3536950"/>
          <p14:tracePt t="48870" x="1911350" y="3530600"/>
          <p14:tracePt t="48886" x="1911350" y="3524250"/>
          <p14:tracePt t="48925" x="1911350" y="3517900"/>
          <p14:tracePt t="48933" x="1911350" y="3511550"/>
          <p14:tracePt t="48949" x="1911350" y="3498850"/>
          <p14:tracePt t="48964" x="1917700" y="3498850"/>
          <p14:tracePt t="48972" x="1930400" y="3492500"/>
          <p14:tracePt t="48989" x="1936750" y="3486150"/>
          <p14:tracePt t="49003" x="1949450" y="3486150"/>
          <p14:tracePt t="49020" x="1974850" y="3479800"/>
          <p14:tracePt t="49038" x="2012950" y="3479800"/>
          <p14:tracePt t="49053" x="2032000" y="3479800"/>
          <p14:tracePt t="49070" x="2038350" y="3479800"/>
          <p14:tracePt t="49086" x="2044700" y="3473450"/>
          <p14:tracePt t="49104" x="2082800" y="3473450"/>
          <p14:tracePt t="49120" x="2152650" y="3479800"/>
          <p14:tracePt t="49137" x="2228850" y="3498850"/>
          <p14:tracePt t="49153" x="2266950" y="3505200"/>
          <p14:tracePt t="49171" x="2279650" y="3505200"/>
          <p14:tracePt t="49205" x="2286000" y="3505200"/>
          <p14:tracePt t="49237" x="2292350" y="3511550"/>
          <p14:tracePt t="49253" x="2292350" y="3517900"/>
          <p14:tracePt t="49269" x="2292350" y="3524250"/>
          <p14:tracePt t="49309" x="2292350" y="3530600"/>
          <p14:tracePt t="49332" x="2292350" y="3543300"/>
          <p14:tracePt t="49341" x="2292350" y="3549650"/>
          <p14:tracePt t="49349" x="2292350" y="3562350"/>
          <p14:tracePt t="49357" x="2292350" y="3568700"/>
          <p14:tracePt t="49370" x="2292350" y="3581400"/>
          <p14:tracePt t="49388" x="2292350" y="3600450"/>
          <p14:tracePt t="49403" x="2292350" y="3613150"/>
          <p14:tracePt t="49421" x="2292350" y="3619500"/>
          <p14:tracePt t="49492" x="2292350" y="3625850"/>
          <p14:tracePt t="49501" x="2286000" y="3625850"/>
          <p14:tracePt t="49517" x="2286000" y="3632200"/>
          <p14:tracePt t="49549" x="2279650" y="3632200"/>
          <p14:tracePt t="50453" x="2279650" y="3638550"/>
          <p14:tracePt t="50460" x="2292350" y="3638550"/>
          <p14:tracePt t="50471" x="2298700" y="3638550"/>
          <p14:tracePt t="50488" x="2330450" y="3644900"/>
          <p14:tracePt t="50504" x="2343150" y="3651250"/>
          <p14:tracePt t="50522" x="2349500" y="3651250"/>
          <p14:tracePt t="50621" x="2355850" y="3651250"/>
          <p14:tracePt t="50629" x="2362200" y="3651250"/>
          <p14:tracePt t="50638" x="2368550" y="3651250"/>
          <p14:tracePt t="50655" x="2387600" y="3651250"/>
          <p14:tracePt t="50671" x="2400300" y="3651250"/>
          <p14:tracePt t="50689" x="2406650" y="3651250"/>
          <p14:tracePt t="50717" x="2413000" y="3651250"/>
          <p14:tracePt t="51021" x="2419350" y="3651250"/>
          <p14:tracePt t="52573" x="2425700" y="3651250"/>
          <p14:tracePt t="52581" x="2432050" y="3651250"/>
          <p14:tracePt t="52590" x="2438400" y="3651250"/>
          <p14:tracePt t="52606" x="2457450" y="3651250"/>
          <p14:tracePt t="52623" x="2470150" y="3651250"/>
          <p14:tracePt t="52640" x="2476500" y="3651250"/>
          <p14:tracePt t="52657" x="2482850" y="3651250"/>
          <p14:tracePt t="52757" x="2489200" y="3651250"/>
          <p14:tracePt t="52765" x="2495550" y="3651250"/>
          <p14:tracePt t="52773" x="2514600" y="3651250"/>
          <p14:tracePt t="52790" x="2520950" y="3651250"/>
          <p14:tracePt t="52869" x="2527300" y="3651250"/>
          <p14:tracePt t="53149" x="2533650" y="3651250"/>
          <p14:tracePt t="53157" x="2540000" y="3651250"/>
          <p14:tracePt t="53165" x="2546350" y="3651250"/>
          <p14:tracePt t="53173" x="2565400" y="3651250"/>
          <p14:tracePt t="53190" x="2584450" y="3651250"/>
          <p14:tracePt t="53207" x="2597150" y="3651250"/>
          <p14:tracePt t="53224" x="2603500" y="3651250"/>
          <p14:tracePt t="53240" x="2609850" y="3651250"/>
          <p14:tracePt t="53257" x="2616200" y="3651250"/>
          <p14:tracePt t="53274" x="2635250" y="3651250"/>
          <p14:tracePt t="53291" x="2641600" y="3651250"/>
          <p14:tracePt t="53307" x="2660650" y="3651250"/>
          <p14:tracePt t="53324" x="2673350" y="3651250"/>
          <p14:tracePt t="53325" x="2679700" y="3651250"/>
          <p14:tracePt t="53437" x="2686050" y="3651250"/>
          <p14:tracePt t="54181" x="2692400" y="3651250"/>
          <p14:tracePt t="54189" x="2698750" y="3651250"/>
          <p14:tracePt t="54213" x="2705100" y="3651250"/>
          <p14:tracePt t="54229" x="2711450" y="3651250"/>
          <p14:tracePt t="54237" x="2717800" y="3651250"/>
          <p14:tracePt t="54245" x="2724150" y="3651250"/>
          <p14:tracePt t="54259" x="2736850" y="3651250"/>
          <p14:tracePt t="54275" x="2743200" y="3651250"/>
          <p14:tracePt t="54325" x="2749550" y="3651250"/>
          <p14:tracePt t="54341" x="2755900" y="3644900"/>
          <p14:tracePt t="54357" x="2762250" y="3638550"/>
          <p14:tracePt t="54373" x="2774950" y="3638550"/>
          <p14:tracePt t="54381" x="2787650" y="3632200"/>
          <p14:tracePt t="54391" x="2800350" y="3632200"/>
          <p14:tracePt t="54410" x="2813050" y="3632200"/>
          <p14:tracePt t="54425" x="2825750" y="3632200"/>
          <p14:tracePt t="54442" x="2838450" y="3625850"/>
          <p14:tracePt t="54458" x="2857500" y="3625850"/>
          <p14:tracePt t="54476" x="2870200" y="3625850"/>
          <p14:tracePt t="55597" x="2863850" y="3625850"/>
          <p14:tracePt t="55605" x="2857500" y="3625850"/>
          <p14:tracePt t="55613" x="2851150" y="3632200"/>
          <p14:tracePt t="55629" x="2838450" y="3638550"/>
          <p14:tracePt t="55643" x="2832100" y="3644900"/>
          <p14:tracePt t="55659" x="2819400" y="3657600"/>
          <p14:tracePt t="55677" x="2781300" y="3689350"/>
          <p14:tracePt t="55693" x="2724150" y="3721100"/>
          <p14:tracePt t="55709" x="2679700" y="3746500"/>
          <p14:tracePt t="55726" x="2641600" y="3765550"/>
          <p14:tracePt t="55744" x="2622550" y="3778250"/>
          <p14:tracePt t="55760" x="2603500" y="3790950"/>
          <p14:tracePt t="55776" x="2597150" y="3797300"/>
          <p14:tracePt t="55793" x="2584450" y="3810000"/>
          <p14:tracePt t="55811" x="2571750" y="3816350"/>
          <p14:tracePt t="55826" x="2552700" y="3835400"/>
          <p14:tracePt t="55843" x="2533650" y="3848100"/>
          <p14:tracePt t="55860" x="2508250" y="3860800"/>
          <p14:tracePt t="55878" x="2470150" y="3873500"/>
          <p14:tracePt t="55893" x="2444750" y="3886200"/>
          <p14:tracePt t="55910" x="2438400" y="3886200"/>
          <p14:tracePt t="55926" x="2419350" y="3892550"/>
          <p14:tracePt t="55944" x="2406650" y="3892550"/>
          <p14:tracePt t="55960" x="2387600" y="3892550"/>
          <p14:tracePt t="55976" x="2368550" y="3898900"/>
          <p14:tracePt t="55993" x="2349500" y="3898900"/>
          <p14:tracePt t="56011" x="2330450" y="3905250"/>
          <p14:tracePt t="56026" x="2324100" y="3905250"/>
          <p14:tracePt t="56093" x="2317750" y="3905250"/>
          <p14:tracePt t="56102" x="2311400" y="3905250"/>
          <p14:tracePt t="56110" x="2305050" y="3905250"/>
          <p14:tracePt t="56126" x="2298700" y="3905250"/>
          <p14:tracePt t="56205" x="2292350" y="3905250"/>
          <p14:tracePt t="56213" x="2279650" y="3905250"/>
          <p14:tracePt t="56221" x="2273300" y="3905250"/>
          <p14:tracePt t="56229" x="2260600" y="3905250"/>
          <p14:tracePt t="56243" x="2247900" y="3905250"/>
          <p14:tracePt t="56260" x="2228850" y="3905250"/>
          <p14:tracePt t="56278" x="2216150" y="3905250"/>
          <p14:tracePt t="56293" x="2209800" y="3905250"/>
          <p14:tracePt t="56310" x="2203450" y="3905250"/>
          <p14:tracePt t="56327" x="2197100" y="3905250"/>
          <p14:tracePt t="56344" x="2190750" y="3905250"/>
          <p14:tracePt t="56360" x="2178050" y="3905250"/>
          <p14:tracePt t="56377" x="2152650" y="3905250"/>
          <p14:tracePt t="56393" x="2120900" y="3898900"/>
          <p14:tracePt t="56411" x="2101850" y="3898900"/>
          <p14:tracePt t="56427" x="2101850" y="3892550"/>
          <p14:tracePt t="56454" x="2095500" y="3892550"/>
          <p14:tracePt t="56470" x="2082800" y="3886200"/>
          <p14:tracePt t="56478" x="2076450" y="3886200"/>
          <p14:tracePt t="56494" x="2051050" y="3886200"/>
          <p14:tracePt t="56510" x="2019300" y="3879850"/>
          <p14:tracePt t="56527" x="1993900" y="3873500"/>
          <p14:tracePt t="56544" x="1987550" y="3873500"/>
          <p14:tracePt t="56560" x="1968500" y="3867150"/>
          <p14:tracePt t="56577" x="1949450" y="3854450"/>
          <p14:tracePt t="56594" x="1930400" y="3848100"/>
          <p14:tracePt t="56611" x="1911350" y="3835400"/>
          <p14:tracePt t="56627" x="1905000" y="3835400"/>
          <p14:tracePt t="56686" x="1898650" y="3829050"/>
          <p14:tracePt t="56693" x="1898650" y="3822700"/>
          <p14:tracePt t="56702" x="1892300" y="3816350"/>
          <p14:tracePt t="56710" x="1892300" y="3803650"/>
          <p14:tracePt t="56727" x="1885950" y="3803650"/>
          <p14:tracePt t="56744" x="1885950" y="3797300"/>
          <p14:tracePt t="56761" x="1885950" y="3790950"/>
          <p14:tracePt t="56777" x="1885950" y="3778250"/>
          <p14:tracePt t="56794" x="1885950" y="3765550"/>
          <p14:tracePt t="56811" x="1885950" y="3752850"/>
          <p14:tracePt t="56828" x="1885950" y="3746500"/>
          <p14:tracePt t="56844" x="1885950" y="3733800"/>
          <p14:tracePt t="56860" x="1892300" y="3727450"/>
          <p14:tracePt t="56877" x="1905000" y="3714750"/>
          <p14:tracePt t="56895" x="1917700" y="3702050"/>
          <p14:tracePt t="56911" x="1936750" y="3695700"/>
          <p14:tracePt t="56927" x="1949450" y="3683000"/>
          <p14:tracePt t="56944" x="1955800" y="3683000"/>
          <p14:tracePt t="56962" x="1968500" y="3676650"/>
          <p14:tracePt t="56977" x="2006600" y="3670300"/>
          <p14:tracePt t="56994" x="2025650" y="3663950"/>
          <p14:tracePt t="57011" x="2038350" y="3663950"/>
          <p14:tracePt t="57045" x="2044700" y="3663950"/>
          <p14:tracePt t="57070" x="2051050" y="3663950"/>
          <p14:tracePt t="57078" x="2057400" y="3663950"/>
          <p14:tracePt t="57086" x="2070100" y="3663950"/>
          <p14:tracePt t="57095" x="2076450" y="3663950"/>
          <p14:tracePt t="57111" x="2101850" y="3663950"/>
          <p14:tracePt t="57127" x="2114550" y="3663950"/>
          <p14:tracePt t="57144" x="2127250" y="3663950"/>
          <p14:tracePt t="57162" x="2152650" y="3663950"/>
          <p14:tracePt t="57177" x="2190750" y="3676650"/>
          <p14:tracePt t="57194" x="2228850" y="3683000"/>
          <p14:tracePt t="57211" x="2241550" y="3689350"/>
          <p14:tracePt t="57238" x="2247900" y="3689350"/>
          <p14:tracePt t="57246" x="2247900" y="3695700"/>
          <p14:tracePt t="57277" x="2254250" y="3695700"/>
          <p14:tracePt t="57285" x="2254250" y="3702050"/>
          <p14:tracePt t="57302" x="2254250" y="3708400"/>
          <p14:tracePt t="57325" x="2260600" y="3714750"/>
          <p14:tracePt t="57333" x="2266950" y="3727450"/>
          <p14:tracePt t="57350" x="2266950" y="3733800"/>
          <p14:tracePt t="57362" x="2266950" y="3740150"/>
          <p14:tracePt t="57378" x="2266950" y="3752850"/>
          <p14:tracePt t="57394" x="2266950" y="3759200"/>
          <p14:tracePt t="57411" x="2273300" y="3778250"/>
          <p14:tracePt t="57429" x="2273300" y="3790950"/>
          <p14:tracePt t="57444" x="2273300" y="3803650"/>
          <p14:tracePt t="57461" x="2273300" y="3810000"/>
          <p14:tracePt t="57478" x="2273300" y="3816350"/>
          <p14:tracePt t="57495" x="2273300" y="3822700"/>
          <p14:tracePt t="57511" x="2273300" y="3829050"/>
          <p14:tracePt t="57528" x="2273300" y="3835400"/>
          <p14:tracePt t="57566" x="2266950" y="3841750"/>
          <p14:tracePt t="57582" x="2266950" y="3848100"/>
          <p14:tracePt t="57598" x="2260600" y="3854450"/>
          <p14:tracePt t="57614" x="2254250" y="3860800"/>
          <p14:tracePt t="57622" x="2247900" y="3867150"/>
          <p14:tracePt t="57637" x="2241550" y="3873500"/>
          <p14:tracePt t="58638" x="2241550" y="3879850"/>
          <p14:tracePt t="58646" x="2247900" y="3879850"/>
          <p14:tracePt t="58654" x="2254250" y="3879850"/>
          <p14:tracePt t="58662" x="2266950" y="3879850"/>
          <p14:tracePt t="58679" x="2292350" y="3886200"/>
          <p14:tracePt t="58853" x="2305050" y="3886200"/>
          <p14:tracePt t="58869" x="2311400" y="3886200"/>
          <p14:tracePt t="58878" x="2324100" y="3886200"/>
          <p14:tracePt t="58886" x="2330450" y="3886200"/>
          <p14:tracePt t="58896" x="2343150" y="3886200"/>
          <p14:tracePt t="58912" x="2355850" y="3886200"/>
          <p14:tracePt t="58930" x="2381250" y="3886200"/>
          <p14:tracePt t="58946" x="2400300" y="3886200"/>
          <p14:tracePt t="58962" x="2413000" y="3886200"/>
          <p14:tracePt t="59750" x="2425700" y="3886200"/>
          <p14:tracePt t="59766" x="2432050" y="3886200"/>
          <p14:tracePt t="59774" x="2451100" y="3886200"/>
          <p14:tracePt t="59782" x="2463800" y="3886200"/>
          <p14:tracePt t="59796" x="2476500" y="3886200"/>
          <p14:tracePt t="59813" x="2489200" y="3886200"/>
          <p14:tracePt t="59831" x="2501900" y="3886200"/>
          <p14:tracePt t="59878" x="2508250" y="3886200"/>
          <p14:tracePt t="59910" x="2514600" y="3886200"/>
          <p14:tracePt t="59917" x="2520950" y="3886200"/>
          <p14:tracePt t="59926" x="2527300" y="3886200"/>
          <p14:tracePt t="59934" x="2533650" y="3886200"/>
          <p14:tracePt t="59947" x="2540000" y="3886200"/>
          <p14:tracePt t="60406" x="2546350" y="3886200"/>
          <p14:tracePt t="60416" x="2552700" y="3886200"/>
          <p14:tracePt t="60422" x="2565400" y="3886200"/>
          <p14:tracePt t="60430" x="2571750" y="3886200"/>
          <p14:tracePt t="60447" x="2578100" y="3886200"/>
          <p14:tracePt t="60464" x="2590800" y="3886200"/>
          <p14:tracePt t="60482" x="2603500" y="3886200"/>
          <p14:tracePt t="60497" x="2609850" y="3886200"/>
          <p14:tracePt t="60598" x="2616200" y="3886200"/>
          <p14:tracePt t="60614" x="2628900" y="3886200"/>
          <p14:tracePt t="60622" x="2647950" y="3886200"/>
          <p14:tracePt t="60631" x="2660650" y="3886200"/>
          <p14:tracePt t="60647" x="2679700" y="3886200"/>
          <p14:tracePt t="60664" x="2686050" y="3886200"/>
          <p14:tracePt t="60702" x="2692400" y="3886200"/>
          <p14:tracePt t="61414" x="2705100" y="3886200"/>
          <p14:tracePt t="61422" x="2711450" y="3886200"/>
          <p14:tracePt t="61431" x="2724150" y="3879850"/>
          <p14:tracePt t="61448" x="2755900" y="3873500"/>
          <p14:tracePt t="61465" x="2768600" y="3873500"/>
          <p14:tracePt t="61482" x="2781300" y="3873500"/>
          <p14:tracePt t="61498" x="2787650" y="3873500"/>
          <p14:tracePt t="61670" x="2794000" y="3867150"/>
          <p14:tracePt t="61686" x="2794000" y="3860800"/>
          <p14:tracePt t="61694" x="2806700" y="3854450"/>
          <p14:tracePt t="61702" x="2813050" y="3848100"/>
          <p14:tracePt t="61715" x="2825750" y="3848100"/>
          <p14:tracePt t="61732" x="2838450" y="3841750"/>
          <p14:tracePt t="64462" x="2819400" y="3841750"/>
          <p14:tracePt t="64470" x="2813050" y="3841750"/>
          <p14:tracePt t="64478" x="2806700" y="3848100"/>
          <p14:tracePt t="64486" x="2800350" y="3860800"/>
          <p14:tracePt t="64501" x="2794000" y="3860800"/>
          <p14:tracePt t="64518" x="2762250" y="3879850"/>
          <p14:tracePt t="64518" x="2743200" y="3892550"/>
          <p14:tracePt t="64535" x="2692400" y="3924300"/>
          <p14:tracePt t="64551" x="2635250" y="3949700"/>
          <p14:tracePt t="64568" x="2559050" y="3981450"/>
          <p14:tracePt t="64584" x="2501900" y="4006850"/>
          <p14:tracePt t="64602" x="2444750" y="4025900"/>
          <p14:tracePt t="64618" x="2406650" y="4044950"/>
          <p14:tracePt t="64635" x="2387600" y="4051300"/>
          <p14:tracePt t="64651" x="2368550" y="4064000"/>
          <p14:tracePt t="64669" x="2349500" y="4070350"/>
          <p14:tracePt t="64685" x="2336800" y="4076700"/>
          <p14:tracePt t="64701" x="2317750" y="4083050"/>
          <p14:tracePt t="64718" x="2292350" y="4095750"/>
          <p14:tracePt t="64735" x="2247900" y="4108450"/>
          <p14:tracePt t="64751" x="2216150" y="4127500"/>
          <p14:tracePt t="64768" x="2190750" y="4133850"/>
          <p14:tracePt t="64785" x="2178050" y="4140200"/>
          <p14:tracePt t="64814" x="2171700" y="4140200"/>
          <p14:tracePt t="64823" x="2159000" y="4140200"/>
          <p14:tracePt t="64835" x="2146300" y="4140200"/>
          <p14:tracePt t="64851" x="2101850" y="4140200"/>
          <p14:tracePt t="64869" x="2063750" y="4140200"/>
          <p14:tracePt t="64885" x="2044700" y="4140200"/>
          <p14:tracePt t="65038" x="2038350" y="4140200"/>
          <p14:tracePt t="65046" x="2032000" y="4140200"/>
          <p14:tracePt t="65054" x="2025650" y="4140200"/>
          <p14:tracePt t="65068" x="2012950" y="4140200"/>
          <p14:tracePt t="65270" x="2006600" y="4140200"/>
          <p14:tracePt t="65279" x="2000250" y="4140200"/>
          <p14:tracePt t="65287" x="1987550" y="4140200"/>
          <p14:tracePt t="65302" x="1968500" y="4140200"/>
          <p14:tracePt t="65318" x="1936750" y="4140200"/>
          <p14:tracePt t="65335" x="1924050" y="4140200"/>
          <p14:tracePt t="65353" x="1898650" y="4140200"/>
          <p14:tracePt t="65368" x="1885950" y="4140200"/>
          <p14:tracePt t="65385" x="1866900" y="4133850"/>
          <p14:tracePt t="65402" x="1854200" y="4127500"/>
          <p14:tracePt t="65470" x="1847850" y="4121150"/>
          <p14:tracePt t="65535" x="1841500" y="4121150"/>
          <p14:tracePt t="65543" x="1841500" y="4114800"/>
          <p14:tracePt t="65552" x="1841500" y="4108450"/>
          <p14:tracePt t="65569" x="1835150" y="4102100"/>
          <p14:tracePt t="65585" x="1828800" y="4089400"/>
          <p14:tracePt t="65623" x="1822450" y="4083050"/>
          <p14:tracePt t="65671" x="1822450" y="4076700"/>
          <p14:tracePt t="65678" x="1822450" y="4070350"/>
          <p14:tracePt t="65687" x="1816100" y="4064000"/>
          <p14:tracePt t="65702" x="1816100" y="4051300"/>
          <p14:tracePt t="65719" x="1809750" y="4038600"/>
          <p14:tracePt t="65735" x="1809750" y="4032250"/>
          <p14:tracePt t="65753" x="1809750" y="4019550"/>
          <p14:tracePt t="65769" x="1809750" y="4006850"/>
          <p14:tracePt t="65786" x="1809750" y="3987800"/>
          <p14:tracePt t="65802" x="1809750" y="3962400"/>
          <p14:tracePt t="65820" x="1809750" y="3937000"/>
          <p14:tracePt t="65836" x="1809750" y="3917950"/>
          <p14:tracePt t="65852" x="1809750" y="3905250"/>
          <p14:tracePt t="65869" x="1822450" y="3886200"/>
          <p14:tracePt t="65887" x="1835150" y="3867150"/>
          <p14:tracePt t="65902" x="1835150" y="3860800"/>
          <p14:tracePt t="65919" x="1854200" y="3848100"/>
          <p14:tracePt t="65936" x="1873250" y="3835400"/>
          <p14:tracePt t="65953" x="1879600" y="3829050"/>
          <p14:tracePt t="65969" x="1885950" y="3829050"/>
          <p14:tracePt t="65986" x="1885950" y="3822700"/>
          <p14:tracePt t="66002" x="1892300" y="3822700"/>
          <p14:tracePt t="66020" x="1898650" y="3822700"/>
          <p14:tracePt t="66036" x="1936750" y="3822700"/>
          <p14:tracePt t="66052" x="1974850" y="3822700"/>
          <p14:tracePt t="66069" x="2012950" y="3822700"/>
          <p14:tracePt t="66087" x="2044700" y="3835400"/>
          <p14:tracePt t="66103" x="2057400" y="3841750"/>
          <p14:tracePt t="66143" x="2057400" y="3848100"/>
          <p14:tracePt t="66151" x="2063750" y="3848100"/>
          <p14:tracePt t="66159" x="2063750" y="3854450"/>
          <p14:tracePt t="66169" x="2070100" y="3854450"/>
          <p14:tracePt t="66186" x="2082800" y="3860800"/>
          <p14:tracePt t="66203" x="2089150" y="3873500"/>
          <p14:tracePt t="66220" x="2095500" y="3886200"/>
          <p14:tracePt t="66236" x="2101850" y="3905250"/>
          <p14:tracePt t="66253" x="2108200" y="3917950"/>
          <p14:tracePt t="66269" x="2114550" y="3924300"/>
          <p14:tracePt t="66287" x="2114550" y="3937000"/>
          <p14:tracePt t="66303" x="2114550" y="3949700"/>
          <p14:tracePt t="66319" x="2114550" y="3962400"/>
          <p14:tracePt t="66336" x="2114550" y="3981450"/>
          <p14:tracePt t="66354" x="2114550" y="4000500"/>
          <p14:tracePt t="66369" x="2114550" y="4025900"/>
          <p14:tracePt t="66386" x="2114550" y="4044950"/>
          <p14:tracePt t="66403" x="2114550" y="4051300"/>
          <p14:tracePt t="66421" x="2114550" y="4057650"/>
          <p14:tracePt t="66439" x="2114550" y="4064000"/>
          <p14:tracePt t="66463" x="2114550" y="4070350"/>
          <p14:tracePt t="66470" x="2114550" y="4076700"/>
          <p14:tracePt t="66487" x="2108200" y="4076700"/>
          <p14:tracePt t="66503" x="2108200" y="4083050"/>
          <p14:tracePt t="66520" x="2101850" y="4089400"/>
          <p14:tracePt t="66536" x="2095500" y="4095750"/>
          <p14:tracePt t="66554" x="2089150" y="4095750"/>
          <p14:tracePt t="66570" x="2082800" y="4102100"/>
          <p14:tracePt t="66587" x="2076450" y="4102100"/>
          <p14:tracePt t="66603" x="2063750" y="4102100"/>
          <p14:tracePt t="66621" x="2057400" y="4102100"/>
          <p14:tracePt t="66636" x="2051050" y="4102100"/>
          <p14:tracePt t="66653" x="2025650" y="4108450"/>
          <p14:tracePt t="66670" x="2012950" y="4108450"/>
          <p14:tracePt t="66687" x="1987550" y="4108450"/>
          <p14:tracePt t="66703" x="1981200" y="4108450"/>
          <p14:tracePt t="66720" x="1968500" y="4108450"/>
          <p14:tracePt t="66736" x="1962150" y="4108450"/>
          <p14:tracePt t="66754" x="1949450" y="4108450"/>
          <p14:tracePt t="66770" x="1936750" y="4108450"/>
          <p14:tracePt t="66786" x="1917700" y="4102100"/>
          <p14:tracePt t="66803" x="1892300" y="4083050"/>
          <p14:tracePt t="66821" x="1860550" y="4064000"/>
          <p14:tracePt t="66836" x="1847850" y="4057650"/>
          <p14:tracePt t="66853" x="1841500" y="4044950"/>
          <p14:tracePt t="66870" x="1835150" y="4044950"/>
          <p14:tracePt t="66918" x="1828800" y="4038600"/>
          <p14:tracePt t="66934" x="1828800" y="4032250"/>
          <p14:tracePt t="66951" x="1828800" y="4025900"/>
          <p14:tracePt t="66958" x="1828800" y="4019550"/>
          <p14:tracePt t="66974" x="1816100" y="4013200"/>
          <p14:tracePt t="66987" x="1816100" y="4006850"/>
          <p14:tracePt t="67003" x="1816100" y="3987800"/>
          <p14:tracePt t="67021" x="1816100" y="3968750"/>
          <p14:tracePt t="67037" x="1816100" y="3949700"/>
          <p14:tracePt t="67053" x="1816100" y="3930650"/>
          <p14:tracePt t="67070" x="1816100" y="3911600"/>
          <p14:tracePt t="67096" x="1822450" y="3892550"/>
          <p14:tracePt t="67111" x="1828800" y="3886200"/>
          <p14:tracePt t="67120" x="1828800" y="3879850"/>
          <p14:tracePt t="67137" x="1835150" y="3873500"/>
          <p14:tracePt t="67155" x="1847850" y="3867150"/>
          <p14:tracePt t="67170" x="1847850" y="3860800"/>
          <p14:tracePt t="67187" x="1860550" y="3860800"/>
          <p14:tracePt t="67204" x="1892300" y="3860800"/>
          <p14:tracePt t="67229" x="1943100" y="3860800"/>
          <p14:tracePt t="67237" x="1962150" y="3860800"/>
          <p14:tracePt t="67254" x="1974850" y="3860800"/>
          <p14:tracePt t="67287" x="1981200" y="3860800"/>
          <p14:tracePt t="67295" x="1993900" y="3860800"/>
          <p14:tracePt t="67304" x="2000250" y="3867150"/>
          <p14:tracePt t="67320" x="2038350" y="3886200"/>
          <p14:tracePt t="67337" x="2082800" y="3911600"/>
          <p14:tracePt t="67355" x="2114550" y="3930650"/>
          <p14:tracePt t="67370" x="2127250" y="3937000"/>
          <p14:tracePt t="67387" x="2133600" y="3943350"/>
          <p14:tracePt t="67404" x="2139950" y="3956050"/>
          <p14:tracePt t="67421" x="2139950" y="3975100"/>
          <p14:tracePt t="67439" x="2146300" y="3981450"/>
          <p14:tracePt t="67455" x="2146300" y="3987800"/>
          <p14:tracePt t="67470" x="2146300" y="4000500"/>
          <p14:tracePt t="67488" x="2146300" y="4013200"/>
          <p14:tracePt t="67504" x="2146300" y="4025900"/>
          <p14:tracePt t="67521" x="2146300" y="4044950"/>
          <p14:tracePt t="67537" x="2146300" y="4057650"/>
          <p14:tracePt t="67555" x="2146300" y="4070350"/>
          <p14:tracePt t="67570" x="2146300" y="4076700"/>
          <p14:tracePt t="67587" x="2146300" y="4089400"/>
          <p14:tracePt t="67604" x="2146300" y="4095750"/>
          <p14:tracePt t="67621" x="2146300" y="4102100"/>
          <p14:tracePt t="67637" x="2139950" y="4108450"/>
          <p14:tracePt t="67654" x="2133600" y="4114800"/>
          <p14:tracePt t="67671" x="2120900" y="4127500"/>
          <p14:tracePt t="67688" x="2108200" y="4127500"/>
          <p14:tracePt t="67704" x="2101850" y="4127500"/>
          <p14:tracePt t="67721" x="2089150" y="4127500"/>
          <p14:tracePt t="67737" x="2076450" y="4133850"/>
          <p14:tracePt t="67756" x="2057400" y="4133850"/>
          <p14:tracePt t="67771" x="2038350" y="4140200"/>
          <p14:tracePt t="67787" x="2025650" y="4140200"/>
          <p14:tracePt t="67804" x="2012950" y="4140200"/>
          <p14:tracePt t="67823" x="2006600" y="4140200"/>
          <p14:tracePt t="67847" x="2000250" y="4140200"/>
          <p14:tracePt t="67855" x="1993900" y="4140200"/>
          <p14:tracePt t="67871" x="1981200" y="4140200"/>
          <p14:tracePt t="67888" x="1962150" y="4140200"/>
          <p14:tracePt t="67904" x="1943100" y="4140200"/>
          <p14:tracePt t="67921" x="1924050" y="4140200"/>
          <p14:tracePt t="67938" x="1905000" y="4133850"/>
          <p14:tracePt t="67955" x="1898650" y="4127500"/>
          <p14:tracePt t="67971" x="1885950" y="4114800"/>
          <p14:tracePt t="67988" x="1879600" y="4108450"/>
          <p14:tracePt t="68004" x="1866900" y="4089400"/>
          <p14:tracePt t="68022" x="1854200" y="4076700"/>
          <p14:tracePt t="68038" x="1847850" y="4064000"/>
          <p14:tracePt t="68054" x="1835150" y="4044950"/>
          <p14:tracePt t="68071" x="1822450" y="4038600"/>
          <p14:tracePt t="68088" x="1822450" y="4032250"/>
          <p14:tracePt t="68104" x="1816100" y="4025900"/>
          <p14:tracePt t="68121" x="1816100" y="4013200"/>
          <p14:tracePt t="68138" x="1809750" y="3994150"/>
          <p14:tracePt t="68155" x="1809750" y="3968750"/>
          <p14:tracePt t="68171" x="1809750" y="3949700"/>
          <p14:tracePt t="68188" x="1809750" y="3937000"/>
          <p14:tracePt t="68204" x="1809750" y="3924300"/>
          <p14:tracePt t="68222" x="1809750" y="3911600"/>
          <p14:tracePt t="68238" x="1816100" y="3911600"/>
          <p14:tracePt t="68255" x="1841500" y="3898900"/>
          <p14:tracePt t="68271" x="1860550" y="3886200"/>
          <p14:tracePt t="68289" x="1892300" y="3879850"/>
          <p14:tracePt t="68305" x="1936750" y="3879850"/>
          <p14:tracePt t="68321" x="1955800" y="3879850"/>
          <p14:tracePt t="68338" x="1981200" y="3879850"/>
          <p14:tracePt t="68355" x="2000250" y="3879850"/>
          <p14:tracePt t="68371" x="2006600" y="3879850"/>
          <p14:tracePt t="68388" x="2012950" y="3879850"/>
          <p14:tracePt t="68423" x="2025650" y="3879850"/>
          <p14:tracePt t="68431" x="2038350" y="3892550"/>
          <p14:tracePt t="68439" x="2057400" y="3911600"/>
          <p14:tracePt t="68455" x="2095500" y="3949700"/>
          <p14:tracePt t="68471" x="2114550" y="3968750"/>
          <p14:tracePt t="68488" x="2120900" y="3975100"/>
          <p14:tracePt t="68506" x="2127250" y="3987800"/>
          <p14:tracePt t="68522" x="2133600" y="3987800"/>
          <p14:tracePt t="68538" x="2133600" y="4006850"/>
          <p14:tracePt t="68555" x="2133600" y="4019550"/>
          <p14:tracePt t="68572" x="2133600" y="4025900"/>
          <p14:tracePt t="68588" x="2139950" y="4038600"/>
          <p14:tracePt t="68605" x="2139950" y="4051300"/>
          <p14:tracePt t="68631" x="2139950" y="4057650"/>
          <p14:tracePt t="68639" x="2139950" y="4064000"/>
          <p14:tracePt t="68655" x="2139950" y="4083050"/>
          <p14:tracePt t="68672" x="2139950" y="4095750"/>
          <p14:tracePt t="68688" x="2133600" y="4108450"/>
          <p14:tracePt t="68706" x="2133600" y="4121150"/>
          <p14:tracePt t="68722" x="2127250" y="4127500"/>
          <p14:tracePt t="68775" x="2120900" y="4127500"/>
          <p14:tracePt t="68791" x="2114550" y="4133850"/>
          <p14:tracePt t="70231" x="2108200" y="4133850"/>
          <p14:tracePt t="70255" x="2101850" y="4133850"/>
          <p14:tracePt t="70287" x="2101850" y="4127500"/>
          <p14:tracePt t="70295" x="2101850" y="4121150"/>
          <p14:tracePt t="70319" x="2101850" y="4114800"/>
          <p14:tracePt t="70327" x="2101850" y="4108450"/>
          <p14:tracePt t="70343" x="2101850" y="4102100"/>
          <p14:tracePt t="70351" x="2101850" y="4089400"/>
          <p14:tracePt t="70359" x="2101850" y="4083050"/>
          <p14:tracePt t="70383" x="2101850" y="4076700"/>
          <p14:tracePt t="70391" x="2114550" y="4064000"/>
          <p14:tracePt t="70406" x="2120900" y="4057650"/>
          <p14:tracePt t="70423" x="2152650" y="4025900"/>
          <p14:tracePt t="70440" x="2178050" y="4013200"/>
          <p14:tracePt t="70457" x="2222500" y="3994150"/>
          <p14:tracePt t="70473" x="2241550" y="3987800"/>
          <p14:tracePt t="70490" x="2260600" y="3975100"/>
          <p14:tracePt t="70507" x="2266950" y="3968750"/>
          <p14:tracePt t="70524" x="2273300" y="3968750"/>
          <p14:tracePt t="70540" x="2279650" y="3968750"/>
          <p14:tracePt t="70557" x="2292350" y="3962400"/>
          <p14:tracePt t="70573" x="2298700" y="3962400"/>
          <p14:tracePt t="70592" x="2311400" y="3956050"/>
          <p14:tracePt t="70607" x="2324100" y="3956050"/>
          <p14:tracePt t="70623" x="2330450" y="3949700"/>
          <p14:tracePt t="70871" x="2324100" y="3949700"/>
          <p14:tracePt t="70879" x="2317750" y="3949700"/>
          <p14:tracePt t="70911" x="2311400" y="3949700"/>
          <p14:tracePt t="70927" x="2305050" y="3949700"/>
          <p14:tracePt t="70935" x="2298700" y="3949700"/>
          <p14:tracePt t="70943" x="2279650" y="3949700"/>
          <p14:tracePt t="70959" x="2266950" y="3949700"/>
          <p14:tracePt t="70974" x="2247900" y="3949700"/>
          <p14:tracePt t="70991" x="2228850" y="3949700"/>
          <p14:tracePt t="71039" x="2222500" y="3949700"/>
          <p14:tracePt t="71055" x="2209800" y="3949700"/>
          <p14:tracePt t="71063" x="2203450" y="3949700"/>
          <p14:tracePt t="71075" x="2184400" y="3949700"/>
          <p14:tracePt t="71090" x="2159000" y="3949700"/>
          <p14:tracePt t="71107" x="2139950" y="3949700"/>
          <p14:tracePt t="71159" x="2133600" y="3949700"/>
          <p14:tracePt t="71167" x="2127250" y="3943350"/>
          <p14:tracePt t="71175" x="2114550" y="3943350"/>
          <p14:tracePt t="71191" x="2101850" y="3937000"/>
          <p14:tracePt t="71208" x="2063750" y="3930650"/>
          <p14:tracePt t="71224" x="2057400" y="3930650"/>
          <p14:tracePt t="71242" x="2051050" y="3930650"/>
          <p14:tracePt t="71257" x="2044700" y="3924300"/>
          <p14:tracePt t="71274" x="2038350" y="3917950"/>
          <p14:tracePt t="71291" x="2025650" y="3905250"/>
          <p14:tracePt t="71308" x="2006600" y="3892550"/>
          <p14:tracePt t="71324" x="2000250" y="3886200"/>
          <p14:tracePt t="71391" x="1993900" y="3886200"/>
          <p14:tracePt t="71415" x="1987550" y="3886200"/>
          <p14:tracePt t="71423" x="1987550" y="3879850"/>
          <p14:tracePt t="71432" x="1974850" y="3879850"/>
          <p14:tracePt t="71495" x="1974850" y="3873500"/>
          <p14:tracePt t="71503" x="1968500" y="3873500"/>
          <p14:tracePt t="71511" x="1968500" y="3867150"/>
          <p14:tracePt t="71524" x="1955800" y="3860800"/>
          <p14:tracePt t="71541" x="1943100" y="3848100"/>
          <p14:tracePt t="71558" x="1936750" y="3841750"/>
          <p14:tracePt t="71575" x="1930400" y="3841750"/>
          <p14:tracePt t="71655" x="1924050" y="3841750"/>
          <p14:tracePt t="71671" x="1917700" y="3835400"/>
          <p14:tracePt t="71783" x="1911350" y="3835400"/>
          <p14:tracePt t="71791" x="1905000" y="3835400"/>
          <p14:tracePt t="71799" x="1898650" y="3835400"/>
          <p14:tracePt t="71815" x="1892300" y="3835400"/>
          <p14:tracePt t="71839" x="1892300" y="3829050"/>
          <p14:tracePt t="71855" x="1885950" y="3829050"/>
          <p14:tracePt t="71863" x="1879600" y="3822700"/>
          <p14:tracePt t="71874" x="1866900" y="3810000"/>
          <p14:tracePt t="71891" x="1847850" y="3803650"/>
          <p14:tracePt t="71908" x="1841500" y="3803650"/>
          <p14:tracePt t="71925" x="1835150" y="3803650"/>
          <p14:tracePt t="71967" x="1835150" y="3797300"/>
          <p14:tracePt t="71983" x="1822450" y="3797300"/>
          <p14:tracePt t="71991" x="1822450" y="3784600"/>
          <p14:tracePt t="71999" x="1816100" y="3778250"/>
          <p14:tracePt t="72008" x="1803400" y="3771900"/>
          <p14:tracePt t="72063" x="1797050" y="3765550"/>
          <p14:tracePt t="72079" x="1797050" y="3759200"/>
          <p14:tracePt t="72096" x="1797050" y="3746500"/>
          <p14:tracePt t="72103" x="1784350" y="3733800"/>
          <p14:tracePt t="72111" x="1784350" y="3727450"/>
          <p14:tracePt t="72125" x="1784350" y="3721100"/>
          <p14:tracePt t="72142" x="1784350" y="3708400"/>
          <p14:tracePt t="72143" x="1784350" y="3702050"/>
          <p14:tracePt t="72158" x="1784350" y="3695700"/>
          <p14:tracePt t="72175" x="1784350" y="3683000"/>
          <p14:tracePt t="72192" x="1784350" y="3676650"/>
          <p14:tracePt t="72209" x="1784350" y="3651250"/>
          <p14:tracePt t="72225" x="1784350" y="3638550"/>
          <p14:tracePt t="72242" x="1784350" y="3625850"/>
          <p14:tracePt t="72258" x="1784350" y="3613150"/>
          <p14:tracePt t="72276" x="1784350" y="3606800"/>
          <p14:tracePt t="72292" x="1790700" y="3600450"/>
          <p14:tracePt t="72308" x="1790700" y="3594100"/>
          <p14:tracePt t="72325" x="1790700" y="3575050"/>
          <p14:tracePt t="72343" x="1790700" y="3556000"/>
          <p14:tracePt t="72343" x="1790700" y="3549650"/>
          <p14:tracePt t="72358" x="1790700" y="3543300"/>
          <p14:tracePt t="72375" x="1797050" y="3517900"/>
          <p14:tracePt t="72392" x="1803400" y="3511550"/>
          <p14:tracePt t="72409" x="1803400" y="3505200"/>
          <p14:tracePt t="72425" x="1803400" y="3492500"/>
          <p14:tracePt t="72442" x="1809750" y="3486150"/>
          <p14:tracePt t="72458" x="1816100" y="3473450"/>
          <p14:tracePt t="72476" x="1822450" y="3454400"/>
          <p14:tracePt t="72492" x="1828800" y="3435350"/>
          <p14:tracePt t="72509" x="1835150" y="3422650"/>
          <p14:tracePt t="72525" x="1847850" y="3403600"/>
          <p14:tracePt t="72543" x="1854200" y="3390900"/>
          <p14:tracePt t="72558" x="1860550" y="3384550"/>
          <p14:tracePt t="72575" x="1860550" y="3378200"/>
          <p14:tracePt t="72592" x="1873250" y="3365500"/>
          <p14:tracePt t="72609" x="1885950" y="3346450"/>
          <p14:tracePt t="72626" x="1905000" y="3327400"/>
          <p14:tracePt t="72642" x="1924050" y="3302000"/>
          <p14:tracePt t="72659" x="1943100" y="3282950"/>
          <p14:tracePt t="72676" x="1955800" y="3270250"/>
          <p14:tracePt t="72692" x="1968500" y="3257550"/>
          <p14:tracePt t="72709" x="1987550" y="3251200"/>
          <p14:tracePt t="72726" x="2006600" y="3232150"/>
          <p14:tracePt t="72743" x="2044700" y="3213100"/>
          <p14:tracePt t="72759" x="2057400" y="3206750"/>
          <p14:tracePt t="72776" x="2120900" y="3187700"/>
          <p14:tracePt t="72792" x="2152650" y="3175000"/>
          <p14:tracePt t="72810" x="2184400" y="3175000"/>
          <p14:tracePt t="72826" x="2209800" y="3175000"/>
          <p14:tracePt t="72842" x="2228850" y="3168650"/>
          <p14:tracePt t="72859" x="2247900" y="3168650"/>
          <p14:tracePt t="72877" x="2273300" y="3168650"/>
          <p14:tracePt t="72892" x="2305050" y="3168650"/>
          <p14:tracePt t="72909" x="2362200" y="3168650"/>
          <p14:tracePt t="72926" x="2406650" y="3175000"/>
          <p14:tracePt t="72944" x="2476500" y="3194050"/>
          <p14:tracePt t="72959" x="2501900" y="3200400"/>
          <p14:tracePt t="72976" x="2540000" y="3206750"/>
          <p14:tracePt t="72992" x="2578100" y="3219450"/>
          <p14:tracePt t="73010" x="2603500" y="3225800"/>
          <p14:tracePt t="73026" x="2635250" y="3238500"/>
          <p14:tracePt t="73042" x="2660650" y="3251200"/>
          <p14:tracePt t="73059" x="2686050" y="3263900"/>
          <p14:tracePt t="73077" x="2698750" y="3270250"/>
          <p14:tracePt t="73093" x="2717800" y="3289300"/>
          <p14:tracePt t="73109" x="2736850" y="3302000"/>
          <p14:tracePt t="73126" x="2762250" y="3321050"/>
          <p14:tracePt t="73127" x="2787650" y="3333750"/>
          <p14:tracePt t="73144" x="2800350" y="3346450"/>
          <p14:tracePt t="73159" x="2806700" y="3359150"/>
          <p14:tracePt t="73176" x="2819400" y="3365500"/>
          <p14:tracePt t="73193" x="2825750" y="3384550"/>
          <p14:tracePt t="73210" x="2838450" y="3409950"/>
          <p14:tracePt t="73226" x="2844800" y="3429000"/>
          <p14:tracePt t="73243" x="2863850" y="3467100"/>
          <p14:tracePt t="73259" x="2876550" y="3511550"/>
          <p14:tracePt t="73277" x="2889250" y="3543300"/>
          <p14:tracePt t="73293" x="2901950" y="3575050"/>
          <p14:tracePt t="73309" x="2901950" y="3619500"/>
          <p14:tracePt t="73326" x="2901950" y="3651250"/>
          <p14:tracePt t="73327" x="2901950" y="3657600"/>
          <p14:tracePt t="73344" x="2901950" y="3663950"/>
          <p14:tracePt t="73359" x="2901950" y="3676650"/>
          <p14:tracePt t="73376" x="2901950" y="3695700"/>
          <p14:tracePt t="73393" x="2901950" y="3714750"/>
          <p14:tracePt t="73411" x="2901950" y="3733800"/>
          <p14:tracePt t="73426" x="2901950" y="3746500"/>
          <p14:tracePt t="73443" x="2895600" y="3765550"/>
          <p14:tracePt t="73459" x="2882900" y="3784600"/>
          <p14:tracePt t="73477" x="2876550" y="3790950"/>
          <p14:tracePt t="73493" x="2870200" y="3797300"/>
          <p14:tracePt t="73510" x="2863850" y="3803650"/>
          <p14:tracePt t="73526" x="2851150" y="3816350"/>
          <p14:tracePt t="73544" x="2819400" y="3829050"/>
          <p14:tracePt t="73560" x="2806700" y="3835400"/>
          <p14:tracePt t="73576" x="2794000" y="3841750"/>
          <p14:tracePt t="73593" x="2787650" y="3848100"/>
          <p14:tracePt t="73615" x="2781300" y="3854450"/>
          <p14:tracePt t="73632" x="2768600" y="3860800"/>
          <p14:tracePt t="73643" x="2755900" y="3860800"/>
          <p14:tracePt t="73660" x="2743200" y="3867150"/>
          <p14:tracePt t="73677" x="2711450" y="3867150"/>
          <p14:tracePt t="73693" x="2686050" y="3873500"/>
          <p14:tracePt t="73710" x="2654300" y="3879850"/>
          <p14:tracePt t="73726" x="2641600" y="3879850"/>
          <p14:tracePt t="73727" x="2635250" y="3879850"/>
          <p14:tracePt t="73744" x="2616200" y="3879850"/>
          <p14:tracePt t="73760" x="2603500" y="3879850"/>
          <p14:tracePt t="73776" x="2578100" y="3879850"/>
          <p14:tracePt t="73793" x="2514600" y="3879850"/>
          <p14:tracePt t="73811" x="2470150" y="3879850"/>
          <p14:tracePt t="73827" x="2444750" y="3879850"/>
          <p14:tracePt t="73843" x="2432050" y="3879850"/>
          <p14:tracePt t="73860" x="2425700" y="3879850"/>
          <p14:tracePt t="73878" x="2413000" y="3879850"/>
          <p14:tracePt t="73893" x="2374900" y="3879850"/>
          <p14:tracePt t="73910" x="2324100" y="3867150"/>
          <p14:tracePt t="73927" x="2298700" y="3867150"/>
          <p14:tracePt t="73944" x="2266950" y="3860800"/>
          <p14:tracePt t="73960" x="2260600" y="3860800"/>
          <p14:tracePt t="73977" x="2247900" y="3860800"/>
          <p14:tracePt t="73993" x="2216150" y="3848100"/>
          <p14:tracePt t="74011" x="2184400" y="3841750"/>
          <p14:tracePt t="74027" x="2152650" y="3829050"/>
          <p14:tracePt t="74044" x="2120900" y="3822700"/>
          <p14:tracePt t="74060" x="2095500" y="3810000"/>
          <p14:tracePt t="74077" x="2076450" y="3803650"/>
          <p14:tracePt t="74094" x="2057400" y="3790950"/>
          <p14:tracePt t="74110" x="2038350" y="3778250"/>
          <p14:tracePt t="74127" x="2019300" y="3771900"/>
          <p14:tracePt t="74144" x="1993900" y="3752850"/>
          <p14:tracePt t="74160" x="1955800" y="3733800"/>
          <p14:tracePt t="74177" x="1924050" y="3708400"/>
          <p14:tracePt t="74193" x="1905000" y="3689350"/>
          <p14:tracePt t="74211" x="1885950" y="3670300"/>
          <p14:tracePt t="74227" x="1879600" y="3644900"/>
          <p14:tracePt t="74244" x="1860550" y="3606800"/>
          <p14:tracePt t="74260" x="1854200" y="3581400"/>
          <p14:tracePt t="74278" x="1854200" y="3562350"/>
          <p14:tracePt t="74294" x="1847850" y="3543300"/>
          <p14:tracePt t="74310" x="1841500" y="3536950"/>
          <p14:tracePt t="74327" x="1841500" y="3511550"/>
          <p14:tracePt t="74328" x="1841500" y="3492500"/>
          <p14:tracePt t="74344" x="1841500" y="3454400"/>
          <p14:tracePt t="74360" x="1841500" y="3409950"/>
          <p14:tracePt t="74377" x="1847850" y="3371850"/>
          <p14:tracePt t="74394" x="1847850" y="3346450"/>
          <p14:tracePt t="74411" x="1847850" y="3314700"/>
          <p14:tracePt t="74427" x="1860550" y="3308350"/>
          <p14:tracePt t="74444" x="1860550" y="3302000"/>
          <p14:tracePt t="74460" x="1873250" y="3276600"/>
          <p14:tracePt t="74478" x="1885950" y="3263900"/>
          <p14:tracePt t="74494" x="1898650" y="3251200"/>
          <p14:tracePt t="74510" x="1917700" y="3238500"/>
          <p14:tracePt t="74511" x="1924050" y="3238500"/>
          <p14:tracePt t="74527" x="1974850" y="3232150"/>
          <p14:tracePt t="74545" x="2025650" y="3219450"/>
          <p14:tracePt t="74561" x="2095500" y="3206750"/>
          <p14:tracePt t="74577" x="2178050" y="3206750"/>
          <p14:tracePt t="74594" x="2222500" y="3194050"/>
          <p14:tracePt t="74612" x="2260600" y="3187700"/>
          <p14:tracePt t="74627" x="2298700" y="3187700"/>
          <p14:tracePt t="74644" x="2349500" y="3187700"/>
          <p14:tracePt t="74661" x="2432050" y="3187700"/>
          <p14:tracePt t="74678" x="2533650" y="3187700"/>
          <p14:tracePt t="74679" x="2584450" y="3187700"/>
          <p14:tracePt t="74694" x="2628900" y="3187700"/>
          <p14:tracePt t="74711" x="2692400" y="3187700"/>
          <p14:tracePt t="74711" x="2705100" y="3194050"/>
          <p14:tracePt t="74728" x="2736850" y="3200400"/>
          <p14:tracePt t="74745" x="2755900" y="3213100"/>
          <p14:tracePt t="74761" x="2768600" y="3219450"/>
          <p14:tracePt t="74778" x="2781300" y="3232150"/>
          <p14:tracePt t="74794" x="2800350" y="3251200"/>
          <p14:tracePt t="74812" x="2825750" y="3282950"/>
          <p14:tracePt t="74828" x="2838450" y="3302000"/>
          <p14:tracePt t="74844" x="2851150" y="3333750"/>
          <p14:tracePt t="74861" x="2870200" y="3371850"/>
          <p14:tracePt t="74878" x="2876550" y="3416300"/>
          <p14:tracePt t="74895" x="2882900" y="3441700"/>
          <p14:tracePt t="74896" x="2882900" y="3448050"/>
          <p14:tracePt t="74911" x="2882900" y="3467100"/>
          <p14:tracePt t="74927" x="2882900" y="3492500"/>
          <p14:tracePt t="74945" x="2882900" y="3524250"/>
          <p14:tracePt t="74961" x="2882900" y="3568700"/>
          <p14:tracePt t="74978" x="2882900" y="3613150"/>
          <p14:tracePt t="74994" x="2882900" y="3638550"/>
          <p14:tracePt t="75011" x="2882900" y="3657600"/>
          <p14:tracePt t="75028" x="2882900" y="3663950"/>
          <p14:tracePt t="75048" x="2882900" y="3670300"/>
          <p14:tracePt t="75064" x="2882900" y="3683000"/>
          <p14:tracePt t="75079" x="2882900" y="3689350"/>
          <p14:tracePt t="75094" x="2882900" y="3695700"/>
          <p14:tracePt t="75111" x="2876550" y="3721100"/>
          <p14:tracePt t="75128" x="2870200" y="3733800"/>
          <p14:tracePt t="75146" x="2870200" y="3746500"/>
          <p14:tracePt t="75176" x="2863850" y="3752850"/>
          <p14:tracePt t="75208" x="2857500" y="3765550"/>
          <p14:tracePt t="75224" x="2857500" y="3771900"/>
          <p14:tracePt t="75232" x="2851150" y="3784600"/>
          <p14:tracePt t="75256" x="2838450" y="3803650"/>
          <p14:tracePt t="75272" x="2838450" y="3816350"/>
          <p14:tracePt t="75288" x="2832100" y="3822700"/>
          <p14:tracePt t="75304" x="2825750" y="3829050"/>
          <p14:tracePt t="75320" x="2819400" y="3835400"/>
          <p14:tracePt t="75368" x="2819400" y="3841750"/>
          <p14:tracePt t="75408" x="2819400" y="3848100"/>
          <p14:tracePt t="75416" x="2813050" y="3848100"/>
          <p14:tracePt t="75440" x="2806700" y="3854450"/>
          <p14:tracePt t="75568" x="2794000" y="3854450"/>
          <p14:tracePt t="75584" x="2774950" y="3854450"/>
          <p14:tracePt t="75591" x="2755900" y="3835400"/>
          <p14:tracePt t="75600" x="2736850" y="3810000"/>
          <p14:tracePt t="75612" x="2717800" y="3784600"/>
          <p14:tracePt t="75628" x="2692400" y="3740150"/>
          <p14:tracePt t="75646" x="2673350" y="3714750"/>
          <p14:tracePt t="75662" x="2673350" y="3708400"/>
          <p14:tracePt t="75760" x="2673350" y="3702050"/>
          <p14:tracePt t="75776" x="2673350" y="3695700"/>
          <p14:tracePt t="75800" x="2673350" y="3689350"/>
          <p14:tracePt t="75808" x="2673350" y="3676650"/>
          <p14:tracePt t="75816" x="2673350" y="3663950"/>
          <p14:tracePt t="75829" x="2673350" y="3657600"/>
          <p14:tracePt t="75845" x="2673350" y="3644900"/>
          <p14:tracePt t="75864" x="2673350" y="3638550"/>
          <p14:tracePt t="75880" x="2673350" y="3632200"/>
          <p14:tracePt t="75896" x="2673350" y="3619500"/>
          <p14:tracePt t="75912" x="2673350" y="3587750"/>
          <p14:tracePt t="75928" x="2673350" y="3562350"/>
          <p14:tracePt t="75945" x="2673350" y="3549650"/>
          <p14:tracePt t="75963" x="2673350" y="3536950"/>
          <p14:tracePt t="76056" x="2673350" y="3530600"/>
          <p14:tracePt t="76096" x="2673350" y="3524250"/>
          <p14:tracePt t="76112" x="2679700" y="3517900"/>
          <p14:tracePt t="76120" x="2679700" y="3511550"/>
          <p14:tracePt t="76129" x="2679700" y="3505200"/>
          <p14:tracePt t="76145" x="2679700" y="3498850"/>
          <p14:tracePt t="76162" x="2679700" y="3492500"/>
          <p14:tracePt t="76179" x="2679700" y="3486150"/>
          <p14:tracePt t="76197" x="2686050" y="3486150"/>
          <p14:tracePt t="77080" x="2679700" y="3479800"/>
          <p14:tracePt t="77090" x="2654300" y="3479800"/>
          <p14:tracePt t="77096" x="2635250" y="3479800"/>
          <p14:tracePt t="77113" x="2603500" y="3479800"/>
          <p14:tracePt t="77130" x="2584450" y="3479800"/>
          <p14:tracePt t="77224" x="2578100" y="3479800"/>
          <p14:tracePt t="77241" x="2565400" y="3479800"/>
          <p14:tracePt t="77264" x="2559050" y="3479800"/>
          <p14:tracePt t="77320" x="2552700" y="3479800"/>
          <p14:tracePt t="77328" x="2546350" y="3479800"/>
          <p14:tracePt t="77336" x="2540000" y="3479800"/>
          <p14:tracePt t="77346" x="2533650" y="3479800"/>
          <p14:tracePt t="77363" x="2520950" y="3479800"/>
          <p14:tracePt t="77380" x="2514600" y="3479800"/>
          <p14:tracePt t="77752" x="2520950" y="3473450"/>
          <p14:tracePt t="77760" x="2527300" y="3473450"/>
          <p14:tracePt t="77768" x="2533650" y="3473450"/>
          <p14:tracePt t="77780" x="2546350" y="3473450"/>
          <p14:tracePt t="77797" x="2597150" y="3467100"/>
          <p14:tracePt t="77814" x="2641600" y="3460750"/>
          <p14:tracePt t="77831" x="2660650" y="3454400"/>
          <p14:tracePt t="77912" x="2667000" y="3454400"/>
          <p14:tracePt t="77944" x="2673350" y="3454400"/>
          <p14:tracePt t="78024" x="2679700" y="3454400"/>
          <p14:tracePt t="78057" x="2679700" y="3467100"/>
          <p14:tracePt t="78065" x="2679700" y="3473450"/>
          <p14:tracePt t="78072" x="2679700" y="3492500"/>
          <p14:tracePt t="78080" x="2673350" y="3498850"/>
          <p14:tracePt t="78098" x="2660650" y="3536950"/>
          <p14:tracePt t="78114" x="2647950" y="3556000"/>
          <p14:tracePt t="78131" x="2635250" y="3581400"/>
          <p14:tracePt t="78147" x="2622550" y="3600450"/>
          <p14:tracePt t="78165" x="2616200" y="3606800"/>
          <p14:tracePt t="78181" x="2597150" y="3625850"/>
          <p14:tracePt t="78198" x="2597150" y="3632200"/>
          <p14:tracePt t="78216" x="2590800" y="3638550"/>
          <p14:tracePt t="78249" x="2584450" y="3644900"/>
          <p14:tracePt t="78481" x="2597150" y="3644900"/>
          <p14:tracePt t="78488" x="2616200" y="3644900"/>
          <p14:tracePt t="78497" x="2622550" y="3644900"/>
          <p14:tracePt t="78514" x="2635250" y="3644900"/>
          <p14:tracePt t="78531" x="2660650" y="3644900"/>
          <p14:tracePt t="78549" x="2679700" y="3644900"/>
          <p14:tracePt t="78564" x="2692400" y="3644900"/>
          <p14:tracePt t="78760" x="2692400" y="3651250"/>
          <p14:tracePt t="78776" x="2686050" y="3663950"/>
          <p14:tracePt t="78792" x="2679700" y="3670300"/>
          <p14:tracePt t="78800" x="2673350" y="3676650"/>
          <p14:tracePt t="78808" x="2667000" y="3689350"/>
          <p14:tracePt t="78825" x="2654300" y="3702050"/>
          <p14:tracePt t="78832" x="2654300" y="3708400"/>
          <p14:tracePt t="78848" x="2622550" y="3740150"/>
          <p14:tracePt t="78865" x="2590800" y="3765550"/>
          <p14:tracePt t="78881" x="2559050" y="3790950"/>
          <p14:tracePt t="78899" x="2533650" y="3816350"/>
          <p14:tracePt t="78916" x="2527300" y="3829050"/>
          <p14:tracePt t="78931" x="2520950" y="3848100"/>
          <p14:tracePt t="78948" x="2514600" y="3848100"/>
          <p14:tracePt t="78992" x="2514600" y="3854450"/>
          <p14:tracePt t="79024" x="2508250" y="3860800"/>
          <p14:tracePt t="79120" x="2501900" y="3867150"/>
          <p14:tracePt t="79249" x="2514600" y="3867150"/>
          <p14:tracePt t="79256" x="2527300" y="3867150"/>
          <p14:tracePt t="79265" x="2540000" y="3867150"/>
          <p14:tracePt t="79282" x="2565400" y="3867150"/>
          <p14:tracePt t="79298" x="2578100" y="3867150"/>
          <p14:tracePt t="79344" x="2584450" y="3867150"/>
          <p14:tracePt t="79352" x="2590800" y="3867150"/>
          <p14:tracePt t="79360" x="2603500" y="3867150"/>
          <p14:tracePt t="79369" x="2622550" y="3867150"/>
          <p14:tracePt t="79382" x="2635250" y="3867150"/>
          <p14:tracePt t="79398" x="2647950" y="3867150"/>
          <p14:tracePt t="79416" x="2660650" y="3867150"/>
          <p14:tracePt t="79441" x="2673350" y="3867150"/>
          <p14:tracePt t="79449" x="2679700" y="3867150"/>
          <p14:tracePt t="79480" x="2686050" y="3860800"/>
          <p14:tracePt t="79809" x="2686050" y="3867150"/>
          <p14:tracePt t="79824" x="2679700" y="3867150"/>
          <p14:tracePt t="79832" x="2673350" y="3873500"/>
          <p14:tracePt t="79840" x="2667000" y="3873500"/>
          <p14:tracePt t="79849" x="2667000" y="3879850"/>
          <p14:tracePt t="79873" x="2660650" y="3879850"/>
          <p14:tracePt t="79882" x="2654300" y="3879850"/>
          <p14:tracePt t="79899" x="2616200" y="3879850"/>
          <p14:tracePt t="79916" x="2578100" y="3879850"/>
          <p14:tracePt t="79932" x="2552700" y="3879850"/>
          <p14:tracePt t="79950" x="2540000" y="3879850"/>
          <p14:tracePt t="79985" x="2533650" y="3879850"/>
          <p14:tracePt t="79992" x="2520950" y="3879850"/>
          <p14:tracePt t="80000" x="2514600" y="3879850"/>
          <p14:tracePt t="80016" x="2489200" y="3873500"/>
          <p14:tracePt t="80032" x="2482850" y="3867150"/>
          <p14:tracePt t="80049" x="2476500" y="3867150"/>
          <p14:tracePt t="80066" x="2470150" y="3860800"/>
          <p14:tracePt t="80083" x="2457450" y="3841750"/>
          <p14:tracePt t="80099" x="2432050" y="3816350"/>
          <p14:tracePt t="80116" x="2400300" y="3778250"/>
          <p14:tracePt t="80132" x="2387600" y="3771900"/>
          <p14:tracePt t="80151" x="2374900" y="3752850"/>
          <p14:tracePt t="80166" x="2368550" y="3733800"/>
          <p14:tracePt t="80183" x="2368550" y="3708400"/>
          <p14:tracePt t="80199" x="2362200" y="3663950"/>
          <p14:tracePt t="80217" x="2355850" y="3619500"/>
          <p14:tracePt t="80233" x="2355850" y="3594100"/>
          <p14:tracePt t="80249" x="2355850" y="3581400"/>
          <p14:tracePt t="80266" x="2355850" y="3562350"/>
          <p14:tracePt t="80284" x="2355850" y="3524250"/>
          <p14:tracePt t="80299" x="2355850" y="3460750"/>
          <p14:tracePt t="80316" x="2355850" y="3409950"/>
          <p14:tracePt t="80333" x="2355850" y="3378200"/>
          <p14:tracePt t="80350" x="2355850" y="3365500"/>
          <p14:tracePt t="80366" x="2355850" y="3359150"/>
          <p14:tracePt t="80383" x="2362200" y="3340100"/>
          <p14:tracePt t="80385" x="2368550" y="3321050"/>
          <p14:tracePt t="80399" x="2368550" y="3314700"/>
          <p14:tracePt t="80417" x="2406650" y="3244850"/>
          <p14:tracePt t="80433" x="2419350" y="3225800"/>
          <p14:tracePt t="80449" x="2432050" y="3213100"/>
          <p14:tracePt t="80466" x="2438400" y="3206750"/>
          <p14:tracePt t="80484" x="2451100" y="3200400"/>
          <p14:tracePt t="80499" x="2457450" y="3194050"/>
          <p14:tracePt t="80516" x="2476500" y="3187700"/>
          <p14:tracePt t="80533" x="2495550" y="3187700"/>
          <p14:tracePt t="80550" x="2514600" y="3187700"/>
          <p14:tracePt t="80566" x="2559050" y="3187700"/>
          <p14:tracePt t="80583" x="2603500" y="3187700"/>
          <p14:tracePt t="80600" x="2660650" y="3200400"/>
          <p14:tracePt t="80617" x="2679700" y="3206750"/>
          <p14:tracePt t="80633" x="2705100" y="3219450"/>
          <p14:tracePt t="80650" x="2724150" y="3232150"/>
          <p14:tracePt t="80666" x="2736850" y="3251200"/>
          <p14:tracePt t="80683" x="2755900" y="3276600"/>
          <p14:tracePt t="80700" x="2774950" y="3314700"/>
          <p14:tracePt t="80716" x="2787650" y="3352800"/>
          <p14:tracePt t="80733" x="2806700" y="3390900"/>
          <p14:tracePt t="80750" x="2813050" y="3416300"/>
          <p14:tracePt t="80766" x="2819400" y="3429000"/>
          <p14:tracePt t="80783" x="2819400" y="3448050"/>
          <p14:tracePt t="80784" x="2819400" y="3460750"/>
          <p14:tracePt t="80800" x="2819400" y="3473450"/>
          <p14:tracePt t="80818" x="2819400" y="3524250"/>
          <p14:tracePt t="80833" x="2819400" y="3575050"/>
          <p14:tracePt t="80850" x="2819400" y="3625850"/>
          <p14:tracePt t="80867" x="2819400" y="3683000"/>
          <p14:tracePt t="80884" x="2819400" y="3708400"/>
          <p14:tracePt t="80900" x="2819400" y="3727450"/>
          <p14:tracePt t="80917" x="2825750" y="3733800"/>
          <p14:tracePt t="80933" x="2825750" y="3746500"/>
          <p14:tracePt t="80952" x="2825750" y="3752850"/>
          <p14:tracePt t="80967" x="2825750" y="3759200"/>
          <p14:tracePt t="80983" x="2819400" y="3765550"/>
          <p14:tracePt t="81000" x="2813050" y="3790950"/>
          <p14:tracePt t="81017" x="2806700" y="3803650"/>
          <p14:tracePt t="81033" x="2806700" y="3810000"/>
          <p14:tracePt t="81456" x="2800350" y="3816350"/>
          <p14:tracePt t="81512" x="2794000" y="3816350"/>
          <p14:tracePt t="81520" x="2794000" y="3822700"/>
          <p14:tracePt t="81528" x="2787650" y="3829050"/>
          <p14:tracePt t="81536" x="2787650" y="3841750"/>
          <p14:tracePt t="81552" x="2781300" y="3848100"/>
          <p14:tracePt t="81568" x="2781300" y="3854450"/>
          <p14:tracePt t="81584" x="2774950" y="3860800"/>
          <p14:tracePt t="81608" x="2774950" y="3867150"/>
          <p14:tracePt t="81632" x="2768600" y="3873500"/>
          <p14:tracePt t="81648" x="2762250" y="3879850"/>
          <p14:tracePt t="81656" x="2762250" y="3886200"/>
          <p14:tracePt t="81672" x="2755900" y="3892550"/>
          <p14:tracePt t="81684" x="2749550" y="3898900"/>
          <p14:tracePt t="81701" x="2736850" y="3911600"/>
          <p14:tracePt t="81717" x="2730500" y="3917950"/>
          <p14:tracePt t="81736" x="2724150" y="3924300"/>
          <p14:tracePt t="81752" x="2717800" y="3930650"/>
          <p14:tracePt t="81767" x="2711450" y="3930650"/>
          <p14:tracePt t="81784" x="2673350" y="3943350"/>
          <p14:tracePt t="81802" x="2654300" y="3956050"/>
          <p14:tracePt t="81817" x="2635250" y="3968750"/>
          <p14:tracePt t="81834" x="2622550" y="3975100"/>
          <p14:tracePt t="81851" x="2603500" y="3987800"/>
          <p14:tracePt t="81868" x="2571750" y="3994150"/>
          <p14:tracePt t="81884" x="2527300" y="4006850"/>
          <p14:tracePt t="81901" x="2470150" y="4032250"/>
          <p14:tracePt t="81917" x="2387600" y="4051300"/>
          <p14:tracePt t="81934" x="2317750" y="4064000"/>
          <p14:tracePt t="81951" x="2247900" y="4064000"/>
          <p14:tracePt t="81968" x="2178050" y="4064000"/>
          <p14:tracePt t="81968" x="2146300" y="4064000"/>
          <p14:tracePt t="81984" x="2108200" y="4064000"/>
          <p14:tracePt t="82057" x="2101850" y="4064000"/>
          <p14:tracePt t="82248" x="2095500" y="4070350"/>
          <p14:tracePt t="82264" x="2089150" y="4076700"/>
          <p14:tracePt t="82272" x="2089150" y="4083050"/>
          <p14:tracePt t="82288" x="2082800" y="4089400"/>
          <p14:tracePt t="82296" x="2076450" y="4089400"/>
          <p14:tracePt t="82304" x="2076450" y="4095750"/>
          <p14:tracePt t="82318" x="2070100" y="4095750"/>
          <p14:tracePt t="82334" x="2063750" y="4095750"/>
          <p14:tracePt t="82351" x="2051050" y="4108450"/>
          <p14:tracePt t="82368" x="2032000" y="4108450"/>
          <p14:tracePt t="82385" x="2025650" y="4108450"/>
          <p14:tracePt t="82401" x="2006600" y="4108450"/>
          <p14:tracePt t="82418" x="1993900" y="4114800"/>
          <p14:tracePt t="82435" x="1974850" y="4114800"/>
          <p14:tracePt t="82452" x="1955800" y="4114800"/>
          <p14:tracePt t="82468" x="1943100" y="4114800"/>
          <p14:tracePt t="82485" x="1924050" y="4114800"/>
          <p14:tracePt t="82501" x="1911350" y="4114800"/>
          <p14:tracePt t="82518" x="1892300" y="4102100"/>
          <p14:tracePt t="82535" x="1879600" y="4083050"/>
          <p14:tracePt t="82551" x="1860550" y="4076700"/>
          <p14:tracePt t="82568" x="1860550" y="4070350"/>
          <p14:tracePt t="82585" x="1854200" y="4064000"/>
          <p14:tracePt t="82601" x="1847850" y="4057650"/>
          <p14:tracePt t="82618" x="1841500" y="4051300"/>
          <p14:tracePt t="82635" x="1841500" y="4038600"/>
          <p14:tracePt t="82652" x="1835150" y="4019550"/>
          <p14:tracePt t="82672" x="1835150" y="4006850"/>
          <p14:tracePt t="82685" x="1835150" y="4000500"/>
          <p14:tracePt t="82702" x="1835150" y="3987800"/>
          <p14:tracePt t="82718" x="1835150" y="3956050"/>
          <p14:tracePt t="82735" x="1841500" y="3930650"/>
          <p14:tracePt t="82752" x="1847850" y="3905250"/>
          <p14:tracePt t="82768" x="1866900" y="3886200"/>
          <p14:tracePt t="82785" x="1879600" y="3879850"/>
          <p14:tracePt t="82802" x="1892300" y="3879850"/>
          <p14:tracePt t="82818" x="1917700" y="3879850"/>
          <p14:tracePt t="82835" x="1930400" y="3873500"/>
          <p14:tracePt t="82853" x="1936750" y="3873500"/>
          <p14:tracePt t="82872" x="1943100" y="3873500"/>
          <p14:tracePt t="82885" x="1955800" y="3873500"/>
          <p14:tracePt t="82902" x="2012950" y="3873500"/>
          <p14:tracePt t="82919" x="2076450" y="3873500"/>
          <p14:tracePt t="82935" x="2139950" y="3873500"/>
          <p14:tracePt t="82952" x="2159000" y="3873500"/>
          <p14:tracePt t="82984" x="2165350" y="3873500"/>
          <p14:tracePt t="83008" x="2171700" y="3879850"/>
          <p14:tracePt t="83024" x="2171700" y="3886200"/>
          <p14:tracePt t="83032" x="2178050" y="3886200"/>
          <p14:tracePt t="83040" x="2178050" y="3892550"/>
          <p14:tracePt t="83053" x="2178050" y="3898900"/>
          <p14:tracePt t="83069" x="2178050" y="3924300"/>
          <p14:tracePt t="83085" x="2178050" y="3943350"/>
          <p14:tracePt t="83102" x="2178050" y="3975100"/>
          <p14:tracePt t="83119" x="2171700" y="4000500"/>
          <p14:tracePt t="83135" x="2152650" y="4025900"/>
          <p14:tracePt t="83152" x="2146300" y="4032250"/>
          <p14:tracePt t="83152" x="2146300" y="4044950"/>
          <p14:tracePt t="83169" x="2133600" y="4057650"/>
          <p14:tracePt t="83186" x="2127250" y="4064000"/>
          <p14:tracePt t="83202" x="2108200" y="4083050"/>
          <p14:tracePt t="83219" x="2095500" y="4089400"/>
          <p14:tracePt t="83235" x="2089150" y="4095750"/>
          <p14:tracePt t="83253" x="2082800" y="4102100"/>
          <p14:tracePt t="83280" x="2076450" y="4102100"/>
          <p14:tracePt t="83297" x="2070100" y="4102100"/>
          <p14:tracePt t="83328" x="2063750" y="4102100"/>
          <p14:tracePt t="83337" x="2057400" y="4102100"/>
          <p14:tracePt t="83353" x="2051050" y="4102100"/>
          <p14:tracePt t="83360" x="2038350" y="4102100"/>
          <p14:tracePt t="83369" x="2032000" y="4102100"/>
          <p14:tracePt t="83385" x="2000250" y="4102100"/>
          <p14:tracePt t="83403" x="1974850" y="4102100"/>
          <p14:tracePt t="83419" x="1962150" y="4102100"/>
          <p14:tracePt t="83472" x="1955800" y="4095750"/>
          <p14:tracePt t="83480" x="1949450" y="4095750"/>
          <p14:tracePt t="83488" x="1943100" y="4089400"/>
          <p14:tracePt t="83502" x="1930400" y="4089400"/>
          <p14:tracePt t="83519" x="1917700" y="4083050"/>
          <p14:tracePt t="83535" x="1911350" y="4076700"/>
          <p14:tracePt t="83553" x="1905000" y="4070350"/>
          <p14:tracePt t="83569" x="1892300" y="4051300"/>
          <p14:tracePt t="83586" x="1879600" y="4038600"/>
          <p14:tracePt t="83602" x="1873250" y="4032250"/>
          <p14:tracePt t="83619" x="1873250" y="4025900"/>
          <p14:tracePt t="83636" x="1860550" y="4019550"/>
          <p14:tracePt t="83652" x="1860550" y="4000500"/>
          <p14:tracePt t="83669" x="1860550" y="3975100"/>
          <p14:tracePt t="83686" x="1860550" y="3930650"/>
          <p14:tracePt t="83703" x="1860550" y="3892550"/>
          <p14:tracePt t="83719" x="1860550" y="3867150"/>
          <p14:tracePt t="83736" x="1860550" y="3854450"/>
          <p14:tracePt t="83753" x="1873250" y="3835400"/>
          <p14:tracePt t="83769" x="1892300" y="3822700"/>
          <p14:tracePt t="83786" x="1905000" y="3816350"/>
          <p14:tracePt t="83803" x="1917700" y="3816350"/>
          <p14:tracePt t="83819" x="1930400" y="3816350"/>
          <p14:tracePt t="83836" x="1943100" y="3816350"/>
          <p14:tracePt t="83853" x="1968500" y="3816350"/>
          <p14:tracePt t="83869" x="2012950" y="3829050"/>
          <p14:tracePt t="83886" x="2051050" y="3841750"/>
          <p14:tracePt t="83903" x="2063750" y="3848100"/>
          <p14:tracePt t="83928" x="2070100" y="3854450"/>
          <p14:tracePt t="83944" x="2076450" y="3860800"/>
          <p14:tracePt t="83953" x="2082800" y="3867150"/>
          <p14:tracePt t="83969" x="2089150" y="3886200"/>
          <p14:tracePt t="83986" x="2089150" y="3905250"/>
          <p14:tracePt t="84003" x="2089150" y="3930650"/>
          <p14:tracePt t="84020" x="2089150" y="3956050"/>
          <p14:tracePt t="84036" x="2089150" y="3981450"/>
          <p14:tracePt t="84053" x="2089150" y="4000500"/>
          <p14:tracePt t="84069" x="2089150" y="4019550"/>
          <p14:tracePt t="84087" x="2089150" y="4032250"/>
          <p14:tracePt t="84103" x="2089150" y="4044950"/>
          <p14:tracePt t="84119" x="2089150" y="4051300"/>
          <p14:tracePt t="84136" x="2089150" y="4057650"/>
          <p14:tracePt t="84153" x="2089150" y="4070350"/>
          <p14:tracePt t="84169" x="2076450" y="4076700"/>
          <p14:tracePt t="84186" x="2070100" y="4089400"/>
          <p14:tracePt t="84203" x="2063750" y="4089400"/>
          <p14:tracePt t="84220" x="2057400" y="4095750"/>
          <p14:tracePt t="84236" x="2051050" y="4095750"/>
          <p14:tracePt t="84253" x="2038350" y="4102100"/>
          <p14:tracePt t="84270" x="2032000" y="4102100"/>
          <p14:tracePt t="84287" x="2019300" y="4102100"/>
          <p14:tracePt t="84303" x="2012950" y="4102100"/>
          <p14:tracePt t="84320" x="2006600" y="4102100"/>
          <p14:tracePt t="84336" x="1993900" y="4102100"/>
          <p14:tracePt t="84353" x="1974850" y="4102100"/>
          <p14:tracePt t="84370" x="1955800" y="4102100"/>
          <p14:tracePt t="84386" x="1943100" y="4102100"/>
          <p14:tracePt t="84403" x="1924050" y="4102100"/>
          <p14:tracePt t="84420" x="1917700" y="4102100"/>
          <p14:tracePt t="84464" x="1911350" y="4102100"/>
          <p14:tracePt t="84472" x="1911350" y="4095750"/>
          <p14:tracePt t="84480" x="1905000" y="4083050"/>
          <p14:tracePt t="84496" x="1898650" y="4076700"/>
          <p14:tracePt t="84512" x="1898650" y="4070350"/>
          <p14:tracePt t="84520" x="1898650" y="4064000"/>
          <p14:tracePt t="84536" x="1892300" y="4038600"/>
          <p14:tracePt t="84554" x="1885950" y="4013200"/>
          <p14:tracePt t="84570" x="1885950" y="3987800"/>
          <p14:tracePt t="84586" x="1885950" y="3962400"/>
          <p14:tracePt t="84603" x="1885950" y="3930650"/>
          <p14:tracePt t="84621" x="1892300" y="3905250"/>
          <p14:tracePt t="84637" x="1892300" y="3886200"/>
          <p14:tracePt t="84654" x="1898650" y="3879850"/>
          <p14:tracePt t="84670" x="1905000" y="3873500"/>
          <p14:tracePt t="84688" x="1917700" y="3867150"/>
          <p14:tracePt t="84703" x="1936750" y="3854450"/>
          <p14:tracePt t="84720" x="1955800" y="3848100"/>
          <p14:tracePt t="84737" x="1962150" y="3848100"/>
          <p14:tracePt t="84754" x="1981200" y="3848100"/>
          <p14:tracePt t="84770" x="1987550" y="3848100"/>
          <p14:tracePt t="84787" x="2006600" y="3854450"/>
          <p14:tracePt t="84804" x="2019300" y="3860800"/>
          <p14:tracePt t="84821" x="2025650" y="3879850"/>
          <p14:tracePt t="84837" x="2044700" y="3898900"/>
          <p14:tracePt t="84854" x="2044700" y="3911600"/>
          <p14:tracePt t="84870" x="2057400" y="3930650"/>
          <p14:tracePt t="84888" x="2057400" y="3943350"/>
          <p14:tracePt t="84888" x="2057400" y="3949700"/>
          <p14:tracePt t="84904" x="2057400" y="3956050"/>
          <p14:tracePt t="84921" x="2063750" y="3975100"/>
          <p14:tracePt t="84937" x="2063750" y="3987800"/>
          <p14:tracePt t="84954" x="2063750" y="4006850"/>
          <p14:tracePt t="84970" x="2076450" y="4019550"/>
          <p14:tracePt t="84987" x="2076450" y="4025900"/>
          <p14:tracePt t="85004" x="2076450" y="4038600"/>
          <p14:tracePt t="85021" x="2076450" y="4057650"/>
          <p14:tracePt t="85037" x="2076450" y="4070350"/>
          <p14:tracePt t="85054" x="2070100" y="4083050"/>
          <p14:tracePt t="85070" x="2070100" y="4089400"/>
          <p14:tracePt t="85088" x="2070100" y="4095750"/>
          <p14:tracePt t="85104" x="2063750" y="4102100"/>
          <p14:tracePt t="85129" x="2063750" y="4108450"/>
          <p14:tracePt t="85401" x="2057400" y="4108450"/>
          <p14:tracePt t="86449" x="2057400" y="4114800"/>
          <p14:tracePt t="86465" x="2070100" y="4108450"/>
          <p14:tracePt t="86473" x="2082800" y="4095750"/>
          <p14:tracePt t="86481" x="2089150" y="4089400"/>
          <p14:tracePt t="86498" x="2095500" y="4089400"/>
          <p14:tracePt t="86625" x="2095500" y="4095750"/>
          <p14:tracePt t="86650" x="2095500" y="4102100"/>
          <p14:tracePt t="86657" x="2095500" y="4114800"/>
          <p14:tracePt t="86665" x="2095500" y="4127500"/>
          <p14:tracePt t="86673" x="2082800" y="4140200"/>
          <p14:tracePt t="86689" x="2076450" y="4191000"/>
          <p14:tracePt t="86706" x="2057400" y="4254500"/>
          <p14:tracePt t="86722" x="2051050" y="4305300"/>
          <p14:tracePt t="86739" x="2038350" y="4349750"/>
          <p14:tracePt t="86756" x="2032000" y="4362450"/>
          <p14:tracePt t="86897" x="2032000" y="4368800"/>
          <p14:tracePt t="86962" x="2025650" y="4368800"/>
          <p14:tracePt t="87001" x="2019300" y="4375150"/>
          <p14:tracePt t="87017" x="2012950" y="4375150"/>
          <p14:tracePt t="87034" x="2012950" y="4381500"/>
          <p14:tracePt t="87041" x="2006600" y="4381500"/>
          <p14:tracePt t="87098" x="2000250" y="4381500"/>
          <p14:tracePt t="87105" x="1987550" y="4381500"/>
          <p14:tracePt t="87113" x="1981200" y="4381500"/>
          <p14:tracePt t="87122" x="1968500" y="4381500"/>
          <p14:tracePt t="87139" x="1949450" y="4381500"/>
          <p14:tracePt t="87169" x="1943100" y="4381500"/>
          <p14:tracePt t="87201" x="1936750" y="4381500"/>
          <p14:tracePt t="87218" x="1930400" y="4381500"/>
          <p14:tracePt t="87225" x="1924050" y="4381500"/>
          <p14:tracePt t="87249" x="1917700" y="4381500"/>
          <p14:tracePt t="87329" x="1911350" y="4381500"/>
          <p14:tracePt t="87370" x="1911350" y="4375150"/>
          <p14:tracePt t="87506" x="1905000" y="4375150"/>
          <p14:tracePt t="87641" x="1898650" y="4368800"/>
          <p14:tracePt t="87714" x="1892300" y="4368800"/>
          <p14:tracePt t="87810" x="1892300" y="4362450"/>
          <p14:tracePt t="87841" x="1885950" y="4362450"/>
          <p14:tracePt t="87857" x="1885950" y="4356100"/>
          <p14:tracePt t="87866" x="1879600" y="4349750"/>
          <p14:tracePt t="87881" x="1873250" y="4337050"/>
          <p14:tracePt t="87897" x="1866900" y="4337050"/>
          <p14:tracePt t="87906" x="1866900" y="4330700"/>
          <p14:tracePt t="87923" x="1866900" y="4324350"/>
          <p14:tracePt t="87940" x="1860550" y="4318000"/>
          <p14:tracePt t="87957" x="1860550" y="4305300"/>
          <p14:tracePt t="87977" x="1860550" y="4298950"/>
          <p14:tracePt t="87994" x="1854200" y="4292600"/>
          <p14:tracePt t="88009" x="1854200" y="4286250"/>
          <p14:tracePt t="88025" x="1854200" y="4279900"/>
          <p14:tracePt t="88040" x="1854200" y="4267200"/>
          <p14:tracePt t="88041" x="1854200" y="4260850"/>
          <p14:tracePt t="88056" x="1854200" y="4254500"/>
          <p14:tracePt t="88073" x="1854200" y="4241800"/>
          <p14:tracePt t="88091" x="1854200" y="4235450"/>
          <p14:tracePt t="88107" x="1854200" y="4229100"/>
          <p14:tracePt t="88123" x="1854200" y="4222750"/>
          <p14:tracePt t="88154" x="1854200" y="4216400"/>
          <p14:tracePt t="88161" x="1854200" y="4210050"/>
          <p14:tracePt t="88186" x="1854200" y="4203700"/>
          <p14:tracePt t="88209" x="1854200" y="4197350"/>
          <p14:tracePt t="88233" x="1854200" y="4191000"/>
          <p14:tracePt t="88242" x="1854200" y="4184650"/>
          <p14:tracePt t="88249" x="1860550" y="4178300"/>
          <p14:tracePt t="88281" x="1866900" y="4165600"/>
          <p14:tracePt t="88297" x="1873250" y="4159250"/>
          <p14:tracePt t="88305" x="1879600" y="4152900"/>
          <p14:tracePt t="88313" x="1879600" y="4146550"/>
          <p14:tracePt t="88331" x="1885950" y="4146550"/>
          <p14:tracePt t="88370" x="1885950" y="4140200"/>
          <p14:tracePt t="88394" x="1898650" y="4140200"/>
          <p14:tracePt t="88401" x="1911350" y="4133850"/>
          <p14:tracePt t="88409" x="1917700" y="4133850"/>
          <p14:tracePt t="88424" x="1930400" y="4133850"/>
          <p14:tracePt t="88440" x="1949450" y="4127500"/>
          <p14:tracePt t="88442" x="1955800" y="4127500"/>
          <p14:tracePt t="88481" x="1962150" y="4127500"/>
          <p14:tracePt t="88489" x="1968500" y="4127500"/>
          <p14:tracePt t="88497" x="1974850" y="4127500"/>
          <p14:tracePt t="88507" x="1987550" y="4127500"/>
          <p14:tracePt t="88524" x="2032000" y="4127500"/>
          <p14:tracePt t="88541" x="2063750" y="4127500"/>
          <p14:tracePt t="88558" x="2089150" y="4127500"/>
          <p14:tracePt t="88574" x="2101850" y="4127500"/>
          <p14:tracePt t="88591" x="2108200" y="4133850"/>
          <p14:tracePt t="88607" x="2127250" y="4133850"/>
          <p14:tracePt t="88625" x="2152650" y="4146550"/>
          <p14:tracePt t="88641" x="2159000" y="4146550"/>
          <p14:tracePt t="88641" x="2165350" y="4146550"/>
          <p14:tracePt t="88657" x="2171700" y="4152900"/>
          <p14:tracePt t="88681" x="2178050" y="4152900"/>
          <p14:tracePt t="88705" x="2184400" y="4159250"/>
          <p14:tracePt t="88737" x="2190750" y="4171950"/>
          <p14:tracePt t="88761" x="2197100" y="4178300"/>
          <p14:tracePt t="88786" x="2197100" y="4191000"/>
          <p14:tracePt t="88809" x="2197100" y="4197350"/>
          <p14:tracePt t="88818" x="2203450" y="4210050"/>
          <p14:tracePt t="88841" x="2203450" y="4222750"/>
          <p14:tracePt t="88858" x="2203450" y="4229100"/>
          <p14:tracePt t="88865" x="2203450" y="4241800"/>
          <p14:tracePt t="88874" x="2203450" y="4248150"/>
          <p14:tracePt t="88891" x="2203450" y="4254500"/>
          <p14:tracePt t="88907" x="2203450" y="4273550"/>
          <p14:tracePt t="88925" x="2203450" y="4286250"/>
          <p14:tracePt t="88941" x="2203450" y="4292600"/>
          <p14:tracePt t="88957" x="2203450" y="4298950"/>
          <p14:tracePt t="88974" x="2203450" y="4311650"/>
          <p14:tracePt t="88992" x="2197100" y="4324350"/>
          <p14:tracePt t="89008" x="2190750" y="4337050"/>
          <p14:tracePt t="89026" x="2159000" y="4349750"/>
          <p14:tracePt t="89041" x="2133600" y="4362450"/>
          <p14:tracePt t="89058" x="2101850" y="4362450"/>
          <p14:tracePt t="89074" x="2082800" y="4368800"/>
          <p14:tracePt t="89091" x="2057400" y="4368800"/>
          <p14:tracePt t="89108" x="2051050" y="4368800"/>
          <p14:tracePt t="89125" x="2032000" y="4368800"/>
          <p14:tracePt t="89141" x="2006600" y="4368800"/>
          <p14:tracePt t="89158" x="1968500" y="4362450"/>
          <p14:tracePt t="89174" x="1943100" y="4356100"/>
          <p14:tracePt t="89192" x="1936750" y="4356100"/>
          <p14:tracePt t="89225" x="1936750" y="4349750"/>
          <p14:tracePt t="89233" x="1930400" y="4349750"/>
          <p14:tracePt t="89241" x="1930400" y="4343400"/>
          <p14:tracePt t="89258" x="1917700" y="4337050"/>
          <p14:tracePt t="89274" x="1911350" y="4330700"/>
          <p14:tracePt t="89297" x="1905000" y="4324350"/>
          <p14:tracePt t="89489" x="1898650" y="4318000"/>
          <p14:tracePt t="89601" x="1905000" y="4318000"/>
          <p14:tracePt t="89609" x="1911350" y="4311650"/>
          <p14:tracePt t="89617" x="1917700" y="4311650"/>
          <p14:tracePt t="89626" x="1936750" y="4311650"/>
          <p14:tracePt t="89641" x="1981200" y="4318000"/>
          <p14:tracePt t="89658" x="2082800" y="4318000"/>
          <p14:tracePt t="89676" x="2171700" y="4318000"/>
          <p14:tracePt t="89692" x="2241550" y="4318000"/>
          <p14:tracePt t="89708" x="2260600" y="4318000"/>
          <p14:tracePt t="89873" x="2266950" y="4318000"/>
          <p14:tracePt t="89897" x="2273300" y="4318000"/>
          <p14:tracePt t="90026" x="2273300" y="4311650"/>
          <p14:tracePt t="90033" x="2273300" y="4305300"/>
          <p14:tracePt t="90042" x="2273300" y="4292600"/>
          <p14:tracePt t="90059" x="2286000" y="4260850"/>
          <p14:tracePt t="90075" x="2292350" y="4235450"/>
          <p14:tracePt t="90092" x="2292350" y="4222750"/>
          <p14:tracePt t="90233" x="2292350" y="4229100"/>
          <p14:tracePt t="90241" x="2286000" y="4254500"/>
          <p14:tracePt t="90249" x="2266950" y="4286250"/>
          <p14:tracePt t="90259" x="2247900" y="4311650"/>
          <p14:tracePt t="90275" x="2228850" y="4337050"/>
          <p14:tracePt t="90292" x="2222500" y="4337050"/>
          <p14:tracePt t="90309" x="2222500" y="4343400"/>
          <p14:tracePt t="90325" x="2216150" y="4343400"/>
          <p14:tracePt t="90342" x="2197100" y="4343400"/>
          <p14:tracePt t="90359" x="2171700" y="4343400"/>
          <p14:tracePt t="90376" x="2146300" y="4343400"/>
          <p14:tracePt t="90392" x="2120900" y="4343400"/>
          <p14:tracePt t="90409" x="2101850" y="4343400"/>
          <p14:tracePt t="90426" x="2089150" y="4343400"/>
          <p14:tracePt t="90443" x="2070100" y="4343400"/>
          <p14:tracePt t="90459" x="2051050" y="4337050"/>
          <p14:tracePt t="90476" x="2006600" y="4311650"/>
          <p14:tracePt t="90492" x="1981200" y="4305300"/>
          <p14:tracePt t="90510" x="1981200" y="4298950"/>
          <p14:tracePt t="90526" x="1974850" y="4292600"/>
          <p14:tracePt t="90542" x="1974850" y="4286250"/>
          <p14:tracePt t="90559" x="1962150" y="4267200"/>
          <p14:tracePt t="90585" x="1955800" y="4260850"/>
          <p14:tracePt t="90601" x="1955800" y="4248150"/>
          <p14:tracePt t="90609" x="1949450" y="4241800"/>
          <p14:tracePt t="90626" x="1949450" y="4235450"/>
          <p14:tracePt t="90643" x="1949450" y="4229100"/>
          <p14:tracePt t="90659" x="1949450" y="4222750"/>
          <p14:tracePt t="90676" x="1949450" y="4216400"/>
          <p14:tracePt t="90692" x="1949450" y="4203700"/>
          <p14:tracePt t="90709" x="1949450" y="4197350"/>
          <p14:tracePt t="90726" x="1949450" y="4184650"/>
          <p14:tracePt t="90743" x="1955800" y="4171950"/>
          <p14:tracePt t="90759" x="1968500" y="4165600"/>
          <p14:tracePt t="90776" x="1993900" y="4159250"/>
          <p14:tracePt t="90793" x="2019300" y="4159250"/>
          <p14:tracePt t="90793" x="2038350" y="4159250"/>
          <p14:tracePt t="90809" x="2070100" y="4159250"/>
          <p14:tracePt t="90826" x="2082800" y="4159250"/>
          <p14:tracePt t="90844" x="2089150" y="4159250"/>
          <p14:tracePt t="90859" x="2101850" y="4159250"/>
          <p14:tracePt t="90876" x="2133600" y="4178300"/>
          <p14:tracePt t="90893" x="2152650" y="4191000"/>
          <p14:tracePt t="90910" x="2171700" y="4203700"/>
          <p14:tracePt t="90946" x="2171700" y="4210050"/>
          <p14:tracePt t="90971" x="2184400" y="4210050"/>
          <p14:tracePt t="90993" x="2184400" y="4216400"/>
          <p14:tracePt t="91034" x="2184400" y="4222750"/>
          <p14:tracePt t="91058" x="2184400" y="4235450"/>
          <p14:tracePt t="91073" x="2184400" y="4248150"/>
          <p14:tracePt t="91081" x="2184400" y="4254500"/>
          <p14:tracePt t="91093" x="2184400" y="4267200"/>
          <p14:tracePt t="91109" x="2184400" y="4273550"/>
          <p14:tracePt t="91126" x="2184400" y="4286250"/>
          <p14:tracePt t="91143" x="2184400" y="4292600"/>
          <p14:tracePt t="91160" x="2178050" y="4305300"/>
          <p14:tracePt t="91176" x="2171700" y="4305300"/>
          <p14:tracePt t="91193" x="2159000" y="4318000"/>
          <p14:tracePt t="91194" x="2152650" y="4318000"/>
          <p14:tracePt t="91211" x="2127250" y="4324350"/>
          <p14:tracePt t="91226" x="2108200" y="4330700"/>
          <p14:tracePt t="91243" x="2095500" y="4330700"/>
          <p14:tracePt t="91260" x="2089150" y="4330700"/>
          <p14:tracePt t="91277" x="2076450" y="4330700"/>
          <p14:tracePt t="91293" x="2057400" y="4330700"/>
          <p14:tracePt t="91310" x="2032000" y="4330700"/>
          <p14:tracePt t="91326" x="2012950" y="4324350"/>
          <p14:tracePt t="91354" x="2006600" y="4318000"/>
          <p14:tracePt t="91361" x="2000250" y="4318000"/>
          <p14:tracePt t="91376" x="2000250" y="4311650"/>
          <p14:tracePt t="91393" x="1981200" y="4298950"/>
          <p14:tracePt t="91411" x="1981200" y="4292600"/>
          <p14:tracePt t="91427" x="1968500" y="4273550"/>
          <p14:tracePt t="91449" x="1962150" y="4273550"/>
          <p14:tracePt t="91460" x="1962150" y="4260850"/>
          <p14:tracePt t="91477" x="1962150" y="4248150"/>
          <p14:tracePt t="91493" x="1962150" y="4235450"/>
          <p14:tracePt t="91510" x="1987550" y="4203700"/>
          <p14:tracePt t="91527" x="2025650" y="4191000"/>
          <p14:tracePt t="91543" x="2051050" y="4178300"/>
          <p14:tracePt t="91560" x="2089150" y="4178300"/>
          <p14:tracePt t="91577" x="2114550" y="4178300"/>
          <p14:tracePt t="91578" x="2139950" y="4178300"/>
          <p14:tracePt t="91593" x="2178050" y="4178300"/>
          <p14:tracePt t="91611" x="2228850" y="4184650"/>
          <p14:tracePt t="91627" x="2260600" y="4191000"/>
          <p14:tracePt t="91643" x="2266950" y="4197350"/>
          <p14:tracePt t="91674" x="2273300" y="4203700"/>
          <p14:tracePt t="91681" x="2279650" y="4203700"/>
          <p14:tracePt t="91693" x="2286000" y="4210050"/>
          <p14:tracePt t="91710" x="2298700" y="4229100"/>
          <p14:tracePt t="91727" x="2298700" y="4235450"/>
          <p14:tracePt t="91744" x="2305050" y="4241800"/>
          <p14:tracePt t="92114" x="2298700" y="4248150"/>
          <p14:tracePt t="92121" x="2292350" y="4254500"/>
          <p14:tracePt t="92138" x="2286000" y="4254500"/>
          <p14:tracePt t="92145" x="2279650" y="4254500"/>
          <p14:tracePt t="92160" x="2279650" y="4260850"/>
          <p14:tracePt t="92177" x="2266950" y="4260850"/>
          <p14:tracePt t="92195" x="2254250" y="4267200"/>
          <p14:tracePt t="92210" x="2228850" y="4273550"/>
          <p14:tracePt t="92227" x="2197100" y="4273550"/>
          <p14:tracePt t="92244" x="2165350" y="4273550"/>
          <p14:tracePt t="92261" x="2146300" y="4273550"/>
          <p14:tracePt t="92277" x="2139950" y="4273550"/>
          <p14:tracePt t="92294" x="2133600" y="4279900"/>
          <p14:tracePt t="92313" x="2120900" y="4279900"/>
          <p14:tracePt t="92328" x="2114550" y="4279900"/>
          <p14:tracePt t="92344" x="2082800" y="4279900"/>
          <p14:tracePt t="92361" x="2038350" y="4279900"/>
          <p14:tracePt t="92361" x="2032000" y="4279900"/>
          <p14:tracePt t="92377" x="2025650" y="4279900"/>
          <p14:tracePt t="92442" x="2019300" y="4286250"/>
          <p14:tracePt t="92561" x="2012950" y="4286250"/>
          <p14:tracePt t="92586" x="2006600" y="4286250"/>
          <p14:tracePt t="92610" x="2006600" y="4279900"/>
          <p14:tracePt t="92641" x="2006600" y="4273550"/>
          <p14:tracePt t="92657" x="2006600" y="4267200"/>
          <p14:tracePt t="92666" x="2006600" y="4260850"/>
          <p14:tracePt t="92706" x="2006600" y="4254500"/>
          <p14:tracePt t="92730" x="2006600" y="4248150"/>
          <p14:tracePt t="92778" x="2012950" y="4248150"/>
          <p14:tracePt t="92794" x="2019300" y="4248150"/>
          <p14:tracePt t="92802" x="2025650" y="4248150"/>
          <p14:tracePt t="92812" x="2032000" y="4248150"/>
          <p14:tracePt t="92828" x="2038350" y="4248150"/>
          <p14:tracePt t="92844" x="2051050" y="4248150"/>
          <p14:tracePt t="92930" x="2057400" y="4248150"/>
          <p14:tracePt t="92946" x="2063750" y="4248150"/>
          <p14:tracePt t="92961" x="2070100" y="4248150"/>
          <p14:tracePt t="92970" x="2076450" y="4248150"/>
          <p14:tracePt t="92978" x="2082800" y="4248150"/>
          <p14:tracePt t="92994" x="2095500" y="4248150"/>
          <p14:tracePt t="93013" x="2101850" y="4248150"/>
          <p14:tracePt t="93028" x="2120900" y="4248150"/>
          <p14:tracePt t="93045" x="2127250" y="4248150"/>
          <p14:tracePt t="93061" x="2133600" y="4248150"/>
          <p14:tracePt t="93079" x="2139950" y="4254500"/>
          <p14:tracePt t="93095" x="2146300" y="4254500"/>
          <p14:tracePt t="93111" x="2165350" y="4254500"/>
          <p14:tracePt t="93128" x="2178050" y="4254500"/>
          <p14:tracePt t="93146" x="2197100" y="4254500"/>
          <p14:tracePt t="93161" x="2209800" y="4254500"/>
          <p14:tracePt t="93178" x="2247900" y="4260850"/>
          <p14:tracePt t="93195" x="2279650" y="4273550"/>
          <p14:tracePt t="93212" x="2298700" y="4279900"/>
          <p14:tracePt t="93228" x="2311400" y="4279900"/>
          <p14:tracePt t="93245" x="2343150" y="4279900"/>
          <p14:tracePt t="93261" x="2368550" y="4279900"/>
          <p14:tracePt t="93279" x="2374900" y="4279900"/>
          <p14:tracePt t="93295" x="2381250" y="4279900"/>
          <p14:tracePt t="93337" x="2406650" y="4279900"/>
          <p14:tracePt t="93346" x="2425700" y="4279900"/>
          <p14:tracePt t="93354" x="2444750" y="4279900"/>
          <p14:tracePt t="93361" x="2457450" y="4279900"/>
          <p14:tracePt t="93378" x="2476500" y="4279900"/>
          <p14:tracePt t="93738" x="2476500" y="4292600"/>
          <p14:tracePt t="93746" x="2470150" y="4292600"/>
          <p14:tracePt t="93754" x="2457450" y="4298950"/>
          <p14:tracePt t="93762" x="2444750" y="4298950"/>
          <p14:tracePt t="93779" x="2425700" y="4311650"/>
          <p14:tracePt t="93795" x="2419350" y="4311650"/>
          <p14:tracePt t="93813" x="2413000" y="4311650"/>
          <p14:tracePt t="93834" x="2400300" y="4318000"/>
          <p14:tracePt t="93845" x="2393950" y="4318000"/>
          <p14:tracePt t="93862" x="2368550" y="4318000"/>
          <p14:tracePt t="93879" x="2343150" y="4318000"/>
          <p14:tracePt t="93895" x="2336800" y="4318000"/>
          <p14:tracePt t="93912" x="2330450" y="4318000"/>
          <p14:tracePt t="93978" x="2324100" y="4318000"/>
          <p14:tracePt t="94002" x="2317750" y="4311650"/>
          <p14:tracePt t="94034" x="2311400" y="4305300"/>
          <p14:tracePt t="94058" x="2305050" y="4305300"/>
          <p14:tracePt t="94066" x="2305050" y="4298950"/>
          <p14:tracePt t="94090" x="2305050" y="4292600"/>
          <p14:tracePt t="94106" x="2305050" y="4286250"/>
          <p14:tracePt t="94139" x="2305050" y="4279900"/>
          <p14:tracePt t="94154" x="2305050" y="4273550"/>
          <p14:tracePt t="94162" x="2305050" y="4267200"/>
          <p14:tracePt t="94170" x="2305050" y="4260850"/>
          <p14:tracePt t="94186" x="2317750" y="4248150"/>
          <p14:tracePt t="94210" x="2317750" y="4241800"/>
          <p14:tracePt t="94218" x="2324100" y="4229100"/>
          <p14:tracePt t="94234" x="2330450" y="4222750"/>
          <p14:tracePt t="94246" x="2330450" y="4216400"/>
          <p14:tracePt t="94262" x="2336800" y="4216400"/>
          <p14:tracePt t="94280" x="2343150" y="4210050"/>
          <p14:tracePt t="94296" x="2343150" y="4203700"/>
          <p14:tracePt t="94313" x="2349500" y="4203700"/>
          <p14:tracePt t="94329" x="2362200" y="4197350"/>
          <p14:tracePt t="94329" x="2374900" y="4197350"/>
          <p14:tracePt t="94347" x="2393950" y="4197350"/>
          <p14:tracePt t="94363" x="2413000" y="4191000"/>
          <p14:tracePt t="94379" x="2432050" y="4191000"/>
          <p14:tracePt t="94396" x="2444750" y="4191000"/>
          <p14:tracePt t="94413" x="2482850" y="4191000"/>
          <p14:tracePt t="94429" x="2546350" y="4191000"/>
          <p14:tracePt t="94446" x="2622550" y="4191000"/>
          <p14:tracePt t="94463" x="2692400" y="4197350"/>
          <p14:tracePt t="94480" x="2730500" y="4210050"/>
          <p14:tracePt t="94498" x="2736850" y="4210050"/>
          <p14:tracePt t="94554" x="2736850" y="4216400"/>
          <p14:tracePt t="94610" x="2736850" y="4222750"/>
          <p14:tracePt t="94618" x="2736850" y="4229100"/>
          <p14:tracePt t="94634" x="2736850" y="4241800"/>
          <p14:tracePt t="94642" x="2736850" y="4248150"/>
          <p14:tracePt t="94650" x="2743200" y="4254500"/>
          <p14:tracePt t="94667" x="2749550" y="4260850"/>
          <p14:tracePt t="94679" x="2749550" y="4267200"/>
          <p14:tracePt t="94696" x="2755900" y="4286250"/>
          <p14:tracePt t="94714" x="2762250" y="4298950"/>
          <p14:tracePt t="94730" x="2768600" y="4311650"/>
          <p14:tracePt t="94754" x="2768600" y="4318000"/>
          <p14:tracePt t="94770" x="2768600" y="4324350"/>
          <p14:tracePt t="94781" x="2768600" y="4330700"/>
          <p14:tracePt t="94796" x="2768600" y="4343400"/>
          <p14:tracePt t="94813" x="2768600" y="4349750"/>
          <p14:tracePt t="94830" x="2768600" y="4356100"/>
          <p14:tracePt t="94847" x="2768600" y="4368800"/>
          <p14:tracePt t="94863" x="2755900" y="4375150"/>
          <p14:tracePt t="94880" x="2743200" y="4381500"/>
          <p14:tracePt t="94896" x="2730500" y="4387850"/>
          <p14:tracePt t="94898" x="2711450" y="4394200"/>
          <p14:tracePt t="94913" x="2698750" y="4400550"/>
          <p14:tracePt t="94930" x="2679700" y="4400550"/>
          <p14:tracePt t="94946" x="2647950" y="4400550"/>
          <p14:tracePt t="94963" x="2603500" y="4400550"/>
          <p14:tracePt t="94981" x="2559050" y="4400550"/>
          <p14:tracePt t="94997" x="2514600" y="4400550"/>
          <p14:tracePt t="95013" x="2470150" y="4400550"/>
          <p14:tracePt t="95030" x="2451100" y="4400550"/>
          <p14:tracePt t="95047" x="2444750" y="4400550"/>
          <p14:tracePt t="95063" x="2432050" y="4400550"/>
          <p14:tracePt t="95080" x="2406650" y="4394200"/>
          <p14:tracePt t="95097" x="2374900" y="4381500"/>
          <p14:tracePt t="95114" x="2343150" y="4375150"/>
          <p14:tracePt t="95490" x="2336800" y="4375150"/>
          <p14:tracePt t="95507" x="2336800" y="4368800"/>
          <p14:tracePt t="95507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36310" y="1757353"/>
            <a:ext cx="2650294" cy="34163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a=3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a=a*a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b=2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b=b*b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b=b*b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b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4049" y="597159"/>
            <a:ext cx="193354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shell window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95397" y="1763229"/>
            <a:ext cx="2650294" cy="25853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a=2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b=3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a-b*a+b/a/3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-3.5 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c=5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d=c*2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d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00"/>
    </mc:Choice>
    <mc:Fallback xmlns="">
      <p:transition spd="slow" advTm="9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97" x="2736850" y="2044700"/>
          <p14:tracePt t="13702" x="2781300" y="2044700"/>
          <p14:tracePt t="13709" x="2825750" y="2044700"/>
          <p14:tracePt t="13719" x="2876550" y="2044700"/>
          <p14:tracePt t="13736" x="2921000" y="2044700"/>
          <p14:tracePt t="13753" x="2927350" y="2038350"/>
          <p14:tracePt t="13877" x="2940050" y="2032000"/>
          <p14:tracePt t="13885" x="2959100" y="2025650"/>
          <p14:tracePt t="13893" x="2978150" y="2025650"/>
          <p14:tracePt t="13903" x="3003550" y="2019300"/>
          <p14:tracePt t="13919" x="3016250" y="2012950"/>
          <p14:tracePt t="13936" x="3028950" y="2012950"/>
          <p14:tracePt t="13981" x="3035300" y="2006600"/>
          <p14:tracePt t="14085" x="3048000" y="2006600"/>
          <p14:tracePt t="14093" x="3060700" y="2006600"/>
          <p14:tracePt t="14103" x="3086100" y="2000250"/>
          <p14:tracePt t="14120" x="3136900" y="1987550"/>
          <p14:tracePt t="14136" x="3149600" y="1987550"/>
          <p14:tracePt t="14542" x="3155950" y="1987550"/>
          <p14:tracePt t="14549" x="3168650" y="1981200"/>
          <p14:tracePt t="14557" x="3194050" y="1981200"/>
          <p14:tracePt t="14570" x="3213100" y="1981200"/>
          <p14:tracePt t="14587" x="3251200" y="1968500"/>
          <p14:tracePt t="14604" x="3282950" y="1968500"/>
          <p14:tracePt t="14621" x="3302000" y="1962150"/>
          <p14:tracePt t="14893" x="3295650" y="1968500"/>
          <p14:tracePt t="14901" x="3282950" y="1987550"/>
          <p14:tracePt t="14909" x="3270250" y="2000250"/>
          <p14:tracePt t="14920" x="3257550" y="2012950"/>
          <p14:tracePt t="14937" x="3225800" y="2051050"/>
          <p14:tracePt t="14954" x="3194050" y="2089150"/>
          <p14:tracePt t="14971" x="3168650" y="2127250"/>
          <p14:tracePt t="14987" x="3162300" y="2139950"/>
          <p14:tracePt t="15004" x="3155950" y="2159000"/>
          <p14:tracePt t="15021" x="3149600" y="2159000"/>
          <p14:tracePt t="15021" x="3149600" y="2165350"/>
          <p14:tracePt t="15038" x="3130550" y="2184400"/>
          <p14:tracePt t="15054" x="3111500" y="2209800"/>
          <p14:tracePt t="15071" x="3086100" y="2228850"/>
          <p14:tracePt t="15087" x="3079750" y="2241550"/>
          <p14:tracePt t="15105" x="3060700" y="2260600"/>
          <p14:tracePt t="15121" x="3048000" y="2273300"/>
          <p14:tracePt t="15137" x="3035300" y="2286000"/>
          <p14:tracePt t="15154" x="3016250" y="2305050"/>
          <p14:tracePt t="15171" x="3016250" y="2311400"/>
          <p14:tracePt t="15187" x="3003550" y="2317750"/>
          <p14:tracePt t="15204" x="3003550" y="2324100"/>
          <p14:tracePt t="15221" x="2997200" y="2324100"/>
          <p14:tracePt t="15239" x="2997200" y="2330450"/>
          <p14:tracePt t="15255" x="2990850" y="2336800"/>
          <p14:tracePt t="15271" x="2984500" y="2336800"/>
          <p14:tracePt t="15288" x="2971800" y="2343150"/>
          <p14:tracePt t="15305" x="2965450" y="2343150"/>
          <p14:tracePt t="15321" x="2959100" y="2343150"/>
          <p14:tracePt t="15337" x="2952750" y="2349500"/>
          <p14:tracePt t="15357" x="2946400" y="2349500"/>
          <p14:tracePt t="15381" x="2940050" y="2349500"/>
          <p14:tracePt t="15397" x="2933700" y="2349500"/>
          <p14:tracePt t="15406" x="2927350" y="2355850"/>
          <p14:tracePt t="15421" x="2914650" y="2355850"/>
          <p14:tracePt t="15438" x="2908300" y="2355850"/>
          <p14:tracePt t="15486" x="2901950" y="2355850"/>
          <p14:tracePt t="15509" x="2895600" y="2355850"/>
          <p14:tracePt t="15517" x="2882900" y="2355850"/>
          <p14:tracePt t="15525" x="2876550" y="2362200"/>
          <p14:tracePt t="15538" x="2870200" y="2362200"/>
          <p14:tracePt t="15554" x="2857500" y="2362200"/>
          <p14:tracePt t="15571" x="2851150" y="2362200"/>
          <p14:tracePt t="15950" x="2844800" y="2362200"/>
          <p14:tracePt t="15957" x="2838450" y="2362200"/>
          <p14:tracePt t="15965" x="2832100" y="2362200"/>
          <p14:tracePt t="15973" x="2806700" y="2362200"/>
          <p14:tracePt t="15988" x="2787650" y="2362200"/>
          <p14:tracePt t="16005" x="2730500" y="2362200"/>
          <p14:tracePt t="16022" x="2717800" y="2362200"/>
          <p14:tracePt t="16038" x="2698750" y="2355850"/>
          <p14:tracePt t="16055" x="2673350" y="2349500"/>
          <p14:tracePt t="16072" x="2667000" y="2349500"/>
          <p14:tracePt t="16089" x="2654300" y="2343150"/>
          <p14:tracePt t="16105" x="2628900" y="2336800"/>
          <p14:tracePt t="16122" x="2590800" y="2324100"/>
          <p14:tracePt t="16138" x="2527300" y="2311400"/>
          <p14:tracePt t="16156" x="2495550" y="2305050"/>
          <p14:tracePt t="16172" x="2470150" y="2305050"/>
          <p14:tracePt t="16188" x="2444750" y="2298700"/>
          <p14:tracePt t="16189" x="2425700" y="2298700"/>
          <p14:tracePt t="16205" x="2406650" y="2298700"/>
          <p14:tracePt t="16223" x="2400300" y="2292350"/>
          <p14:tracePt t="16238" x="2393950" y="2292350"/>
          <p14:tracePt t="16262" x="2387600" y="2292350"/>
          <p14:tracePt t="16272" x="2387600" y="2286000"/>
          <p14:tracePt t="16290" x="2374900" y="2286000"/>
          <p14:tracePt t="16305" x="2349500" y="2286000"/>
          <p14:tracePt t="16322" x="2330450" y="2286000"/>
          <p14:tracePt t="16338" x="2324100" y="2286000"/>
          <p14:tracePt t="16421" x="2336800" y="2286000"/>
          <p14:tracePt t="16430" x="2387600" y="2286000"/>
          <p14:tracePt t="16439" x="2444750" y="2286000"/>
          <p14:tracePt t="16455" x="2533650" y="2286000"/>
          <p14:tracePt t="16472" x="2578100" y="2286000"/>
          <p14:tracePt t="16766" x="2590800" y="2286000"/>
          <p14:tracePt t="16773" x="2616200" y="2286000"/>
          <p14:tracePt t="16781" x="2667000" y="2292350"/>
          <p14:tracePt t="16789" x="2717800" y="2298700"/>
          <p14:tracePt t="16805" x="2838450" y="2305050"/>
          <p14:tracePt t="16822" x="2908300" y="2305050"/>
          <p14:tracePt t="16840" x="2933700" y="2305050"/>
          <p14:tracePt t="16856" x="2940050" y="2311400"/>
          <p14:tracePt t="17101" x="2940050" y="2317750"/>
          <p14:tracePt t="17126" x="2940050" y="2330450"/>
          <p14:tracePt t="17133" x="2933700" y="2330450"/>
          <p14:tracePt t="17141" x="2921000" y="2336800"/>
          <p14:tracePt t="17156" x="2914650" y="2336800"/>
          <p14:tracePt t="17174" x="2844800" y="2349500"/>
          <p14:tracePt t="17190" x="2806700" y="2349500"/>
          <p14:tracePt t="17207" x="2774950" y="2349500"/>
          <p14:tracePt t="17223" x="2762250" y="2349500"/>
          <p14:tracePt t="17285" x="2755900" y="2349500"/>
          <p14:tracePt t="17341" x="2749550" y="2349500"/>
          <p14:tracePt t="17357" x="2736850" y="2349500"/>
          <p14:tracePt t="17374" x="2730500" y="2349500"/>
          <p14:tracePt t="17414" x="2724150" y="2349500"/>
          <p14:tracePt t="17421" x="2717800" y="2349500"/>
          <p14:tracePt t="17429" x="2711450" y="2343150"/>
          <p14:tracePt t="17439" x="2711450" y="2336800"/>
          <p14:tracePt t="17457" x="2698750" y="2324100"/>
          <p14:tracePt t="17474" x="2698750" y="2317750"/>
          <p14:tracePt t="17490" x="2698750" y="2305050"/>
          <p14:tracePt t="17507" x="2698750" y="2286000"/>
          <p14:tracePt t="17523" x="2698750" y="2260600"/>
          <p14:tracePt t="17539" x="2698750" y="2241550"/>
          <p14:tracePt t="17558" x="2705100" y="2203450"/>
          <p14:tracePt t="17573" x="2711450" y="2184400"/>
          <p14:tracePt t="17590" x="2717800" y="2171700"/>
          <p14:tracePt t="17606" x="2724150" y="2165350"/>
          <p14:tracePt t="17624" x="2736850" y="2152650"/>
          <p14:tracePt t="17640" x="2749550" y="2152650"/>
          <p14:tracePt t="17656" x="2762250" y="2139950"/>
          <p14:tracePt t="17673" x="2768600" y="2139950"/>
          <p14:tracePt t="17702" x="2781300" y="2139950"/>
          <p14:tracePt t="17709" x="2800350" y="2139950"/>
          <p14:tracePt t="17723" x="2819400" y="2139950"/>
          <p14:tracePt t="17740" x="2870200" y="2139950"/>
          <p14:tracePt t="17758" x="2901950" y="2139950"/>
          <p14:tracePt t="17773" x="2908300" y="2139950"/>
          <p14:tracePt t="17830" x="2914650" y="2139950"/>
          <p14:tracePt t="17837" x="2921000" y="2139950"/>
          <p14:tracePt t="17845" x="2921000" y="2146300"/>
          <p14:tracePt t="17856" x="2933700" y="2165350"/>
          <p14:tracePt t="17873" x="2940050" y="2190750"/>
          <p14:tracePt t="17890" x="2959100" y="2241550"/>
          <p14:tracePt t="17907" x="2959100" y="2286000"/>
          <p14:tracePt t="17923" x="2965450" y="2311400"/>
          <p14:tracePt t="17940" x="2965450" y="2330450"/>
          <p14:tracePt t="17957" x="2965450" y="2336800"/>
          <p14:tracePt t="17975" x="2965450" y="2343150"/>
          <p14:tracePt t="17990" x="2965450" y="2355850"/>
          <p14:tracePt t="18365" x="2959100" y="2362200"/>
          <p14:tracePt t="18373" x="2933700" y="2374900"/>
          <p14:tracePt t="18381" x="2901950" y="2381250"/>
          <p14:tracePt t="18390" x="2863850" y="2387600"/>
          <p14:tracePt t="18407" x="2768600" y="2413000"/>
          <p14:tracePt t="18424" x="2686050" y="2438400"/>
          <p14:tracePt t="18441" x="2609850" y="2463800"/>
          <p14:tracePt t="18457" x="2552700" y="2476500"/>
          <p14:tracePt t="18474" x="2520950" y="2482850"/>
          <p14:tracePt t="18491" x="2489200" y="2482850"/>
          <p14:tracePt t="18509" x="2470150" y="2495550"/>
          <p14:tracePt t="18509" x="2457450" y="2501900"/>
          <p14:tracePt t="18524" x="2451100" y="2508250"/>
          <p14:tracePt t="18540" x="2444750" y="2520950"/>
          <p14:tracePt t="18541" x="2438400" y="2520950"/>
          <p14:tracePt t="18557" x="2432050" y="2520950"/>
          <p14:tracePt t="18575" x="2425700" y="2527300"/>
          <p14:tracePt t="18590" x="2419350" y="2533650"/>
          <p14:tracePt t="18607" x="2413000" y="2533650"/>
          <p14:tracePt t="18624" x="2406650" y="2540000"/>
          <p14:tracePt t="18641" x="2393950" y="2552700"/>
          <p14:tracePt t="18657" x="2374900" y="2578100"/>
          <p14:tracePt t="18674" x="2368550" y="2590800"/>
          <p14:tracePt t="18691" x="2362200" y="2597150"/>
          <p14:tracePt t="18709" x="2362200" y="2603500"/>
          <p14:tracePt t="18733" x="2355850" y="2603500"/>
          <p14:tracePt t="18741" x="2349500" y="2609850"/>
          <p14:tracePt t="18758" x="2343150" y="2616200"/>
          <p14:tracePt t="18775" x="2336800" y="2616200"/>
          <p14:tracePt t="18791" x="2330450" y="2622550"/>
          <p14:tracePt t="18822" x="2317750" y="2622550"/>
          <p14:tracePt t="18829" x="2311400" y="2622550"/>
          <p14:tracePt t="18842" x="2305050" y="2622550"/>
          <p14:tracePt t="18857" x="2273300" y="2622550"/>
          <p14:tracePt t="18874" x="2241550" y="2603500"/>
          <p14:tracePt t="18891" x="2222500" y="2590800"/>
          <p14:tracePt t="18908" x="2209800" y="2578100"/>
          <p14:tracePt t="18925" x="2203450" y="2571750"/>
          <p14:tracePt t="18941" x="2197100" y="2552700"/>
          <p14:tracePt t="18958" x="2190750" y="2546350"/>
          <p14:tracePt t="18975" x="2184400" y="2527300"/>
          <p14:tracePt t="18991" x="2184400" y="2501900"/>
          <p14:tracePt t="19007" x="2184400" y="2489200"/>
          <p14:tracePt t="19024" x="2184400" y="2476500"/>
          <p14:tracePt t="19042" x="2184400" y="2470150"/>
          <p14:tracePt t="19058" x="2184400" y="2451100"/>
          <p14:tracePt t="19074" x="2184400" y="2432050"/>
          <p14:tracePt t="19091" x="2184400" y="2406650"/>
          <p14:tracePt t="19109" x="2184400" y="2381250"/>
          <p14:tracePt t="19109" x="2190750" y="2368550"/>
          <p14:tracePt t="19125" x="2197100" y="2362200"/>
          <p14:tracePt t="19125" x="2203450" y="2355850"/>
          <p14:tracePt t="19141" x="2203450" y="2349500"/>
          <p14:tracePt t="19158" x="2216150" y="2343150"/>
          <p14:tracePt t="19175" x="2222500" y="2336800"/>
          <p14:tracePt t="19191" x="2235200" y="2336800"/>
          <p14:tracePt t="19208" x="2247900" y="2336800"/>
          <p14:tracePt t="19224" x="2266950" y="2336800"/>
          <p14:tracePt t="19242" x="2279650" y="2336800"/>
          <p14:tracePt t="19258" x="2317750" y="2336800"/>
          <p14:tracePt t="19275" x="2349500" y="2343150"/>
          <p14:tracePt t="19291" x="2381250" y="2343150"/>
          <p14:tracePt t="19309" x="2381250" y="2349500"/>
          <p14:tracePt t="19325" x="2387600" y="2349500"/>
          <p14:tracePt t="19341" x="2413000" y="2381250"/>
          <p14:tracePt t="19358" x="2419350" y="2381250"/>
          <p14:tracePt t="19376" x="2425700" y="2387600"/>
          <p14:tracePt t="19391" x="2432050" y="2406650"/>
          <p14:tracePt t="19408" x="2438400" y="2413000"/>
          <p14:tracePt t="19425" x="2438400" y="2419350"/>
          <p14:tracePt t="19442" x="2438400" y="2432050"/>
          <p14:tracePt t="19458" x="2444750" y="2444750"/>
          <p14:tracePt t="19475" x="2444750" y="2470150"/>
          <p14:tracePt t="19491" x="2444750" y="2495550"/>
          <p14:tracePt t="19509" x="2444750" y="2514600"/>
          <p14:tracePt t="19534" x="2444750" y="2520950"/>
          <p14:tracePt t="19542" x="2444750" y="2527300"/>
          <p14:tracePt t="19558" x="2444750" y="2540000"/>
          <p14:tracePt t="19576" x="2438400" y="2571750"/>
          <p14:tracePt t="19592" x="2432050" y="2590800"/>
          <p14:tracePt t="19608" x="2419350" y="2603500"/>
          <p14:tracePt t="19625" x="2413000" y="2616200"/>
          <p14:tracePt t="19643" x="2400300" y="2628900"/>
          <p14:tracePt t="19662" x="2393950" y="2628900"/>
          <p14:tracePt t="19685" x="2387600" y="2635250"/>
          <p14:tracePt t="19694" x="2381250" y="2635250"/>
          <p14:tracePt t="19709" x="2381250" y="2641600"/>
          <p14:tracePt t="19725" x="2374900" y="2641600"/>
          <p14:tracePt t="19742" x="2336800" y="2641600"/>
          <p14:tracePt t="19758" x="2317750" y="2641600"/>
          <p14:tracePt t="19776" x="2292350" y="2647950"/>
          <p14:tracePt t="19792" x="2273300" y="2647950"/>
          <p14:tracePt t="19808" x="2260600" y="2647950"/>
          <p14:tracePt t="19829" x="2254250" y="2647950"/>
          <p14:tracePt t="19843" x="2247900" y="2647950"/>
          <p14:tracePt t="19858" x="2228850" y="2635250"/>
          <p14:tracePt t="19875" x="2222500" y="2628900"/>
          <p14:tracePt t="19892" x="2216150" y="2616200"/>
          <p14:tracePt t="19910" x="2203450" y="2584450"/>
          <p14:tracePt t="19925" x="2184400" y="2552700"/>
          <p14:tracePt t="19942" x="2178050" y="2520950"/>
          <p14:tracePt t="19958" x="2178050" y="2489200"/>
          <p14:tracePt t="19976" x="2171700" y="2470150"/>
          <p14:tracePt t="19992" x="2171700" y="2451100"/>
          <p14:tracePt t="20009" x="2171700" y="2438400"/>
          <p14:tracePt t="20025" x="2171700" y="2419350"/>
          <p14:tracePt t="20043" x="2171700" y="2406650"/>
          <p14:tracePt t="20059" x="2171700" y="2400300"/>
          <p14:tracePt t="20075" x="2171700" y="2387600"/>
          <p14:tracePt t="20092" x="2190750" y="2381250"/>
          <p14:tracePt t="20110" x="2228850" y="2374900"/>
          <p14:tracePt t="20125" x="2260600" y="2362200"/>
          <p14:tracePt t="20142" x="2292350" y="2362200"/>
          <p14:tracePt t="20159" x="2324100" y="2362200"/>
          <p14:tracePt t="20176" x="2336800" y="2362200"/>
          <p14:tracePt t="20192" x="2355850" y="2368550"/>
          <p14:tracePt t="20209" x="2387600" y="2393950"/>
          <p14:tracePt t="20225" x="2413000" y="2419350"/>
          <p14:tracePt t="20243" x="2419350" y="2438400"/>
          <p14:tracePt t="20259" x="2425700" y="2457450"/>
          <p14:tracePt t="20276" x="2432050" y="2470150"/>
          <p14:tracePt t="20294" x="2432050" y="2476500"/>
          <p14:tracePt t="20310" x="2438400" y="2476500"/>
          <p14:tracePt t="20326" x="2438400" y="2489200"/>
          <p14:tracePt t="20343" x="2438400" y="2501900"/>
          <p14:tracePt t="20359" x="2438400" y="2514600"/>
          <p14:tracePt t="20376" x="2438400" y="2533650"/>
          <p14:tracePt t="20392" x="2438400" y="2540000"/>
          <p14:tracePt t="20409" x="2438400" y="2552700"/>
          <p14:tracePt t="20426" x="2438400" y="2559050"/>
          <p14:tracePt t="20444" x="2432050" y="2578100"/>
          <p14:tracePt t="20459" x="2432050" y="2590800"/>
          <p14:tracePt t="20476" x="2413000" y="2603500"/>
          <p14:tracePt t="20493" x="2406650" y="2616200"/>
          <p14:tracePt t="20511" x="2393950" y="2628900"/>
          <p14:tracePt t="20854" x="2432050" y="2603500"/>
          <p14:tracePt t="20862" x="2470150" y="2578100"/>
          <p14:tracePt t="20870" x="2514600" y="2559050"/>
          <p14:tracePt t="20878" x="2565400" y="2527300"/>
          <p14:tracePt t="20893" x="2603500" y="2501900"/>
          <p14:tracePt t="20909" x="2679700" y="2438400"/>
          <p14:tracePt t="20927" x="2711450" y="2400300"/>
          <p14:tracePt t="20943" x="2717800" y="2387600"/>
          <p14:tracePt t="20959" x="2730500" y="2368550"/>
          <p14:tracePt t="20976" x="2736850" y="2349500"/>
          <p14:tracePt t="20994" x="2755900" y="2330450"/>
          <p14:tracePt t="21010" x="2774950" y="2311400"/>
          <p14:tracePt t="21026" x="2787650" y="2298700"/>
          <p14:tracePt t="21043" x="2806700" y="2279650"/>
          <p14:tracePt t="21060" x="2819400" y="2266950"/>
          <p14:tracePt t="21077" x="2838450" y="2254250"/>
          <p14:tracePt t="21078" x="2844800" y="2241550"/>
          <p14:tracePt t="21093" x="2857500" y="2209800"/>
          <p14:tracePt t="21110" x="2863850" y="2197100"/>
          <p14:tracePt t="21127" x="2876550" y="2190750"/>
          <p14:tracePt t="21143" x="2876550" y="2184400"/>
          <p14:tracePt t="21160" x="2876550" y="2178050"/>
          <p14:tracePt t="21176" x="2882900" y="2165350"/>
          <p14:tracePt t="21194" x="2882900" y="2159000"/>
          <p14:tracePt t="21210" x="2882900" y="2152650"/>
          <p14:tracePt t="21226" x="2889250" y="2146300"/>
          <p14:tracePt t="21243" x="2889250" y="2139950"/>
          <p14:tracePt t="21261" x="2901950" y="2133600"/>
          <p14:tracePt t="21277" x="2921000" y="2120900"/>
          <p14:tracePt t="21278" x="2933700" y="2114550"/>
          <p14:tracePt t="21294" x="2971800" y="2101850"/>
          <p14:tracePt t="21310" x="3022600" y="2082800"/>
          <p14:tracePt t="21328" x="3098800" y="2070100"/>
          <p14:tracePt t="21343" x="3149600" y="2051050"/>
          <p14:tracePt t="21360" x="3168650" y="2044700"/>
          <p14:tracePt t="22150" x="3155950" y="2044700"/>
          <p14:tracePt t="22158" x="3143250" y="2044700"/>
          <p14:tracePt t="22166" x="3124200" y="2038350"/>
          <p14:tracePt t="22177" x="3105150" y="2038350"/>
          <p14:tracePt t="22194" x="3073400" y="2038350"/>
          <p14:tracePt t="22211" x="3054350" y="2032000"/>
          <p14:tracePt t="22287" x="3048000" y="2032000"/>
          <p14:tracePt t="22310" x="3041650" y="2032000"/>
          <p14:tracePt t="22318" x="3035300" y="2032000"/>
          <p14:tracePt t="22334" x="3028950" y="2032000"/>
          <p14:tracePt t="22344" x="3022600" y="2032000"/>
          <p14:tracePt t="22374" x="3016250" y="2032000"/>
          <p14:tracePt t="22390" x="3009900" y="2038350"/>
          <p14:tracePt t="22415" x="3003550" y="2038350"/>
          <p14:tracePt t="22422" x="3003550" y="2044700"/>
          <p14:tracePt t="22438" x="2997200" y="2044700"/>
          <p14:tracePt t="22446" x="2990850" y="2044700"/>
          <p14:tracePt t="22486" x="2984500" y="2044700"/>
          <p14:tracePt t="22502" x="2978150" y="2044700"/>
          <p14:tracePt t="22510" x="2978150" y="2051050"/>
          <p14:tracePt t="22518" x="2971800" y="2051050"/>
          <p14:tracePt t="22550" x="2965450" y="2051050"/>
          <p14:tracePt t="22902" x="2952750" y="2057400"/>
          <p14:tracePt t="22910" x="2946400" y="2057400"/>
          <p14:tracePt t="22918" x="2933700" y="2057400"/>
          <p14:tracePt t="22928" x="2914650" y="2057400"/>
          <p14:tracePt t="22945" x="2889250" y="2057400"/>
          <p14:tracePt t="22962" x="2882900" y="2057400"/>
          <p14:tracePt t="23678" x="2876550" y="2076450"/>
          <p14:tracePt t="23686" x="2876550" y="2114550"/>
          <p14:tracePt t="23695" x="2882900" y="2152650"/>
          <p14:tracePt t="23712" x="2889250" y="2197100"/>
          <p14:tracePt t="23729" x="2895600" y="2241550"/>
          <p14:tracePt t="23747" x="2901950" y="2286000"/>
          <p14:tracePt t="23762" x="2908300" y="2305050"/>
          <p14:tracePt t="23779" x="2914650" y="2324100"/>
          <p14:tracePt t="23815" x="2914650" y="2330450"/>
          <p14:tracePt t="23830" x="2914650" y="2336800"/>
          <p14:tracePt t="23950" x="2914650" y="2343150"/>
          <p14:tracePt t="24111" x="2908300" y="2349500"/>
          <p14:tracePt t="24119" x="2895600" y="2355850"/>
          <p14:tracePt t="24129" x="2889250" y="2355850"/>
          <p14:tracePt t="24146" x="2870200" y="2355850"/>
          <p14:tracePt t="24163" x="2838450" y="2355850"/>
          <p14:tracePt t="24180" x="2819400" y="2355850"/>
          <p14:tracePt t="24196" x="2794000" y="2355850"/>
          <p14:tracePt t="24213" x="2781300" y="2355850"/>
          <p14:tracePt t="24229" x="2774950" y="2355850"/>
          <p14:tracePt t="24247" x="2768600" y="2355850"/>
          <p14:tracePt t="24278" x="2755900" y="2343150"/>
          <p14:tracePt t="24286" x="2755900" y="2330450"/>
          <p14:tracePt t="24296" x="2749550" y="2324100"/>
          <p14:tracePt t="24314" x="2743200" y="2305050"/>
          <p14:tracePt t="24329" x="2736850" y="2286000"/>
          <p14:tracePt t="24346" x="2730500" y="2254250"/>
          <p14:tracePt t="24363" x="2724150" y="2228850"/>
          <p14:tracePt t="24380" x="2724150" y="2203450"/>
          <p14:tracePt t="24396" x="2724150" y="2190750"/>
          <p14:tracePt t="24413" x="2724150" y="2178050"/>
          <p14:tracePt t="24415" x="2724150" y="2171700"/>
          <p14:tracePt t="24430" x="2724150" y="2165350"/>
          <p14:tracePt t="24447" x="2755900" y="2146300"/>
          <p14:tracePt t="24463" x="2781300" y="2139950"/>
          <p14:tracePt t="24479" x="2819400" y="2133600"/>
          <p14:tracePt t="24496" x="2857500" y="2133600"/>
          <p14:tracePt t="24514" x="2895600" y="2133600"/>
          <p14:tracePt t="24530" x="2901950" y="2133600"/>
          <p14:tracePt t="24546" x="2908300" y="2133600"/>
          <p14:tracePt t="24563" x="2921000" y="2146300"/>
          <p14:tracePt t="24581" x="2927350" y="2159000"/>
          <p14:tracePt t="24596" x="2933700" y="2178050"/>
          <p14:tracePt t="24613" x="2933700" y="2197100"/>
          <p14:tracePt t="24614" x="2933700" y="2203450"/>
          <p14:tracePt t="24630" x="2933700" y="2222500"/>
          <p14:tracePt t="24647" x="2933700" y="2241550"/>
          <p14:tracePt t="24663" x="2933700" y="2254250"/>
          <p14:tracePt t="24680" x="2933700" y="2273300"/>
          <p14:tracePt t="24696" x="2927350" y="2286000"/>
          <p14:tracePt t="24715" x="2908300" y="2311400"/>
          <p14:tracePt t="24730" x="2882900" y="2330450"/>
          <p14:tracePt t="24746" x="2857500" y="2343150"/>
          <p14:tracePt t="24763" x="2832100" y="2355850"/>
          <p14:tracePt t="24781" x="2787650" y="2374900"/>
          <p14:tracePt t="24796" x="2711450" y="2406650"/>
          <p14:tracePt t="24814" x="2565400" y="2476500"/>
          <p14:tracePt t="24830" x="2476500" y="2514600"/>
          <p14:tracePt t="24848" x="2432050" y="2533650"/>
          <p14:tracePt t="24863" x="2393950" y="2546350"/>
          <p14:tracePt t="24887" x="2387600" y="2552700"/>
          <p14:tracePt t="24927" x="2381250" y="2559050"/>
          <p14:tracePt t="24934" x="2374900" y="2559050"/>
          <p14:tracePt t="24947" x="2374900" y="2565400"/>
          <p14:tracePt t="24963" x="2368550" y="2571750"/>
          <p14:tracePt t="25023" x="2362200" y="2571750"/>
          <p14:tracePt t="25030" x="2349500" y="2578100"/>
          <p14:tracePt t="25038" x="2343150" y="2584450"/>
          <p14:tracePt t="25047" x="2330450" y="2584450"/>
          <p14:tracePt t="25063" x="2311400" y="2590800"/>
          <p14:tracePt t="25080" x="2305050" y="2597150"/>
          <p14:tracePt t="25097" x="2298700" y="2603500"/>
          <p14:tracePt t="25207" x="2286000" y="2597150"/>
          <p14:tracePt t="25215" x="2266950" y="2571750"/>
          <p14:tracePt t="25222" x="2241550" y="2546350"/>
          <p14:tracePt t="25230" x="2216150" y="2533650"/>
          <p14:tracePt t="25247" x="2171700" y="2501900"/>
          <p14:tracePt t="25264" x="2165350" y="2489200"/>
          <p14:tracePt t="25281" x="2146300" y="2463800"/>
          <p14:tracePt t="25297" x="2146300" y="2451100"/>
          <p14:tracePt t="25314" x="2146300" y="2425700"/>
          <p14:tracePt t="25330" x="2146300" y="2413000"/>
          <p14:tracePt t="25348" x="2146300" y="2381250"/>
          <p14:tracePt t="25364" x="2146300" y="2349500"/>
          <p14:tracePt t="25380" x="2165350" y="2311400"/>
          <p14:tracePt t="25397" x="2184400" y="2286000"/>
          <p14:tracePt t="25398" x="2190750" y="2279650"/>
          <p14:tracePt t="25415" x="2203450" y="2273300"/>
          <p14:tracePt t="25430" x="2228850" y="2266950"/>
          <p14:tracePt t="25447" x="2266950" y="2266950"/>
          <p14:tracePt t="25464" x="2324100" y="2279650"/>
          <p14:tracePt t="25481" x="2362200" y="2305050"/>
          <p14:tracePt t="25497" x="2381250" y="2324100"/>
          <p14:tracePt t="25514" x="2400300" y="2355850"/>
          <p14:tracePt t="25530" x="2413000" y="2374900"/>
          <p14:tracePt t="25548" x="2425700" y="2413000"/>
          <p14:tracePt t="25564" x="2425700" y="2438400"/>
          <p14:tracePt t="25580" x="2425700" y="2457450"/>
          <p14:tracePt t="25597" x="2425700" y="2476500"/>
          <p14:tracePt t="25616" x="2425700" y="2495550"/>
          <p14:tracePt t="25630" x="2425700" y="2508250"/>
          <p14:tracePt t="25647" x="2425700" y="2527300"/>
          <p14:tracePt t="25664" x="2425700" y="2540000"/>
          <p14:tracePt t="25682" x="2419350" y="2552700"/>
          <p14:tracePt t="25697" x="2419350" y="2565400"/>
          <p14:tracePt t="25714" x="2413000" y="2565400"/>
          <p14:tracePt t="25731" x="2413000" y="2571750"/>
          <p14:tracePt t="25748" x="2406650" y="2578100"/>
          <p14:tracePt t="25764" x="2400300" y="2590800"/>
          <p14:tracePt t="25781" x="2393950" y="2597150"/>
          <p14:tracePt t="26462" x="2393950" y="2603500"/>
          <p14:tracePt t="26478" x="2393950" y="2616200"/>
          <p14:tracePt t="26486" x="2419350" y="2622550"/>
          <p14:tracePt t="26498" x="2451100" y="2635250"/>
          <p14:tracePt t="26515" x="2533650" y="2660650"/>
          <p14:tracePt t="26532" x="2590800" y="2686050"/>
          <p14:tracePt t="26548" x="2628900" y="2705100"/>
          <p14:tracePt t="26565" x="2654300" y="2717800"/>
          <p14:tracePt t="26581" x="2692400" y="2749550"/>
          <p14:tracePt t="26600" x="2774950" y="2794000"/>
          <p14:tracePt t="26615" x="2813050" y="2819400"/>
          <p14:tracePt t="26631" x="2838450" y="2825750"/>
          <p14:tracePt t="26648" x="2844800" y="2825750"/>
          <p14:tracePt t="26666" x="2851150" y="2832100"/>
          <p14:tracePt t="26682" x="2857500" y="2838450"/>
          <p14:tracePt t="26698" x="2863850" y="2838450"/>
          <p14:tracePt t="26715" x="2870200" y="2844800"/>
          <p14:tracePt t="26732" x="2870200" y="2851150"/>
          <p14:tracePt t="26748" x="2876550" y="2857500"/>
          <p14:tracePt t="26830" x="2882900" y="2863850"/>
          <p14:tracePt t="26839" x="2889250" y="2876550"/>
          <p14:tracePt t="27447" x="2901950" y="2876550"/>
          <p14:tracePt t="27454" x="2914650" y="2876550"/>
          <p14:tracePt t="27466" x="2933700" y="2876550"/>
          <p14:tracePt t="27482" x="2946400" y="2876550"/>
          <p14:tracePt t="27583" x="2952750" y="2876550"/>
          <p14:tracePt t="27590" x="2959100" y="2876550"/>
          <p14:tracePt t="27599" x="2971800" y="2876550"/>
          <p14:tracePt t="27616" x="3016250" y="2876550"/>
          <p14:tracePt t="27632" x="3060700" y="2876550"/>
          <p14:tracePt t="27649" x="3086100" y="2876550"/>
          <p14:tracePt t="27667" x="3092450" y="2876550"/>
          <p14:tracePt t="27687" x="3098800" y="2876550"/>
          <p14:tracePt t="27699" x="3105150" y="2876550"/>
          <p14:tracePt t="27716" x="3117850" y="2876550"/>
          <p14:tracePt t="27743" x="3124200" y="2876550"/>
          <p14:tracePt t="28143" x="3130550" y="2876550"/>
          <p14:tracePt t="28151" x="3143250" y="2876550"/>
          <p14:tracePt t="28159" x="3175000" y="2876550"/>
          <p14:tracePt t="28166" x="3213100" y="2876550"/>
          <p14:tracePt t="28183" x="3251200" y="2876550"/>
          <p14:tracePt t="28200" x="3276600" y="2876550"/>
          <p14:tracePt t="28218" x="3282950" y="2876550"/>
          <p14:tracePt t="28407" x="3289300" y="2876550"/>
          <p14:tracePt t="28415" x="3295650" y="2876550"/>
          <p14:tracePt t="28422" x="3314700" y="2876550"/>
          <p14:tracePt t="28433" x="3340100" y="2876550"/>
          <p14:tracePt t="28450" x="3390900" y="2876550"/>
          <p14:tracePt t="28466" x="3435350" y="2876550"/>
          <p14:tracePt t="28484" x="3454400" y="2876550"/>
          <p14:tracePt t="29015" x="3460750" y="2876550"/>
          <p14:tracePt t="29031" x="3448050" y="2876550"/>
          <p14:tracePt t="29038" x="3403600" y="2895600"/>
          <p14:tracePt t="29050" x="3352800" y="2921000"/>
          <p14:tracePt t="29067" x="3232150" y="2971800"/>
          <p14:tracePt t="29085" x="3130550" y="3003550"/>
          <p14:tracePt t="29100" x="3067050" y="3028950"/>
          <p14:tracePt t="29117" x="3041650" y="3048000"/>
          <p14:tracePt t="29118" x="3028950" y="3048000"/>
          <p14:tracePt t="29134" x="3016250" y="3060700"/>
          <p14:tracePt t="29152" x="2984500" y="3079750"/>
          <p14:tracePt t="29167" x="2971800" y="3098800"/>
          <p14:tracePt t="29184" x="2952750" y="3117850"/>
          <p14:tracePt t="29201" x="2946400" y="3130550"/>
          <p14:tracePt t="29263" x="2940050" y="3130550"/>
          <p14:tracePt t="29279" x="2940050" y="3136900"/>
          <p14:tracePt t="29295" x="2933700" y="3143250"/>
          <p14:tracePt t="29303" x="2933700" y="3149600"/>
          <p14:tracePt t="29311" x="2933700" y="3155950"/>
          <p14:tracePt t="29319" x="2927350" y="3168650"/>
          <p14:tracePt t="29334" x="2921000" y="3175000"/>
          <p14:tracePt t="29375" x="2914650" y="3181350"/>
          <p14:tracePt t="29408" x="2908300" y="3181350"/>
          <p14:tracePt t="29431" x="2901950" y="3187700"/>
          <p14:tracePt t="29470" x="2895600" y="3187700"/>
          <p14:tracePt t="29479" x="2889250" y="3187700"/>
          <p14:tracePt t="29486" x="2889250" y="3194050"/>
          <p14:tracePt t="29503" x="2876550" y="3194050"/>
          <p14:tracePt t="29518" x="2863850" y="3194050"/>
          <p14:tracePt t="29519" x="2844800" y="3187700"/>
          <p14:tracePt t="29534" x="2800350" y="3168650"/>
          <p14:tracePt t="29552" x="2774950" y="3155950"/>
          <p14:tracePt t="29568" x="2768600" y="3155950"/>
          <p14:tracePt t="29584" x="2762250" y="3143250"/>
          <p14:tracePt t="29601" x="2743200" y="3117850"/>
          <p14:tracePt t="29619" x="2730500" y="3086100"/>
          <p14:tracePt t="29634" x="2717800" y="3041650"/>
          <p14:tracePt t="29651" x="2705100" y="2990850"/>
          <p14:tracePt t="29668" x="2705100" y="2959100"/>
          <p14:tracePt t="29685" x="2705100" y="2933700"/>
          <p14:tracePt t="29701" x="2705100" y="2914650"/>
          <p14:tracePt t="29718" x="2711450" y="2895600"/>
          <p14:tracePt t="29735" x="2730500" y="2876550"/>
          <p14:tracePt t="29752" x="2743200" y="2870200"/>
          <p14:tracePt t="29768" x="2774950" y="2870200"/>
          <p14:tracePt t="29784" x="2819400" y="2870200"/>
          <p14:tracePt t="29801" x="2882900" y="2889250"/>
          <p14:tracePt t="29819" x="2914650" y="2901950"/>
          <p14:tracePt t="29835" x="2921000" y="2908300"/>
          <p14:tracePt t="29852" x="2933700" y="2927350"/>
          <p14:tracePt t="29868" x="2933700" y="2940050"/>
          <p14:tracePt t="29886" x="2940050" y="2959100"/>
          <p14:tracePt t="29901" x="2940050" y="2978150"/>
          <p14:tracePt t="29918" x="2940050" y="2997200"/>
          <p14:tracePt t="29919" x="2940050" y="3003550"/>
          <p14:tracePt t="29935" x="2940050" y="3022600"/>
          <p14:tracePt t="29952" x="2940050" y="3035300"/>
          <p14:tracePt t="29968" x="2940050" y="3048000"/>
          <p14:tracePt t="29985" x="2940050" y="3067050"/>
          <p14:tracePt t="30001" x="2933700" y="3086100"/>
          <p14:tracePt t="30023" x="2933700" y="3092450"/>
          <p14:tracePt t="30035" x="2933700" y="3098800"/>
          <p14:tracePt t="30051" x="2933700" y="3105150"/>
          <p14:tracePt t="30068" x="2921000" y="3117850"/>
          <p14:tracePt t="30086" x="2914650" y="3130550"/>
          <p14:tracePt t="30086" x="2901950" y="3149600"/>
          <p14:tracePt t="30101" x="2889250" y="3162300"/>
          <p14:tracePt t="30118" x="2863850" y="3187700"/>
          <p14:tracePt t="30119" x="2851150" y="3200400"/>
          <p14:tracePt t="30135" x="2825750" y="3232150"/>
          <p14:tracePt t="30152" x="2794000" y="3257550"/>
          <p14:tracePt t="30168" x="2749550" y="3289300"/>
          <p14:tracePt t="30185" x="2705100" y="3308350"/>
          <p14:tracePt t="30201" x="2660650" y="3327400"/>
          <p14:tracePt t="30219" x="2628900" y="3340100"/>
          <p14:tracePt t="30235" x="2597150" y="3359150"/>
          <p14:tracePt t="30251" x="2590800" y="3371850"/>
          <p14:tracePt t="30268" x="2584450" y="3371850"/>
          <p14:tracePt t="30359" x="2578100" y="3378200"/>
          <p14:tracePt t="30367" x="2571750" y="3378200"/>
          <p14:tracePt t="30375" x="2571750" y="3384550"/>
          <p14:tracePt t="30399" x="2565400" y="3384550"/>
          <p14:tracePt t="30407" x="2559050" y="3390900"/>
          <p14:tracePt t="30419" x="2546350" y="3397250"/>
          <p14:tracePt t="30436" x="2527300" y="3397250"/>
          <p14:tracePt t="30452" x="2514600" y="3403600"/>
          <p14:tracePt t="30469" x="2495550" y="3403600"/>
          <p14:tracePt t="30485" x="2463800" y="3416300"/>
          <p14:tracePt t="30503" x="2425700" y="3429000"/>
          <p14:tracePt t="30519" x="2393950" y="3429000"/>
          <p14:tracePt t="30535" x="2362200" y="3435350"/>
          <p14:tracePt t="30552" x="2343150" y="3435350"/>
          <p14:tracePt t="30570" x="2324100" y="3441700"/>
          <p14:tracePt t="30585" x="2311400" y="3441700"/>
          <p14:tracePt t="30602" x="2298700" y="3441700"/>
          <p14:tracePt t="30619" x="2266950" y="3441700"/>
          <p14:tracePt t="30636" x="2235200" y="3441700"/>
          <p14:tracePt t="30652" x="2216150" y="3441700"/>
          <p14:tracePt t="30668" x="2209800" y="3441700"/>
          <p14:tracePt t="30704" x="2203450" y="3441700"/>
          <p14:tracePt t="30711" x="2197100" y="3441700"/>
          <p14:tracePt t="30719" x="2184400" y="3441700"/>
          <p14:tracePt t="30735" x="2159000" y="3429000"/>
          <p14:tracePt t="30752" x="2152650" y="3422650"/>
          <p14:tracePt t="30769" x="2139950" y="3397250"/>
          <p14:tracePt t="30786" x="2133600" y="3365500"/>
          <p14:tracePt t="30802" x="2114550" y="3321050"/>
          <p14:tracePt t="30819" x="2101850" y="3263900"/>
          <p14:tracePt t="30836" x="2095500" y="3238500"/>
          <p14:tracePt t="30853" x="2095500" y="3219450"/>
          <p14:tracePt t="30869" x="2095500" y="3194050"/>
          <p14:tracePt t="30885" x="2095500" y="3175000"/>
          <p14:tracePt t="30902" x="2101850" y="3155950"/>
          <p14:tracePt t="30920" x="2127250" y="3124200"/>
          <p14:tracePt t="30936" x="2133600" y="3117850"/>
          <p14:tracePt t="30959" x="2139950" y="3117850"/>
          <p14:tracePt t="30969" x="2152650" y="3117850"/>
          <p14:tracePt t="30986" x="2222500" y="3117850"/>
          <p14:tracePt t="31002" x="2317750" y="3136900"/>
          <p14:tracePt t="31019" x="2387600" y="3155950"/>
          <p14:tracePt t="31035" x="2413000" y="3168650"/>
          <p14:tracePt t="31054" x="2419350" y="3175000"/>
          <p14:tracePt t="31069" x="2425700" y="3206750"/>
          <p14:tracePt t="31086" x="2432050" y="3225800"/>
          <p14:tracePt t="31087" x="2438400" y="3238500"/>
          <p14:tracePt t="31103" x="2438400" y="3263900"/>
          <p14:tracePt t="31120" x="2438400" y="3302000"/>
          <p14:tracePt t="31136" x="2438400" y="3346450"/>
          <p14:tracePt t="31152" x="2432050" y="3378200"/>
          <p14:tracePt t="31169" x="2419350" y="3409950"/>
          <p14:tracePt t="31187" x="2419350" y="3416300"/>
          <p14:tracePt t="31202" x="2419350" y="3429000"/>
          <p14:tracePt t="31328" x="2419350" y="3422650"/>
          <p14:tracePt t="31335" x="2419350" y="3416300"/>
          <p14:tracePt t="31343" x="2425700" y="3409950"/>
          <p14:tracePt t="31353" x="2438400" y="3390900"/>
          <p14:tracePt t="31369" x="2470150" y="3365500"/>
          <p14:tracePt t="31386" x="2520950" y="3327400"/>
          <p14:tracePt t="31404" x="2590800" y="3282950"/>
          <p14:tracePt t="31419" x="2673350" y="3232150"/>
          <p14:tracePt t="31436" x="2730500" y="3187700"/>
          <p14:tracePt t="31453" x="2755900" y="3162300"/>
          <p14:tracePt t="31471" x="2794000" y="3136900"/>
          <p14:tracePt t="31486" x="2819400" y="3124200"/>
          <p14:tracePt t="31503" x="2901950" y="3092450"/>
          <p14:tracePt t="31519" x="2952750" y="3073400"/>
          <p14:tracePt t="31537" x="2984500" y="3048000"/>
          <p14:tracePt t="31553" x="3003550" y="3028950"/>
          <p14:tracePt t="31569" x="3016250" y="3009900"/>
          <p14:tracePt t="31591" x="3022600" y="3003550"/>
          <p14:tracePt t="31607" x="3028950" y="2997200"/>
          <p14:tracePt t="31623" x="3035300" y="2990850"/>
          <p14:tracePt t="31639" x="3035300" y="2984500"/>
          <p14:tracePt t="31653" x="3041650" y="2978150"/>
          <p14:tracePt t="31671" x="3048000" y="2965450"/>
          <p14:tracePt t="31686" x="3054350" y="2952750"/>
          <p14:tracePt t="31703" x="3060700" y="2946400"/>
          <p14:tracePt t="31727" x="3060700" y="2940050"/>
          <p14:tracePt t="31737" x="3060700" y="2933700"/>
          <p14:tracePt t="31753" x="3067050" y="2921000"/>
          <p14:tracePt t="31770" x="3067050" y="2901950"/>
          <p14:tracePt t="31847" x="3067050" y="2889250"/>
          <p14:tracePt t="31863" x="3067050" y="2882900"/>
          <p14:tracePt t="31879" x="3067050" y="2870200"/>
          <p14:tracePt t="31895" x="3073400" y="2863850"/>
          <p14:tracePt t="31944" x="3079750" y="2857500"/>
          <p14:tracePt t="31976" x="3086100" y="2851150"/>
          <p14:tracePt t="32007" x="3092450" y="2844800"/>
          <p14:tracePt t="32367" x="3098800" y="2844800"/>
          <p14:tracePt t="32391" x="3105150" y="2844800"/>
          <p14:tracePt t="32415" x="3111500" y="2844800"/>
          <p14:tracePt t="32431" x="3117850" y="2844800"/>
          <p14:tracePt t="32480" x="3124200" y="2844800"/>
          <p14:tracePt t="32495" x="3130550" y="2844800"/>
          <p14:tracePt t="32951" x="3124200" y="2844800"/>
          <p14:tracePt t="32968" x="3117850" y="2844800"/>
          <p14:tracePt t="33127" x="3111500" y="2844800"/>
          <p14:tracePt t="33135" x="3111500" y="2832100"/>
          <p14:tracePt t="33168" x="3111500" y="2825750"/>
          <p14:tracePt t="33175" x="3105150" y="2819400"/>
          <p14:tracePt t="33247" x="3105150" y="2813050"/>
          <p14:tracePt t="33255" x="3098800" y="2800350"/>
          <p14:tracePt t="33263" x="3098800" y="2794000"/>
          <p14:tracePt t="33271" x="3092450" y="2781300"/>
          <p14:tracePt t="33288" x="3092450" y="2774950"/>
          <p14:tracePt t="33304" x="3092450" y="2762250"/>
          <p14:tracePt t="33327" x="3092450" y="2755900"/>
          <p14:tracePt t="33343" x="3092450" y="2749550"/>
          <p14:tracePt t="33375" x="3092450" y="2743200"/>
          <p14:tracePt t="33383" x="3092450" y="2730500"/>
          <p14:tracePt t="33399" x="3092450" y="2711450"/>
          <p14:tracePt t="33407" x="3092450" y="2705100"/>
          <p14:tracePt t="33421" x="3092450" y="2698750"/>
          <p14:tracePt t="33438" x="3092450" y="2686050"/>
          <p14:tracePt t="33456" x="3105150" y="2679700"/>
          <p14:tracePt t="33471" x="3117850" y="2667000"/>
          <p14:tracePt t="33488" x="3136900" y="2660650"/>
          <p14:tracePt t="33505" x="3155950" y="2660650"/>
          <p14:tracePt t="33522" x="3162300" y="2660650"/>
          <p14:tracePt t="33538" x="3175000" y="2660650"/>
          <p14:tracePt t="33568" x="3181350" y="2660650"/>
          <p14:tracePt t="33576" x="3187700" y="2660650"/>
          <p14:tracePt t="33589" x="3194050" y="2660650"/>
          <p14:tracePt t="33605" x="3206750" y="2673350"/>
          <p14:tracePt t="33621" x="3213100" y="2692400"/>
          <p14:tracePt t="33638" x="3213100" y="2705100"/>
          <p14:tracePt t="33656" x="3213100" y="2730500"/>
          <p14:tracePt t="33672" x="3219450" y="2736850"/>
          <p14:tracePt t="33688" x="3219450" y="2743200"/>
          <p14:tracePt t="33705" x="3219450" y="2749550"/>
          <p14:tracePt t="33722" x="3219450" y="2755900"/>
          <p14:tracePt t="33738" x="3219450" y="2762250"/>
          <p14:tracePt t="33755" x="3213100" y="2774950"/>
          <p14:tracePt t="33771" x="3213100" y="2787650"/>
          <p14:tracePt t="33789" x="3206750" y="2800350"/>
          <p14:tracePt t="33805" x="3200400" y="2806700"/>
          <p14:tracePt t="33823" x="3194050" y="2813050"/>
          <p14:tracePt t="33839" x="3187700" y="2819400"/>
          <p14:tracePt t="33856" x="3187700" y="2825750"/>
          <p14:tracePt t="33872" x="3181350" y="2832100"/>
          <p14:tracePt t="33904" x="3181350" y="2838450"/>
          <p14:tracePt t="33919" x="3175000" y="2844800"/>
          <p14:tracePt t="34991" x="3162300" y="2851150"/>
          <p14:tracePt t="35472" x="3175000" y="2851150"/>
          <p14:tracePt t="35479" x="3187700" y="2851150"/>
          <p14:tracePt t="35490" x="3206750" y="2838450"/>
          <p14:tracePt t="35506" x="3219450" y="2832100"/>
          <p14:tracePt t="35523" x="3225800" y="2832100"/>
          <p14:tracePt t="35541" x="3225800" y="2825750"/>
          <p14:tracePt t="35872" x="3232150" y="2819400"/>
          <p14:tracePt t="35880" x="3238500" y="2819400"/>
          <p14:tracePt t="35890" x="3257550" y="2813050"/>
          <p14:tracePt t="35907" x="3302000" y="2806700"/>
          <p14:tracePt t="35924" x="3365500" y="2806700"/>
          <p14:tracePt t="35941" x="3403600" y="2806700"/>
          <p14:tracePt t="35957" x="3409950" y="2806700"/>
          <p14:tracePt t="36623" x="3409950" y="2813050"/>
          <p14:tracePt t="36639" x="3403600" y="2819400"/>
          <p14:tracePt t="36647" x="3397250" y="2825750"/>
          <p14:tracePt t="36671" x="3390900" y="2832100"/>
          <p14:tracePt t="36680" x="3384550" y="2832100"/>
          <p14:tracePt t="36692" x="3378200" y="2838450"/>
          <p14:tracePt t="36708" x="3371850" y="2838450"/>
          <p14:tracePt t="36727" x="3365500" y="2838450"/>
          <p14:tracePt t="36741" x="3359150" y="2844800"/>
          <p14:tracePt t="36759" x="3340100" y="2844800"/>
          <p14:tracePt t="36759" x="3327400" y="2844800"/>
          <p14:tracePt t="36774" x="3314700" y="2844800"/>
          <p14:tracePt t="36791" x="3276600" y="2851150"/>
          <p14:tracePt t="36808" x="3257550" y="2851150"/>
          <p14:tracePt t="36825" x="3232150" y="2857500"/>
          <p14:tracePt t="36841" x="3219450" y="2857500"/>
          <p14:tracePt t="36858" x="3206750" y="2857500"/>
          <p14:tracePt t="36874" x="3194050" y="2857500"/>
          <p14:tracePt t="36892" x="3175000" y="2857500"/>
          <p14:tracePt t="36908" x="3155950" y="2857500"/>
          <p14:tracePt t="36924" x="3136900" y="2857500"/>
          <p14:tracePt t="36941" x="3130550" y="2857500"/>
          <p14:tracePt t="36968" x="3117850" y="2857500"/>
          <p14:tracePt t="36976" x="3111500" y="2857500"/>
          <p14:tracePt t="36991" x="3079750" y="2857500"/>
          <p14:tracePt t="37008" x="3041650" y="2851150"/>
          <p14:tracePt t="37079" x="3035300" y="2844800"/>
          <p14:tracePt t="37087" x="3028950" y="2838450"/>
          <p14:tracePt t="37096" x="3028950" y="2832100"/>
          <p14:tracePt t="37108" x="3022600" y="2819400"/>
          <p14:tracePt t="37125" x="3016250" y="2806700"/>
          <p14:tracePt t="37141" x="3016250" y="2794000"/>
          <p14:tracePt t="37159" x="3016250" y="2768600"/>
          <p14:tracePt t="37175" x="3022600" y="2755900"/>
          <p14:tracePt t="37192" x="3073400" y="2705100"/>
          <p14:tracePt t="37208" x="3098800" y="2660650"/>
          <p14:tracePt t="37226" x="3136900" y="2641600"/>
          <p14:tracePt t="37241" x="3213100" y="2641600"/>
          <p14:tracePt t="37258" x="3340100" y="2641600"/>
          <p14:tracePt t="37275" x="3441700" y="2660650"/>
          <p14:tracePt t="37292" x="3473450" y="2673350"/>
          <p14:tracePt t="37308" x="3492500" y="2698750"/>
          <p14:tracePt t="37325" x="3498850" y="2730500"/>
          <p14:tracePt t="37342" x="3498850" y="2762250"/>
          <p14:tracePt t="37360" x="3492500" y="2794000"/>
          <p14:tracePt t="37375" x="3486150" y="2806700"/>
          <p14:tracePt t="37392" x="3460750" y="2825750"/>
          <p14:tracePt t="37408" x="3435350" y="2838450"/>
          <p14:tracePt t="37426" x="3390900" y="2851150"/>
          <p14:tracePt t="37442" x="3333750" y="2851150"/>
          <p14:tracePt t="37458" x="3270250" y="2851150"/>
          <p14:tracePt t="37475" x="3187700" y="2851150"/>
          <p14:tracePt t="37493" x="3117850" y="2851150"/>
          <p14:tracePt t="37508" x="3073400" y="2851150"/>
          <p14:tracePt t="37525" x="3035300" y="2851150"/>
          <p14:tracePt t="37542" x="2984500" y="2851150"/>
          <p14:tracePt t="37560" x="2927350" y="2851150"/>
          <p14:tracePt t="37575" x="2921000" y="2851150"/>
          <p14:tracePt t="37575" x="2914650" y="2851150"/>
          <p14:tracePt t="37664" x="2908300" y="2857500"/>
          <p14:tracePt t="37680" x="2901950" y="2863850"/>
          <p14:tracePt t="37880" x="2895600" y="2863850"/>
          <p14:tracePt t="37896" x="2895600" y="2870200"/>
          <p14:tracePt t="37903" x="2889250" y="2876550"/>
          <p14:tracePt t="37928" x="2882900" y="2876550"/>
          <p14:tracePt t="37935" x="2876550" y="2876550"/>
          <p14:tracePt t="37943" x="2857500" y="2876550"/>
          <p14:tracePt t="37960" x="2825750" y="2876550"/>
          <p14:tracePt t="37976" x="2806700" y="2876550"/>
          <p14:tracePt t="38008" x="2800350" y="2876550"/>
          <p14:tracePt t="38047" x="2787650" y="2863850"/>
          <p14:tracePt t="38056" x="2774950" y="2857500"/>
          <p14:tracePt t="38063" x="2762250" y="2844800"/>
          <p14:tracePt t="38075" x="2749550" y="2838450"/>
          <p14:tracePt t="38128" x="2743200" y="2832100"/>
          <p14:tracePt t="38136" x="2743200" y="2825750"/>
          <p14:tracePt t="38152" x="2730500" y="2813050"/>
          <p14:tracePt t="38159" x="2730500" y="2806700"/>
          <p14:tracePt t="38176" x="2724150" y="2787650"/>
          <p14:tracePt t="38192" x="2724150" y="2781300"/>
          <p14:tracePt t="38210" x="2724150" y="2774950"/>
          <p14:tracePt t="38226" x="2724150" y="2768600"/>
          <p14:tracePt t="38242" x="2724150" y="2755900"/>
          <p14:tracePt t="38259" x="2730500" y="2736850"/>
          <p14:tracePt t="38277" x="2743200" y="2724150"/>
          <p14:tracePt t="38293" x="2755900" y="2711450"/>
          <p14:tracePt t="38309" x="2768600" y="2705100"/>
          <p14:tracePt t="38326" x="2787650" y="2698750"/>
          <p14:tracePt t="38343" x="2800350" y="2692400"/>
          <p14:tracePt t="38359" x="2806700" y="2692400"/>
          <p14:tracePt t="38376" x="2819400" y="2692400"/>
          <p14:tracePt t="38392" x="2825750" y="2692400"/>
          <p14:tracePt t="38410" x="2844800" y="2692400"/>
          <p14:tracePt t="38426" x="2876550" y="2692400"/>
          <p14:tracePt t="38443" x="2933700" y="2717800"/>
          <p14:tracePt t="38459" x="2965450" y="2736850"/>
          <p14:tracePt t="38477" x="2978150" y="2743200"/>
          <p14:tracePt t="38493" x="2984500" y="2749550"/>
          <p14:tracePt t="38509" x="2990850" y="2755900"/>
          <p14:tracePt t="38528" x="2997200" y="2762250"/>
          <p14:tracePt t="38544" x="2997200" y="2768600"/>
          <p14:tracePt t="38559" x="2997200" y="2781300"/>
          <p14:tracePt t="38576" x="2997200" y="2794000"/>
          <p14:tracePt t="38593" x="2997200" y="2800350"/>
          <p14:tracePt t="38611" x="2997200" y="2806700"/>
          <p14:tracePt t="38626" x="2997200" y="2813050"/>
          <p14:tracePt t="38657" x="2997200" y="2819400"/>
          <p14:tracePt t="38672" x="2997200" y="2825750"/>
          <p14:tracePt t="38680" x="2997200" y="2832100"/>
          <p14:tracePt t="38696" x="2990850" y="2832100"/>
          <p14:tracePt t="38709" x="2984500" y="2838450"/>
          <p14:tracePt t="38726" x="2978150" y="2844800"/>
          <p14:tracePt t="38744" x="2959100" y="2857500"/>
          <p14:tracePt t="38760" x="2946400" y="2870200"/>
          <p14:tracePt t="38776" x="2933700" y="2870200"/>
          <p14:tracePt t="38793" x="2914650" y="2882900"/>
          <p14:tracePt t="38811" x="2895600" y="2882900"/>
          <p14:tracePt t="38826" x="2876550" y="2882900"/>
          <p14:tracePt t="38843" x="2844800" y="2882900"/>
          <p14:tracePt t="38860" x="2819400" y="2882900"/>
          <p14:tracePt t="38878" x="2800350" y="2882900"/>
          <p14:tracePt t="38893" x="2781300" y="2882900"/>
          <p14:tracePt t="38936" x="2774950" y="2882900"/>
          <p14:tracePt t="38984" x="2762250" y="2882900"/>
          <p14:tracePt t="38992" x="2755900" y="2882900"/>
          <p14:tracePt t="39000" x="2749550" y="2863850"/>
          <p14:tracePt t="39010" x="2749550" y="2857500"/>
          <p14:tracePt t="39026" x="2743200" y="2844800"/>
          <p14:tracePt t="39043" x="2736850" y="2819400"/>
          <p14:tracePt t="39061" x="2730500" y="2813050"/>
          <p14:tracePt t="39077" x="2730500" y="2794000"/>
          <p14:tracePt t="39093" x="2730500" y="2781300"/>
          <p14:tracePt t="39110" x="2736850" y="2768600"/>
          <p14:tracePt t="39128" x="2749550" y="2755900"/>
          <p14:tracePt t="39143" x="2762250" y="2755900"/>
          <p14:tracePt t="39160" x="2774950" y="2743200"/>
          <p14:tracePt t="39177" x="2794000" y="2730500"/>
          <p14:tracePt t="39194" x="2800350" y="2730500"/>
          <p14:tracePt t="39216" x="2806700" y="2730500"/>
          <p14:tracePt t="39227" x="2813050" y="2730500"/>
          <p14:tracePt t="39244" x="2819400" y="2730500"/>
          <p14:tracePt t="39261" x="2825750" y="2730500"/>
          <p14:tracePt t="39277" x="2844800" y="2730500"/>
          <p14:tracePt t="39293" x="2857500" y="2736850"/>
          <p14:tracePt t="39310" x="2882900" y="2755900"/>
          <p14:tracePt t="39328" x="2895600" y="2774950"/>
          <p14:tracePt t="39344" x="2908300" y="2781300"/>
          <p14:tracePt t="39360" x="2908300" y="2794000"/>
          <p14:tracePt t="39377" x="2914650" y="2800350"/>
          <p14:tracePt t="39400" x="2914650" y="2806700"/>
          <p14:tracePt t="39410" x="2921000" y="2813050"/>
          <p14:tracePt t="39432" x="2921000" y="2819400"/>
          <p14:tracePt t="39443" x="2921000" y="2825750"/>
          <p14:tracePt t="39461" x="2921000" y="2832100"/>
          <p14:tracePt t="39477" x="2921000" y="2844800"/>
          <p14:tracePt t="39493" x="2921000" y="2851150"/>
          <p14:tracePt t="39510" x="2921000" y="2857500"/>
          <p14:tracePt t="39528" x="2921000" y="2863850"/>
          <p14:tracePt t="39592" x="2914650" y="2870200"/>
          <p14:tracePt t="39608" x="2914650" y="2876550"/>
          <p14:tracePt t="40096" x="2914650" y="2882900"/>
          <p14:tracePt t="40105" x="2914650" y="2901950"/>
          <p14:tracePt t="40112" x="2914650" y="2914650"/>
          <p14:tracePt t="40128" x="2914650" y="2959100"/>
          <p14:tracePt t="40144" x="2914650" y="2997200"/>
          <p14:tracePt t="40161" x="2914650" y="3041650"/>
          <p14:tracePt t="40178" x="2921000" y="3079750"/>
          <p14:tracePt t="40194" x="2921000" y="3098800"/>
          <p14:tracePt t="40211" x="2927350" y="3124200"/>
          <p14:tracePt t="40228" x="2940050" y="3149600"/>
          <p14:tracePt t="40245" x="2940050" y="3155950"/>
          <p14:tracePt t="40261" x="2940050" y="3162300"/>
          <p14:tracePt t="40312" x="2940050" y="3168650"/>
          <p14:tracePt t="40320" x="2940050" y="3175000"/>
          <p14:tracePt t="40344" x="2940050" y="3181350"/>
          <p14:tracePt t="40352" x="2940050" y="3187700"/>
          <p14:tracePt t="40368" x="2940050" y="3194050"/>
          <p14:tracePt t="40392" x="2940050" y="3200400"/>
          <p14:tracePt t="40400" x="2933700" y="3206750"/>
          <p14:tracePt t="40432" x="2927350" y="3206750"/>
          <p14:tracePt t="40440" x="2921000" y="3206750"/>
          <p14:tracePt t="40448" x="2914650" y="3206750"/>
          <p14:tracePt t="40464" x="2908300" y="3206750"/>
          <p14:tracePt t="40478" x="2889250" y="3206750"/>
          <p14:tracePt t="40494" x="2876550" y="3206750"/>
          <p14:tracePt t="40511" x="2857500" y="3206750"/>
          <p14:tracePt t="40512" x="2844800" y="3206750"/>
          <p14:tracePt t="40530" x="2832100" y="3206750"/>
          <p14:tracePt t="40545" x="2800350" y="3187700"/>
          <p14:tracePt t="40561" x="2774950" y="3155950"/>
          <p14:tracePt t="40578" x="2755900" y="3117850"/>
          <p14:tracePt t="40595" x="2749550" y="3105150"/>
          <p14:tracePt t="40611" x="2749550" y="3098800"/>
          <p14:tracePt t="40628" x="2749550" y="3086100"/>
          <p14:tracePt t="40645" x="2749550" y="3067050"/>
          <p14:tracePt t="40662" x="2749550" y="3054350"/>
          <p14:tracePt t="40678" x="2749550" y="3035300"/>
          <p14:tracePt t="40695" x="2749550" y="3009900"/>
          <p14:tracePt t="40712" x="2774950" y="2990850"/>
          <p14:tracePt t="40729" x="2787650" y="2990850"/>
          <p14:tracePt t="40745" x="2800350" y="2990850"/>
          <p14:tracePt t="40761" x="2806700" y="2990850"/>
          <p14:tracePt t="40784" x="2813050" y="2990850"/>
          <p14:tracePt t="40800" x="2819400" y="3003550"/>
          <p14:tracePt t="40811" x="2819400" y="3009900"/>
          <p14:tracePt t="40828" x="2819400" y="3022600"/>
          <p14:tracePt t="40845" x="2825750" y="3041650"/>
          <p14:tracePt t="40863" x="2825750" y="3060700"/>
          <p14:tracePt t="40878" x="2825750" y="3086100"/>
          <p14:tracePt t="40895" x="2825750" y="3105150"/>
          <p14:tracePt t="40911" x="2806700" y="3136900"/>
          <p14:tracePt t="40912" x="2800350" y="3149600"/>
          <p14:tracePt t="40929" x="2781300" y="3181350"/>
          <p14:tracePt t="40945" x="2749550" y="3206750"/>
          <p14:tracePt t="40962" x="2717800" y="3225800"/>
          <p14:tracePt t="40978" x="2698750" y="3232150"/>
          <p14:tracePt t="40996" x="2660650" y="3251200"/>
          <p14:tracePt t="41012" x="2635250" y="3257550"/>
          <p14:tracePt t="41029" x="2616200" y="3270250"/>
          <p14:tracePt t="41045" x="2571750" y="3289300"/>
          <p14:tracePt t="41063" x="2546350" y="3302000"/>
          <p14:tracePt t="41078" x="2514600" y="3314700"/>
          <p14:tracePt t="41095" x="2476500" y="3333750"/>
          <p14:tracePt t="41096" x="2457450" y="3340100"/>
          <p14:tracePt t="41112" x="2393950" y="3359150"/>
          <p14:tracePt t="41129" x="2349500" y="3365500"/>
          <p14:tracePt t="41145" x="2317750" y="3371850"/>
          <p14:tracePt t="41162" x="2298700" y="3378200"/>
          <p14:tracePt t="41232" x="2298700" y="3384550"/>
          <p14:tracePt t="41249" x="2292350" y="3390900"/>
          <p14:tracePt t="42649" x="2279650" y="3390900"/>
          <p14:tracePt t="42656" x="2260600" y="3390900"/>
          <p14:tracePt t="42664" x="2241550" y="3390900"/>
          <p14:tracePt t="42680" x="2216150" y="3390900"/>
          <p14:tracePt t="42697" x="2197100" y="3390900"/>
          <p14:tracePt t="42713" x="2190750" y="3390900"/>
          <p14:tracePt t="42752" x="2190750" y="3378200"/>
          <p14:tracePt t="42760" x="2184400" y="3359150"/>
          <p14:tracePt t="42768" x="2184400" y="3352800"/>
          <p14:tracePt t="42780" x="2178050" y="3340100"/>
          <p14:tracePt t="42798" x="2178050" y="3321050"/>
          <p14:tracePt t="42813" x="2178050" y="3314700"/>
          <p14:tracePt t="42830" x="2178050" y="3308350"/>
          <p14:tracePt t="42847" x="2178050" y="3295650"/>
          <p14:tracePt t="42864" x="2178050" y="3263900"/>
          <p14:tracePt t="42880" x="2178050" y="3251200"/>
          <p14:tracePt t="42897" x="2178050" y="3232150"/>
          <p14:tracePt t="42914" x="2178050" y="3213100"/>
          <p14:tracePt t="42931" x="2184400" y="3194050"/>
          <p14:tracePt t="42947" x="2197100" y="3175000"/>
          <p14:tracePt t="42963" x="2216150" y="3168650"/>
          <p14:tracePt t="42980" x="2228850" y="3162300"/>
          <p14:tracePt t="42998" x="2254250" y="3162300"/>
          <p14:tracePt t="43014" x="2273300" y="3162300"/>
          <p14:tracePt t="43030" x="2317750" y="3162300"/>
          <p14:tracePt t="43047" x="2393950" y="3187700"/>
          <p14:tracePt t="43065" x="2451100" y="3213100"/>
          <p14:tracePt t="43080" x="2457450" y="3219450"/>
          <p14:tracePt t="43097" x="2463800" y="3238500"/>
          <p14:tracePt t="43114" x="2463800" y="3257550"/>
          <p14:tracePt t="43131" x="2463800" y="3282950"/>
          <p14:tracePt t="43147" x="2463800" y="3302000"/>
          <p14:tracePt t="43164" x="2457450" y="3333750"/>
          <p14:tracePt t="43180" x="2451100" y="3352800"/>
          <p14:tracePt t="43198" x="2432050" y="3371850"/>
          <p14:tracePt t="43214" x="2425700" y="3384550"/>
          <p14:tracePt t="43230" x="2419350" y="3397250"/>
          <p14:tracePt t="43247" x="2406650" y="3409950"/>
          <p14:tracePt t="43265" x="2381250" y="3429000"/>
          <p14:tracePt t="43280" x="2374900" y="3435350"/>
          <p14:tracePt t="43297" x="2368550" y="3435350"/>
          <p14:tracePt t="43769" x="2362200" y="3435350"/>
          <p14:tracePt t="44513" x="2355850" y="3467100"/>
          <p14:tracePt t="44520" x="2374900" y="3492500"/>
          <p14:tracePt t="44532" x="2400300" y="3505200"/>
          <p14:tracePt t="44548" x="2476500" y="3549650"/>
          <p14:tracePt t="44565" x="2590800" y="3638550"/>
          <p14:tracePt t="44583" x="2711450" y="3714750"/>
          <p14:tracePt t="44599" x="2800350" y="3765550"/>
          <p14:tracePt t="44615" x="2832100" y="3784600"/>
          <p14:tracePt t="44632" x="2844800" y="3784600"/>
          <p14:tracePt t="44809" x="2857500" y="3784600"/>
          <p14:tracePt t="44816" x="2863850" y="3784600"/>
          <p14:tracePt t="44824" x="2876550" y="3784600"/>
          <p14:tracePt t="44832" x="2882900" y="3784600"/>
          <p14:tracePt t="44849" x="2889250" y="3778250"/>
          <p14:tracePt t="44865" x="2895600" y="3771900"/>
          <p14:tracePt t="44883" x="2895600" y="3765550"/>
          <p14:tracePt t="44936" x="2895600" y="3752850"/>
          <p14:tracePt t="44945" x="2895600" y="3746500"/>
          <p14:tracePt t="44952" x="2895600" y="3733800"/>
          <p14:tracePt t="44965" x="2895600" y="3727450"/>
          <p14:tracePt t="44982" x="2895600" y="3702050"/>
          <p14:tracePt t="44999" x="2895600" y="3695700"/>
          <p14:tracePt t="45017" x="2895600" y="3689350"/>
          <p14:tracePt t="45361" x="2889250" y="3689350"/>
          <p14:tracePt t="45368" x="2882900" y="3689350"/>
          <p14:tracePt t="46184" x="2889250" y="3689350"/>
          <p14:tracePt t="46194" x="2901950" y="3689350"/>
          <p14:tracePt t="46200" x="2946400" y="3676650"/>
          <p14:tracePt t="46217" x="3003550" y="3670300"/>
          <p14:tracePt t="46234" x="3022600" y="3670300"/>
          <p14:tracePt t="46409" x="3035300" y="3670300"/>
          <p14:tracePt t="46417" x="3048000" y="3670300"/>
          <p14:tracePt t="46424" x="3073400" y="3663950"/>
          <p14:tracePt t="46433" x="3098800" y="3651250"/>
          <p14:tracePt t="46450" x="3117850" y="3651250"/>
          <p14:tracePt t="46497" x="3130550" y="3651250"/>
          <p14:tracePt t="46505" x="3136900" y="3651250"/>
          <p14:tracePt t="46517" x="3149600" y="3651250"/>
          <p14:tracePt t="46534" x="3175000" y="3651250"/>
          <p14:tracePt t="46550" x="3181350" y="3651250"/>
          <p14:tracePt t="46985" x="3168650" y="3663950"/>
          <p14:tracePt t="46993" x="3149600" y="3683000"/>
          <p14:tracePt t="47001" x="3136900" y="3702050"/>
          <p14:tracePt t="47017" x="3098800" y="3752850"/>
          <p14:tracePt t="47034" x="3060700" y="3784600"/>
          <p14:tracePt t="47051" x="3028950" y="3822700"/>
          <p14:tracePt t="47068" x="3003550" y="3854450"/>
          <p14:tracePt t="47084" x="2990850" y="3867150"/>
          <p14:tracePt t="47101" x="2984500" y="3879850"/>
          <p14:tracePt t="47118" x="2978150" y="3892550"/>
          <p14:tracePt t="47135" x="2971800" y="3911600"/>
          <p14:tracePt t="47151" x="2971800" y="3917950"/>
          <p14:tracePt t="47168" x="2971800" y="3924300"/>
          <p14:tracePt t="47201" x="2971800" y="3930650"/>
          <p14:tracePt t="47208" x="2971800" y="3937000"/>
          <p14:tracePt t="47217" x="2965450" y="3937000"/>
          <p14:tracePt t="47234" x="2952750" y="3956050"/>
          <p14:tracePt t="47251" x="2933700" y="3975100"/>
          <p14:tracePt t="47267" x="2927350" y="3994150"/>
          <p14:tracePt t="47286" x="2921000" y="4006850"/>
          <p14:tracePt t="47601" x="2927350" y="4006850"/>
          <p14:tracePt t="47609" x="2940050" y="4006850"/>
          <p14:tracePt t="47618" x="2959100" y="4006850"/>
          <p14:tracePt t="47634" x="2997200" y="3994150"/>
          <p14:tracePt t="47651" x="3022600" y="3987800"/>
          <p14:tracePt t="47669" x="3028950" y="3987800"/>
          <p14:tracePt t="47745" x="3041650" y="3981450"/>
          <p14:tracePt t="47761" x="3048000" y="3975100"/>
          <p14:tracePt t="47769" x="3054350" y="3975100"/>
          <p14:tracePt t="47777" x="3086100" y="3975100"/>
          <p14:tracePt t="47785" x="3111500" y="3968750"/>
          <p14:tracePt t="47801" x="3155950" y="3956050"/>
          <p14:tracePt t="47819" x="3175000" y="3956050"/>
          <p14:tracePt t="48273" x="3181350" y="3956050"/>
          <p14:tracePt t="48281" x="3187700" y="3949700"/>
          <p14:tracePt t="48289" x="3200400" y="3949700"/>
          <p14:tracePt t="48302" x="3219450" y="3943350"/>
          <p14:tracePt t="48318" x="3270250" y="3937000"/>
          <p14:tracePt t="48336" x="3314700" y="3937000"/>
          <p14:tracePt t="48353" x="3371850" y="3937000"/>
          <p14:tracePt t="48369" x="3390900" y="3937000"/>
          <p14:tracePt t="48473" x="3403600" y="3937000"/>
          <p14:tracePt t="48481" x="3416300" y="3937000"/>
          <p14:tracePt t="48489" x="3422650" y="3930650"/>
          <p14:tracePt t="48502" x="3429000" y="3930650"/>
          <p14:tracePt t="49234" x="3422650" y="3930650"/>
          <p14:tracePt t="49241" x="3409950" y="3930650"/>
          <p14:tracePt t="49253" x="3403600" y="3937000"/>
          <p14:tracePt t="49269" x="3390900" y="3943350"/>
          <p14:tracePt t="49286" x="3378200" y="3943350"/>
          <p14:tracePt t="49304" x="3346450" y="3949700"/>
          <p14:tracePt t="49320" x="3308350" y="3956050"/>
          <p14:tracePt t="49336" x="3276600" y="3962400"/>
          <p14:tracePt t="49353" x="3232150" y="3962400"/>
          <p14:tracePt t="49371" x="3200400" y="3968750"/>
          <p14:tracePt t="49386" x="3187700" y="3968750"/>
          <p14:tracePt t="49403" x="3175000" y="3975100"/>
          <p14:tracePt t="49420" x="3162300" y="3975100"/>
          <p14:tracePt t="49437" x="3155950" y="3975100"/>
          <p14:tracePt t="49453" x="3149600" y="3975100"/>
          <p14:tracePt t="51642" x="3168650" y="3975100"/>
          <p14:tracePt t="51650" x="3213100" y="3975100"/>
          <p14:tracePt t="51657" x="3225800" y="3975100"/>
          <p14:tracePt t="51672" x="3244850" y="3975100"/>
          <p14:tracePt t="51688" x="3276600" y="3968750"/>
          <p14:tracePt t="51705" x="3282950" y="3968750"/>
          <p14:tracePt t="51954" x="3289300" y="3968750"/>
          <p14:tracePt t="51961" x="3295650" y="3956050"/>
          <p14:tracePt t="51972" x="3308350" y="3949700"/>
          <p14:tracePt t="51989" x="3384550" y="3937000"/>
          <p14:tracePt t="52005" x="3460750" y="3930650"/>
          <p14:tracePt t="52023" x="3479800" y="3930650"/>
          <p14:tracePt t="52210" x="3486150" y="3930650"/>
          <p14:tracePt t="52290" x="3479800" y="3930650"/>
          <p14:tracePt t="52297" x="3460750" y="3930650"/>
          <p14:tracePt t="52306" x="3454400" y="3930650"/>
          <p14:tracePt t="52322" x="3441700" y="3930650"/>
          <p14:tracePt t="52339" x="3429000" y="3930650"/>
          <p14:tracePt t="52356" x="3409950" y="3930650"/>
          <p14:tracePt t="52373" x="3371850" y="3930650"/>
          <p14:tracePt t="52389" x="3314700" y="3930650"/>
          <p14:tracePt t="52406" x="3251200" y="3930650"/>
          <p14:tracePt t="52422" x="3200400" y="3930650"/>
          <p14:tracePt t="52440" x="3162300" y="3930650"/>
          <p14:tracePt t="52456" x="3111500" y="3930650"/>
          <p14:tracePt t="52473" x="3067050" y="3930650"/>
          <p14:tracePt t="52489" x="3016250" y="3930650"/>
          <p14:tracePt t="52507" x="3003550" y="3930650"/>
          <p14:tracePt t="52523" x="2997200" y="3930650"/>
          <p14:tracePt t="52539" x="2984500" y="3930650"/>
          <p14:tracePt t="52556" x="2978150" y="3937000"/>
          <p14:tracePt t="52574" x="2946400" y="3937000"/>
          <p14:tracePt t="52589" x="2914650" y="3943350"/>
          <p14:tracePt t="52606" x="2895600" y="3943350"/>
          <p14:tracePt t="52738" x="2889250" y="3943350"/>
          <p14:tracePt t="52810" x="2889250" y="3949700"/>
          <p14:tracePt t="52825" x="2882900" y="3949700"/>
          <p14:tracePt t="52850" x="2876550" y="3949700"/>
          <p14:tracePt t="52890" x="2870200" y="3956050"/>
          <p14:tracePt t="52914" x="2863850" y="3956050"/>
          <p14:tracePt t="52929" x="2857500" y="3956050"/>
          <p14:tracePt t="52937" x="2851150" y="3956050"/>
          <p14:tracePt t="52946" x="2844800" y="3956050"/>
          <p14:tracePt t="52961" x="2838450" y="3956050"/>
          <p14:tracePt t="53010" x="2832100" y="3956050"/>
          <p14:tracePt t="53025" x="2819400" y="3956050"/>
          <p14:tracePt t="53034" x="2806700" y="3956050"/>
          <p14:tracePt t="53041" x="2794000" y="3956050"/>
          <p14:tracePt t="53056" x="2787650" y="3956050"/>
          <p14:tracePt t="53073" x="2781300" y="3956050"/>
          <p14:tracePt t="53106" x="2774950" y="3949700"/>
          <p14:tracePt t="53121" x="2768600" y="3943350"/>
          <p14:tracePt t="53129" x="2762250" y="3937000"/>
          <p14:tracePt t="53140" x="2762250" y="3930650"/>
          <p14:tracePt t="53156" x="2755900" y="3930650"/>
          <p14:tracePt t="53177" x="2755900" y="3924300"/>
          <p14:tracePt t="53226" x="2755900" y="3917950"/>
          <p14:tracePt t="53233" x="2755900" y="3911600"/>
          <p14:tracePt t="53241" x="2755900" y="3905250"/>
          <p14:tracePt t="53257" x="2749550" y="3898900"/>
          <p14:tracePt t="53273" x="2749550" y="3886200"/>
          <p14:tracePt t="53290" x="2749550" y="3879850"/>
          <p14:tracePt t="53308" x="2749550" y="3873500"/>
          <p14:tracePt t="53338" x="2749550" y="3860800"/>
          <p14:tracePt t="53346" x="2749550" y="3854450"/>
          <p14:tracePt t="53357" x="2749550" y="3848100"/>
          <p14:tracePt t="53374" x="2755900" y="3829050"/>
          <p14:tracePt t="53390" x="2762250" y="3816350"/>
          <p14:tracePt t="53407" x="2762250" y="3810000"/>
          <p14:tracePt t="53423" x="2774950" y="3797300"/>
          <p14:tracePt t="53441" x="2781300" y="3790950"/>
          <p14:tracePt t="53458" x="2787650" y="3790950"/>
          <p14:tracePt t="53490" x="2794000" y="3784600"/>
          <p14:tracePt t="53498" x="2800350" y="3784600"/>
          <p14:tracePt t="53508" x="2806700" y="3778250"/>
          <p14:tracePt t="53523" x="2813050" y="3778250"/>
          <p14:tracePt t="53541" x="2819400" y="3778250"/>
          <p14:tracePt t="53626" x="2825750" y="3778250"/>
          <p14:tracePt t="53634" x="2838450" y="3778250"/>
          <p14:tracePt t="53649" x="2857500" y="3790950"/>
          <p14:tracePt t="53657" x="2863850" y="3797300"/>
          <p14:tracePt t="53674" x="2889250" y="3816350"/>
          <p14:tracePt t="53691" x="2895600" y="3822700"/>
          <p14:tracePt t="53713" x="2901950" y="3822700"/>
          <p14:tracePt t="53724" x="2901950" y="3829050"/>
          <p14:tracePt t="53741" x="2908300" y="3841750"/>
          <p14:tracePt t="53762" x="2908300" y="3848100"/>
          <p14:tracePt t="53775" x="2908300" y="3854450"/>
          <p14:tracePt t="53790" x="2908300" y="3860800"/>
          <p14:tracePt t="53807" x="2908300" y="3867150"/>
          <p14:tracePt t="53824" x="2908300" y="3873500"/>
          <p14:tracePt t="53842" x="2908300" y="3879850"/>
          <p14:tracePt t="53857" x="2908300" y="3886200"/>
          <p14:tracePt t="53874" x="2901950" y="3892550"/>
          <p14:tracePt t="53891" x="2895600" y="3911600"/>
          <p14:tracePt t="53908" x="2889250" y="3924300"/>
          <p14:tracePt t="53924" x="2889250" y="3937000"/>
          <p14:tracePt t="53946" x="2889250" y="3943350"/>
          <p14:tracePt t="53957" x="2882900" y="3943350"/>
          <p14:tracePt t="53975" x="2882900" y="3949700"/>
          <p14:tracePt t="53991" x="2876550" y="3956050"/>
          <p14:tracePt t="54041" x="2870200" y="3962400"/>
          <p14:tracePt t="54130" x="2863850" y="3962400"/>
          <p14:tracePt t="54154" x="2857500" y="3968750"/>
          <p14:tracePt t="54170" x="2851150" y="3968750"/>
          <p14:tracePt t="54177" x="2844800" y="3968750"/>
          <p14:tracePt t="54191" x="2838450" y="3968750"/>
          <p14:tracePt t="54208" x="2832100" y="3968750"/>
          <p14:tracePt t="54224" x="2825750" y="3968750"/>
          <p14:tracePt t="54241" x="2819400" y="3968750"/>
          <p14:tracePt t="54242" x="2813050" y="3968750"/>
          <p14:tracePt t="54258" x="2800350" y="3968750"/>
          <p14:tracePt t="54274" x="2794000" y="3968750"/>
          <p14:tracePt t="54291" x="2774950" y="3956050"/>
          <p14:tracePt t="54308" x="2762250" y="3949700"/>
          <p14:tracePt t="54324" x="2736850" y="3924300"/>
          <p14:tracePt t="54342" x="2730500" y="3917950"/>
          <p14:tracePt t="54358" x="2724150" y="3911600"/>
          <p14:tracePt t="54374" x="2724150" y="3905250"/>
          <p14:tracePt t="54391" x="2724150" y="3892550"/>
          <p14:tracePt t="54409" x="2724150" y="3886200"/>
          <p14:tracePt t="54409" x="2724150" y="3867150"/>
          <p14:tracePt t="54426" x="2724150" y="3854450"/>
          <p14:tracePt t="54441" x="2724150" y="3848100"/>
          <p14:tracePt t="54442" x="2724150" y="3835400"/>
          <p14:tracePt t="54458" x="2730500" y="3810000"/>
          <p14:tracePt t="54475" x="2749550" y="3790950"/>
          <p14:tracePt t="54497" x="2755900" y="3790950"/>
          <p14:tracePt t="54508" x="2768600" y="3784600"/>
          <p14:tracePt t="54524" x="2768600" y="3778250"/>
          <p14:tracePt t="54542" x="2774950" y="3778250"/>
          <p14:tracePt t="54558" x="2781300" y="3778250"/>
          <p14:tracePt t="54575" x="2794000" y="3778250"/>
          <p14:tracePt t="54591" x="2819400" y="3778250"/>
          <p14:tracePt t="54609" x="2844800" y="3784600"/>
          <p14:tracePt t="54609" x="2851150" y="3790950"/>
          <p14:tracePt t="54624" x="2857500" y="3797300"/>
          <p14:tracePt t="54666" x="2863850" y="3797300"/>
          <p14:tracePt t="54673" x="2870200" y="3810000"/>
          <p14:tracePt t="54682" x="2870200" y="3816350"/>
          <p14:tracePt t="54691" x="2870200" y="3829050"/>
          <p14:tracePt t="54708" x="2870200" y="3848100"/>
          <p14:tracePt t="54724" x="2876550" y="3879850"/>
          <p14:tracePt t="54742" x="2876550" y="3898900"/>
          <p14:tracePt t="54758" x="2876550" y="3924300"/>
          <p14:tracePt t="54775" x="2876550" y="3937000"/>
          <p14:tracePt t="54794" x="2876550" y="3943350"/>
          <p14:tracePt t="54826" x="2876550" y="3949700"/>
          <p14:tracePt t="54834" x="2876550" y="3956050"/>
          <p14:tracePt t="54842" x="2876550" y="3962400"/>
          <p14:tracePt t="54858" x="2870200" y="3968750"/>
          <p14:tracePt t="54876" x="2870200" y="3975100"/>
          <p14:tracePt t="54892" x="2863850" y="3981450"/>
          <p14:tracePt t="54908" x="2857500" y="3994150"/>
          <p14:tracePt t="54925" x="2851150" y="4000500"/>
          <p14:tracePt t="54942" x="2851150" y="4006850"/>
          <p14:tracePt t="54994" x="2844800" y="4006850"/>
          <p14:tracePt t="55082" x="2838450" y="4006850"/>
          <p14:tracePt t="55090" x="2832100" y="4006850"/>
          <p14:tracePt t="55098" x="2825750" y="4006850"/>
          <p14:tracePt t="55114" x="2819400" y="4006850"/>
          <p14:tracePt t="55125" x="2813050" y="4006850"/>
          <p14:tracePt t="55142" x="2806700" y="4006850"/>
          <p14:tracePt t="55170" x="2800350" y="4000500"/>
          <p14:tracePt t="55218" x="2794000" y="3994150"/>
          <p14:tracePt t="55226" x="2794000" y="3981450"/>
          <p14:tracePt t="55233" x="2787650" y="3968750"/>
          <p14:tracePt t="55250" x="2781300" y="3956050"/>
          <p14:tracePt t="55259" x="2781300" y="3949700"/>
          <p14:tracePt t="55698" x="2781300" y="3962400"/>
          <p14:tracePt t="55706" x="2781300" y="3968750"/>
          <p14:tracePt t="55714" x="2787650" y="3981450"/>
          <p14:tracePt t="55725" x="2794000" y="3987800"/>
          <p14:tracePt t="55742" x="2800350" y="4025900"/>
          <p14:tracePt t="55759" x="2813050" y="4064000"/>
          <p14:tracePt t="55777" x="2819400" y="4083050"/>
          <p14:tracePt t="55792" x="2838450" y="4114800"/>
          <p14:tracePt t="55809" x="2844800" y="4152900"/>
          <p14:tracePt t="55810" x="2851150" y="4171950"/>
          <p14:tracePt t="55826" x="2851150" y="4197350"/>
          <p14:tracePt t="55843" x="2851150" y="4203700"/>
          <p14:tracePt t="55859" x="2851150" y="4210050"/>
          <p14:tracePt t="55898" x="2851150" y="4216400"/>
          <p14:tracePt t="56442" x="2857500" y="4222750"/>
          <p14:tracePt t="56450" x="2921000" y="4222750"/>
          <p14:tracePt t="56460" x="2971800" y="4222750"/>
          <p14:tracePt t="56476" x="3086100" y="4229100"/>
          <p14:tracePt t="56493" x="3181350" y="4229100"/>
          <p14:tracePt t="56510" x="3251200" y="4229100"/>
          <p14:tracePt t="56526" x="3289300" y="4229100"/>
          <p14:tracePt t="56554" x="3295650" y="4229100"/>
          <p14:tracePt t="56578" x="3302000" y="4229100"/>
          <p14:tracePt t="56586" x="3308350" y="4229100"/>
          <p14:tracePt t="56602" x="3327400" y="4229100"/>
          <p14:tracePt t="56610" x="3340100" y="4222750"/>
          <p14:tracePt t="56626" x="3352800" y="4222750"/>
          <p14:tracePt t="56643" x="3359150" y="4222750"/>
          <p14:tracePt t="56826" x="3346450" y="4222750"/>
          <p14:tracePt t="56834" x="3340100" y="4222750"/>
          <p14:tracePt t="56843" x="3321050" y="4222750"/>
          <p14:tracePt t="56860" x="3276600" y="4222750"/>
          <p14:tracePt t="56877" x="3219450" y="4222750"/>
          <p14:tracePt t="56894" x="3175000" y="4222750"/>
          <p14:tracePt t="56910" x="3149600" y="4222750"/>
          <p14:tracePt t="56926" x="3136900" y="4222750"/>
          <p14:tracePt t="56944" x="3130550" y="4222750"/>
          <p14:tracePt t="57002" x="3124200" y="4222750"/>
          <p14:tracePt t="57010" x="3117850" y="4222750"/>
          <p14:tracePt t="57026" x="3111500" y="4222750"/>
          <p14:tracePt t="57034" x="3098800" y="4222750"/>
          <p14:tracePt t="57050" x="3092450" y="4222750"/>
          <p14:tracePt t="58659" x="3098800" y="4222750"/>
          <p14:tracePt t="58666" x="3117850" y="4210050"/>
          <p14:tracePt t="58678" x="3136900" y="4210050"/>
          <p14:tracePt t="58695" x="3181350" y="4203700"/>
          <p14:tracePt t="58712" x="3213100" y="4197350"/>
          <p14:tracePt t="58730" x="3219450" y="4197350"/>
          <p14:tracePt t="58770" x="3225800" y="4197350"/>
          <p14:tracePt t="58874" x="3232150" y="4191000"/>
          <p14:tracePt t="58898" x="3232150" y="4184650"/>
          <p14:tracePt t="58923" x="3238500" y="4184650"/>
          <p14:tracePt t="58930" x="3238500" y="4178300"/>
          <p14:tracePt t="58987" x="3244850" y="4178300"/>
          <p14:tracePt t="58994" x="3251200" y="4178300"/>
          <p14:tracePt t="59002" x="3263900" y="4178300"/>
          <p14:tracePt t="59012" x="3270250" y="4178300"/>
          <p14:tracePt t="59028" x="3295650" y="4178300"/>
          <p14:tracePt t="59045" x="3308350" y="4178300"/>
          <p14:tracePt t="59063" x="3321050" y="4178300"/>
          <p14:tracePt t="59079" x="3327400" y="4178300"/>
          <p14:tracePt t="59147" x="3333750" y="4178300"/>
          <p14:tracePt t="59154" x="3346450" y="4178300"/>
          <p14:tracePt t="59162" x="3384550" y="4178300"/>
          <p14:tracePt t="59179" x="3454400" y="4178300"/>
          <p14:tracePt t="59196" x="3498850" y="4178300"/>
          <p14:tracePt t="59419" x="3498850" y="4184650"/>
          <p14:tracePt t="59435" x="3492500" y="4184650"/>
          <p14:tracePt t="59443" x="3479800" y="4197350"/>
          <p14:tracePt t="59459" x="3473450" y="4197350"/>
          <p14:tracePt t="59867" x="3467100" y="4203700"/>
          <p14:tracePt t="59874" x="3460750" y="4203700"/>
          <p14:tracePt t="59882" x="3454400" y="4203700"/>
          <p14:tracePt t="59896" x="3448050" y="4210050"/>
          <p14:tracePt t="60043" x="3441700" y="4216400"/>
          <p14:tracePt t="60050" x="3435350" y="4216400"/>
          <p14:tracePt t="60063" x="3422650" y="4216400"/>
          <p14:tracePt t="60080" x="3371850" y="4229100"/>
          <p14:tracePt t="60097" x="3289300" y="4241800"/>
          <p14:tracePt t="60098" x="3263900" y="4248150"/>
          <p14:tracePt t="60114" x="3181350" y="4254500"/>
          <p14:tracePt t="60130" x="3168650" y="4260850"/>
          <p14:tracePt t="60146" x="3155950" y="4260850"/>
          <p14:tracePt t="60163" x="3149600" y="4267200"/>
          <p14:tracePt t="60186" x="3136900" y="4267200"/>
          <p14:tracePt t="60203" x="3124200" y="4267200"/>
          <p14:tracePt t="60213" x="3098800" y="4267200"/>
          <p14:tracePt t="60230" x="3079750" y="4267200"/>
          <p14:tracePt t="60247" x="3054350" y="4267200"/>
          <p14:tracePt t="60263" x="3041650" y="4267200"/>
          <p14:tracePt t="60283" x="3035300" y="4267200"/>
          <p14:tracePt t="60299" x="3028950" y="4267200"/>
          <p14:tracePt t="60315" x="3009900" y="4267200"/>
          <p14:tracePt t="60330" x="2997200" y="4267200"/>
          <p14:tracePt t="60347" x="2978150" y="4267200"/>
          <p14:tracePt t="60363" x="2971800" y="4267200"/>
          <p14:tracePt t="60467" x="2965450" y="4267200"/>
          <p14:tracePt t="60506" x="2959100" y="4267200"/>
          <p14:tracePt t="60523" x="2952750" y="4267200"/>
          <p14:tracePt t="60530" x="2946400" y="4267200"/>
          <p14:tracePt t="60538" x="2940050" y="4267200"/>
          <p14:tracePt t="60548" x="2927350" y="4267200"/>
          <p14:tracePt t="60564" x="2921000" y="4267200"/>
          <p14:tracePt t="60587" x="2914650" y="4267200"/>
          <p14:tracePt t="60603" x="2901950" y="4267200"/>
          <p14:tracePt t="60614" x="2889250" y="4267200"/>
          <p14:tracePt t="60630" x="2844800" y="4267200"/>
          <p14:tracePt t="60647" x="2819400" y="4260850"/>
          <p14:tracePt t="60664" x="2813050" y="4260850"/>
          <p14:tracePt t="60699" x="2806700" y="4260850"/>
          <p14:tracePt t="60706" x="2800350" y="4260850"/>
          <p14:tracePt t="60714" x="2787650" y="4254500"/>
          <p14:tracePt t="60730" x="2762250" y="4235450"/>
          <p14:tracePt t="60748" x="2736850" y="4222750"/>
          <p14:tracePt t="60779" x="2730500" y="4216400"/>
          <p14:tracePt t="60795" x="2730500" y="4210050"/>
          <p14:tracePt t="60803" x="2730500" y="4203700"/>
          <p14:tracePt t="60815" x="2730500" y="4191000"/>
          <p14:tracePt t="60830" x="2724150" y="4171950"/>
          <p14:tracePt t="60847" x="2724150" y="4152900"/>
          <p14:tracePt t="60864" x="2724150" y="4127500"/>
          <p14:tracePt t="60882" x="2724150" y="4095750"/>
          <p14:tracePt t="60882" x="2724150" y="4083050"/>
          <p14:tracePt t="60897" x="2724150" y="4070350"/>
          <p14:tracePt t="60914" x="2730500" y="4051300"/>
          <p14:tracePt t="60931" x="2736850" y="4038600"/>
          <p14:tracePt t="60948" x="2743200" y="4032250"/>
          <p14:tracePt t="60964" x="2755900" y="4025900"/>
          <p14:tracePt t="60980" x="2768600" y="4025900"/>
          <p14:tracePt t="60997" x="2781300" y="4025900"/>
          <p14:tracePt t="61018" x="2787650" y="4025900"/>
          <p14:tracePt t="61030" x="2794000" y="4025900"/>
          <p14:tracePt t="61047" x="2800350" y="4032250"/>
          <p14:tracePt t="61064" x="2806700" y="4038600"/>
          <p14:tracePt t="61082" x="2806700" y="4057650"/>
          <p14:tracePt t="61082" x="2806700" y="4064000"/>
          <p14:tracePt t="61097" x="2813050" y="4070350"/>
          <p14:tracePt t="61114" x="2819400" y="4089400"/>
          <p14:tracePt t="61114" x="2819400" y="4108450"/>
          <p14:tracePt t="61131" x="2819400" y="4127500"/>
          <p14:tracePt t="61148" x="2819400" y="4146550"/>
          <p14:tracePt t="61164" x="2819400" y="4165600"/>
          <p14:tracePt t="61181" x="2819400" y="4178300"/>
          <p14:tracePt t="61198" x="2819400" y="4191000"/>
          <p14:tracePt t="61215" x="2819400" y="4203700"/>
          <p14:tracePt t="61231" x="2819400" y="4210050"/>
          <p14:tracePt t="61247" x="2819400" y="4222750"/>
          <p14:tracePt t="61265" x="2819400" y="4229100"/>
          <p14:tracePt t="61282" x="2819400" y="4241800"/>
          <p14:tracePt t="61298" x="2819400" y="4254500"/>
          <p14:tracePt t="61314" x="2819400" y="4279900"/>
          <p14:tracePt t="61331" x="2825750" y="4292600"/>
          <p14:tracePt t="61349" x="2832100" y="4311650"/>
          <p14:tracePt t="61364" x="2838450" y="4330700"/>
          <p14:tracePt t="61381" x="2844800" y="4356100"/>
          <p14:tracePt t="61398" x="2844800" y="4381500"/>
          <p14:tracePt t="61415" x="2844800" y="4394200"/>
          <p14:tracePt t="61431" x="2844800" y="4400550"/>
          <p14:tracePt t="61448" x="2844800" y="4406900"/>
          <p14:tracePt t="61466" x="2844800" y="4413250"/>
          <p14:tracePt t="61483" x="2851150" y="4413250"/>
          <p14:tracePt t="61498" x="2851150" y="4419600"/>
          <p14:tracePt t="61531" x="2851150" y="4425950"/>
          <p14:tracePt t="61555" x="2851150" y="4438650"/>
          <p14:tracePt t="61563" x="2851150" y="4445000"/>
          <p14:tracePt t="61578" x="2851150" y="4457700"/>
          <p14:tracePt t="61594" x="2851150" y="4464050"/>
          <p14:tracePt t="61611" x="2851150" y="4470400"/>
          <p14:tracePt t="61683" x="2851150" y="4476750"/>
          <p14:tracePt t="61698" x="2851150" y="4483100"/>
          <p14:tracePt t="61714" x="2851150" y="4489450"/>
          <p14:tracePt t="61730" x="2851150" y="4495800"/>
          <p14:tracePt t="61755" x="2851150" y="4502150"/>
          <p14:tracePt t="61803" x="2851150" y="4508500"/>
          <p14:tracePt t="61843" x="2844800" y="4508500"/>
          <p14:tracePt t="61859" x="2838450" y="4508500"/>
          <p14:tracePt t="61867" x="2825750" y="4508500"/>
          <p14:tracePt t="61874" x="2819400" y="4508500"/>
          <p14:tracePt t="61882" x="2813050" y="4508500"/>
          <p14:tracePt t="61898" x="2806700" y="4508500"/>
          <p14:tracePt t="61898" x="2800350" y="4495800"/>
          <p14:tracePt t="61916" x="2800350" y="4470400"/>
          <p14:tracePt t="61931" x="2800350" y="4432300"/>
          <p14:tracePt t="61948" x="2800350" y="4406900"/>
          <p14:tracePt t="61965" x="2800350" y="4394200"/>
          <p14:tracePt t="61982" x="2813050" y="4375150"/>
          <p14:tracePt t="61998" x="2844800" y="4368800"/>
          <p14:tracePt t="62015" x="2870200" y="4368800"/>
          <p14:tracePt t="62032" x="2876550" y="4368800"/>
          <p14:tracePt t="62049" x="2882900" y="4368800"/>
          <p14:tracePt t="62065" x="2882900" y="4387850"/>
          <p14:tracePt t="62082" x="2882900" y="4406900"/>
          <p14:tracePt t="62083" x="2882900" y="4413250"/>
          <p14:tracePt t="62099" x="2882900" y="4419600"/>
          <p14:tracePt t="62116" x="2882900" y="4432300"/>
          <p14:tracePt t="62132" x="2882900" y="4438650"/>
          <p14:tracePt t="62148" x="2870200" y="4438650"/>
          <p14:tracePt t="62165" x="2851150" y="4451350"/>
          <p14:tracePt t="62183" x="2844800" y="4457700"/>
          <p14:tracePt t="62198" x="2813050" y="4470400"/>
          <p14:tracePt t="62215" x="2749550" y="4502150"/>
          <p14:tracePt t="62232" x="2673350" y="4546600"/>
          <p14:tracePt t="62249" x="2609850" y="4591050"/>
          <p14:tracePt t="62265" x="2514600" y="4660900"/>
          <p14:tracePt t="62282" x="2451100" y="4705350"/>
          <p14:tracePt t="62283" x="2432050" y="4724400"/>
          <p14:tracePt t="62299" x="2432050" y="4730750"/>
          <p14:tracePt t="62316" x="2432050" y="4737100"/>
          <p14:tracePt t="62394" x="2432050" y="4749800"/>
          <p14:tracePt t="62402" x="2425700" y="4756150"/>
          <p14:tracePt t="62411" x="2419350" y="4756150"/>
          <p14:tracePt t="62419" x="2419350" y="4762500"/>
          <p14:tracePt t="62432" x="2419350" y="4768850"/>
          <p14:tracePt t="62491" x="2419350" y="4775200"/>
          <p14:tracePt t="62499" x="2419350" y="4781550"/>
          <p14:tracePt t="62507" x="2413000" y="4781550"/>
          <p14:tracePt t="62515" x="2406650" y="4787900"/>
          <p14:tracePt t="62533" x="2400300" y="4800600"/>
          <p14:tracePt t="62867" x="2393950" y="4806950"/>
          <p14:tracePt t="62883" x="2387600" y="4813300"/>
          <p14:tracePt t="62899" x="2381250" y="4813300"/>
          <p14:tracePt t="62907" x="2374900" y="4813300"/>
          <p14:tracePt t="62916" x="2368550" y="4813300"/>
          <p14:tracePt t="62933" x="2343150" y="4813300"/>
          <p14:tracePt t="62950" x="2324100" y="4813300"/>
          <p14:tracePt t="62966" x="2317750" y="4813300"/>
          <p14:tracePt t="62983" x="2305050" y="4813300"/>
          <p14:tracePt t="63003" x="2298700" y="4813300"/>
          <p14:tracePt t="63017" x="2292350" y="4813300"/>
          <p14:tracePt t="63032" x="2286000" y="4806950"/>
          <p14:tracePt t="63050" x="2273300" y="4800600"/>
          <p14:tracePt t="63066" x="2266950" y="4800600"/>
          <p14:tracePt t="63084" x="2260600" y="4794250"/>
          <p14:tracePt t="63099" x="2254250" y="4787900"/>
          <p14:tracePt t="63116" x="2247900" y="4768850"/>
          <p14:tracePt t="63133" x="2247900" y="4762500"/>
          <p14:tracePt t="63150" x="2247900" y="4756150"/>
          <p14:tracePt t="63166" x="2247900" y="4743450"/>
          <p14:tracePt t="63182" x="2241550" y="4737100"/>
          <p14:tracePt t="63199" x="2241550" y="4718050"/>
          <p14:tracePt t="63217" x="2247900" y="4686300"/>
          <p14:tracePt t="63233" x="2266950" y="4660900"/>
          <p14:tracePt t="63250" x="2292350" y="4616450"/>
          <p14:tracePt t="63266" x="2305050" y="4597400"/>
          <p14:tracePt t="63284" x="2324100" y="4578350"/>
          <p14:tracePt t="63299" x="2343150" y="4572000"/>
          <p14:tracePt t="63316" x="2368550" y="4559300"/>
          <p14:tracePt t="63333" x="2387600" y="4559300"/>
          <p14:tracePt t="63350" x="2406650" y="4559300"/>
          <p14:tracePt t="63366" x="2413000" y="4559300"/>
          <p14:tracePt t="63404" x="2425700" y="4559300"/>
          <p14:tracePt t="63410" x="2438400" y="4565650"/>
          <p14:tracePt t="63418" x="2444750" y="4565650"/>
          <p14:tracePt t="63433" x="2457450" y="4578350"/>
          <p14:tracePt t="63449" x="2463800" y="4591050"/>
          <p14:tracePt t="63466" x="2476500" y="4616450"/>
          <p14:tracePt t="63484" x="2476500" y="4622800"/>
          <p14:tracePt t="63500" x="2476500" y="4641850"/>
          <p14:tracePt t="63516" x="2476500" y="4660900"/>
          <p14:tracePt t="63533" x="2476500" y="4679950"/>
          <p14:tracePt t="63550" x="2476500" y="4699000"/>
          <p14:tracePt t="63566" x="2476500" y="4711700"/>
          <p14:tracePt t="63583" x="2476500" y="4718050"/>
          <p14:tracePt t="63600" x="2476500" y="4730750"/>
          <p14:tracePt t="63617" x="2476500" y="4743450"/>
          <p14:tracePt t="63633" x="2463800" y="4756150"/>
          <p14:tracePt t="63650" x="2457450" y="4762500"/>
          <p14:tracePt t="63667" x="2444750" y="4775200"/>
          <p14:tracePt t="63684" x="2438400" y="4781550"/>
          <p14:tracePt t="63700" x="2413000" y="4787900"/>
          <p14:tracePt t="63716" x="2381250" y="4787900"/>
          <p14:tracePt t="63733" x="2343150" y="4787900"/>
          <p14:tracePt t="63751" x="2317750" y="4787900"/>
          <p14:tracePt t="63766" x="2298700" y="4787900"/>
          <p14:tracePt t="63783" x="2279650" y="4787900"/>
          <p14:tracePt t="63800" x="2266950" y="4787900"/>
          <p14:tracePt t="63818" x="2247900" y="4787900"/>
          <p14:tracePt t="63833" x="2241550" y="4787900"/>
          <p14:tracePt t="63850" x="2228850" y="4775200"/>
          <p14:tracePt t="63851" x="2209800" y="4768850"/>
          <p14:tracePt t="63867" x="2197100" y="4762500"/>
          <p14:tracePt t="63884" x="2190750" y="4756150"/>
          <p14:tracePt t="63900" x="2184400" y="4749800"/>
          <p14:tracePt t="63917" x="2178050" y="4743450"/>
          <p14:tracePt t="63933" x="2171700" y="4730750"/>
          <p14:tracePt t="63951" x="2171700" y="4718050"/>
          <p14:tracePt t="63967" x="2159000" y="4692650"/>
          <p14:tracePt t="63983" x="2159000" y="4673600"/>
          <p14:tracePt t="64000" x="2159000" y="4660900"/>
          <p14:tracePt t="64018" x="2159000" y="4641850"/>
          <p14:tracePt t="64018" x="2159000" y="4635500"/>
          <p14:tracePt t="64033" x="2159000" y="4629150"/>
          <p14:tracePt t="64050" x="2184400" y="4603750"/>
          <p14:tracePt t="64051" x="2190750" y="4597400"/>
          <p14:tracePt t="64067" x="2216150" y="4578350"/>
          <p14:tracePt t="64085" x="2235200" y="4565650"/>
          <p14:tracePt t="64100" x="2266950" y="4552950"/>
          <p14:tracePt t="64117" x="2324100" y="4540250"/>
          <p14:tracePt t="64133" x="2425700" y="4540250"/>
          <p14:tracePt t="64151" x="2508250" y="4533900"/>
          <p14:tracePt t="64167" x="2527300" y="4533900"/>
          <p14:tracePt t="64195" x="2533650" y="4533900"/>
          <p14:tracePt t="64227" x="2546350" y="4533900"/>
          <p14:tracePt t="64235" x="2552700" y="4546600"/>
          <p14:tracePt t="64243" x="2559050" y="4552950"/>
          <p14:tracePt t="64251" x="2565400" y="4565650"/>
          <p14:tracePt t="64267" x="2571750" y="4597400"/>
          <p14:tracePt t="64284" x="2571750" y="4610100"/>
          <p14:tracePt t="64301" x="2571750" y="4635500"/>
          <p14:tracePt t="64317" x="2571750" y="4654550"/>
          <p14:tracePt t="64334" x="2565400" y="4692650"/>
          <p14:tracePt t="64350" x="2559050" y="4705350"/>
          <p14:tracePt t="64368" x="2559050" y="4724400"/>
          <p14:tracePt t="64384" x="2546350" y="4737100"/>
          <p14:tracePt t="64400" x="2540000" y="4743450"/>
          <p14:tracePt t="64417" x="2527300" y="4762500"/>
          <p14:tracePt t="64435" x="2508250" y="4781550"/>
          <p14:tracePt t="64450" x="2495550" y="4787900"/>
          <p14:tracePt t="64467" x="2463800" y="4800600"/>
          <p14:tracePt t="64484" x="2432050" y="4806950"/>
          <p14:tracePt t="64501" x="2374900" y="4806950"/>
          <p14:tracePt t="64517" x="2330450" y="4806950"/>
          <p14:tracePt t="64534" x="2298700" y="4806950"/>
          <p14:tracePt t="64551" x="2279650" y="4806950"/>
          <p14:tracePt t="64568" x="2260600" y="4806950"/>
          <p14:tracePt t="64584" x="2241550" y="4806950"/>
          <p14:tracePt t="64601" x="2209800" y="4800600"/>
          <p14:tracePt t="64617" x="2165350" y="4775200"/>
          <p14:tracePt t="64635" x="2114550" y="4749800"/>
          <p14:tracePt t="64675" x="2114550" y="4743450"/>
          <p14:tracePt t="64683" x="2108200" y="4737100"/>
          <p14:tracePt t="64691" x="2101850" y="4724400"/>
          <p14:tracePt t="64701" x="2101850" y="4718050"/>
          <p14:tracePt t="64717" x="2101850" y="4686300"/>
          <p14:tracePt t="64734" x="2101850" y="4648200"/>
          <p14:tracePt t="64751" x="2101850" y="4616450"/>
          <p14:tracePt t="64768" x="2101850" y="4597400"/>
          <p14:tracePt t="64784" x="2108200" y="4578350"/>
          <p14:tracePt t="64801" x="2114550" y="4565650"/>
          <p14:tracePt t="64817" x="2133600" y="4546600"/>
          <p14:tracePt t="64835" x="2159000" y="4533900"/>
          <p14:tracePt t="64851" x="2197100" y="4527550"/>
          <p14:tracePt t="64867" x="2247900" y="4527550"/>
          <p14:tracePt t="64884" x="2292350" y="4527550"/>
          <p14:tracePt t="64902" x="2324100" y="4527550"/>
          <p14:tracePt t="64918" x="2343150" y="4533900"/>
          <p14:tracePt t="64934" x="2355850" y="4552950"/>
          <p14:tracePt t="64951" x="2362200" y="4572000"/>
          <p14:tracePt t="64969" x="2374900" y="4591050"/>
          <p14:tracePt t="64984" x="2381250" y="4610100"/>
          <p14:tracePt t="65001" x="2393950" y="4629150"/>
          <p14:tracePt t="65018" x="2393950" y="4641850"/>
          <p14:tracePt t="65035" x="2393950" y="4648200"/>
          <p14:tracePt t="65051" x="2393950" y="4654550"/>
          <p14:tracePt t="65068" x="2393950" y="4667250"/>
          <p14:tracePt t="65084" x="2393950" y="4679950"/>
          <p14:tracePt t="65102" x="2400300" y="4705350"/>
          <p14:tracePt t="65118" x="2400300" y="4711700"/>
          <p14:tracePt t="65134" x="2400300" y="4724400"/>
          <p14:tracePt t="65155" x="2400300" y="4730750"/>
          <p14:tracePt t="65171" x="2400300" y="4737100"/>
          <p14:tracePt t="65187" x="2400300" y="4743450"/>
          <p14:tracePt t="65201" x="2400300" y="4749800"/>
          <p14:tracePt t="65218" x="2400300" y="4756150"/>
          <p14:tracePt t="65243" x="2393950" y="4762500"/>
          <p14:tracePt t="65252" x="2387600" y="4768850"/>
          <p14:tracePt t="65268" x="2381250" y="4768850"/>
          <p14:tracePt t="65284" x="2374900" y="4775200"/>
          <p14:tracePt t="65302" x="2368550" y="4775200"/>
          <p14:tracePt t="66148" x="2374900" y="4775200"/>
          <p14:tracePt t="66155" x="2381250" y="4768850"/>
          <p14:tracePt t="66163" x="2387600" y="4762500"/>
          <p14:tracePt t="66171" x="2406650" y="4749800"/>
          <p14:tracePt t="66185" x="2419350" y="4743450"/>
          <p14:tracePt t="66202" x="2470150" y="4705350"/>
          <p14:tracePt t="66220" x="2673350" y="4641850"/>
          <p14:tracePt t="66235" x="2959100" y="4546600"/>
          <p14:tracePt t="66252" x="3225800" y="4470400"/>
          <p14:tracePt t="66269" x="3467100" y="4394200"/>
          <p14:tracePt t="66286" x="3663950" y="4324350"/>
          <p14:tracePt t="66302" x="3797300" y="4286250"/>
          <p14:tracePt t="66319" x="3924300" y="4241800"/>
          <p14:tracePt t="66335" x="4038600" y="4210050"/>
          <p14:tracePt t="66353" x="4178300" y="4152900"/>
          <p14:tracePt t="66369" x="4387850" y="4025900"/>
          <p14:tracePt t="66386" x="4591050" y="3924300"/>
          <p14:tracePt t="66402" x="4768850" y="3841750"/>
          <p14:tracePt t="66403" x="4832350" y="3822700"/>
          <p14:tracePt t="66420" x="4978400" y="3778250"/>
          <p14:tracePt t="66436" x="5118100" y="3740150"/>
          <p14:tracePt t="66453" x="5314950" y="3689350"/>
          <p14:tracePt t="66469" x="5549900" y="3613150"/>
          <p14:tracePt t="66487" x="5816600" y="3492500"/>
          <p14:tracePt t="66502" x="6019800" y="3390900"/>
          <p14:tracePt t="66519" x="6178550" y="3302000"/>
          <p14:tracePt t="66536" x="6286500" y="3251200"/>
          <p14:tracePt t="66554" x="6381750" y="3219450"/>
          <p14:tracePt t="66569" x="6496050" y="3168650"/>
          <p14:tracePt t="66586" x="6623050" y="3098800"/>
          <p14:tracePt t="66602" x="6781800" y="3003550"/>
          <p14:tracePt t="66603" x="6838950" y="2965450"/>
          <p14:tracePt t="66620" x="6921500" y="2889250"/>
          <p14:tracePt t="66636" x="6985000" y="2825750"/>
          <p14:tracePt t="66653" x="7048500" y="2762250"/>
          <p14:tracePt t="66669" x="7118350" y="2698750"/>
          <p14:tracePt t="66687" x="7213600" y="2622550"/>
          <p14:tracePt t="66702" x="7296150" y="2546350"/>
          <p14:tracePt t="66719" x="7359650" y="2501900"/>
          <p14:tracePt t="66736" x="7404100" y="2470150"/>
          <p14:tracePt t="66753" x="7423150" y="2457450"/>
          <p14:tracePt t="66770" x="7429500" y="2451100"/>
          <p14:tracePt t="66786" x="7435850" y="2444750"/>
          <p14:tracePt t="66803" x="7467600" y="2419350"/>
          <p14:tracePt t="66821" x="7486650" y="2400300"/>
          <p14:tracePt t="66836" x="7512050" y="2368550"/>
          <p14:tracePt t="66853" x="7531100" y="2355850"/>
          <p14:tracePt t="66869" x="7550150" y="2336800"/>
          <p14:tracePt t="66887" x="7569200" y="2311400"/>
          <p14:tracePt t="66903" x="7588250" y="2286000"/>
          <p14:tracePt t="66919" x="7607300" y="2254250"/>
          <p14:tracePt t="66936" x="7620000" y="2235200"/>
          <p14:tracePt t="66954" x="7626350" y="2209800"/>
          <p14:tracePt t="66987" x="7626350" y="2203450"/>
          <p14:tracePt t="67052" x="7626350" y="2197100"/>
          <p14:tracePt t="67059" x="7632700" y="2190750"/>
          <p14:tracePt t="67070" x="7632700" y="2184400"/>
          <p14:tracePt t="67086" x="7632700" y="2178050"/>
          <p14:tracePt t="67107" x="7632700" y="2171700"/>
          <p14:tracePt t="67120" x="7632700" y="2165350"/>
          <p14:tracePt t="67137" x="7639050" y="2146300"/>
          <p14:tracePt t="67153" x="7639050" y="2120900"/>
          <p14:tracePt t="67170" x="7639050" y="2101850"/>
          <p14:tracePt t="67188" x="7639050" y="2095500"/>
          <p14:tracePt t="67292" x="7639050" y="2089150"/>
          <p14:tracePt t="67307" x="7632700" y="2089150"/>
          <p14:tracePt t="67324" x="7626350" y="2089150"/>
          <p14:tracePt t="67348" x="7613650" y="2089150"/>
          <p14:tracePt t="67364" x="7607300" y="2089150"/>
          <p14:tracePt t="67371" x="7600950" y="2089150"/>
          <p14:tracePt t="67379" x="7581900" y="2089150"/>
          <p14:tracePt t="67467" x="7575550" y="2089150"/>
          <p14:tracePt t="67604" x="7569200" y="2089150"/>
          <p14:tracePt t="67612" x="7562850" y="2089150"/>
          <p14:tracePt t="67644" x="7556500" y="2089150"/>
          <p14:tracePt t="67651" x="7550150" y="2089150"/>
          <p14:tracePt t="67659" x="7543800" y="2089150"/>
          <p14:tracePt t="67675" x="7537450" y="2089150"/>
          <p14:tracePt t="67688" x="7531100" y="2089150"/>
          <p14:tracePt t="67708" x="7531100" y="2095500"/>
          <p14:tracePt t="68244" x="7537450" y="2095500"/>
          <p14:tracePt t="68251" x="7543800" y="2095500"/>
          <p14:tracePt t="68259" x="7556500" y="2095500"/>
          <p14:tracePt t="68271" x="7562850" y="2095500"/>
          <p14:tracePt t="68287" x="7588250" y="2089150"/>
          <p14:tracePt t="68304" x="7645400" y="2089150"/>
          <p14:tracePt t="68322" x="7689850" y="2089150"/>
          <p14:tracePt t="68337" x="7715250" y="2089150"/>
          <p14:tracePt t="68420" x="7734300" y="2089150"/>
          <p14:tracePt t="68427" x="7740650" y="2089150"/>
          <p14:tracePt t="68437" x="7753350" y="2089150"/>
          <p14:tracePt t="68454" x="7759700" y="2089150"/>
          <p14:tracePt t="68556" x="7753350" y="2089150"/>
          <p14:tracePt t="68563" x="7747000" y="2089150"/>
          <p14:tracePt t="68571" x="7727950" y="2095500"/>
          <p14:tracePt t="68588" x="7683500" y="2114550"/>
          <p14:tracePt t="68604" x="7639050" y="2146300"/>
          <p14:tracePt t="68621" x="7581900" y="2184400"/>
          <p14:tracePt t="68639" x="7518400" y="2228850"/>
          <p14:tracePt t="68654" x="7454900" y="2273300"/>
          <p14:tracePt t="68671" x="7397750" y="2317750"/>
          <p14:tracePt t="68688" x="7366000" y="2336800"/>
          <p14:tracePt t="68705" x="7353300" y="2343150"/>
          <p14:tracePt t="68721" x="7346950" y="2355850"/>
          <p14:tracePt t="68738" x="7340600" y="2362200"/>
          <p14:tracePt t="68755" x="7334250" y="2374900"/>
          <p14:tracePt t="69092" x="7346950" y="2374900"/>
          <p14:tracePt t="69100" x="7378700" y="2374900"/>
          <p14:tracePt t="69107" x="7397750" y="2374900"/>
          <p14:tracePt t="69122" x="7410450" y="2374900"/>
          <p14:tracePt t="69138" x="7448550" y="2374900"/>
          <p14:tracePt t="69155" x="7461250" y="2374900"/>
          <p14:tracePt t="69173" x="7480300" y="2368550"/>
          <p14:tracePt t="69188" x="7512050" y="2368550"/>
          <p14:tracePt t="69205" x="7543800" y="2368550"/>
          <p14:tracePt t="69222" x="7581900" y="2368550"/>
          <p14:tracePt t="69239" x="7613650" y="2368550"/>
          <p14:tracePt t="69255" x="7632700" y="2368550"/>
          <p14:tracePt t="69273" x="7645400" y="2362200"/>
          <p14:tracePt t="69288" x="7677150" y="2362200"/>
          <p14:tracePt t="69306" x="7721600" y="2362200"/>
          <p14:tracePt t="69322" x="7759700" y="2362200"/>
          <p14:tracePt t="69338" x="7791450" y="2362200"/>
          <p14:tracePt t="69339" x="7797800" y="2362200"/>
          <p14:tracePt t="69403" x="7804150" y="2362200"/>
          <p14:tracePt t="69419" x="7804150" y="2355850"/>
          <p14:tracePt t="69460" x="7810500" y="2355850"/>
          <p14:tracePt t="69500" x="7810500" y="2349500"/>
          <p14:tracePt t="69876" x="7810500" y="2368550"/>
          <p14:tracePt t="69883" x="7797800" y="2393950"/>
          <p14:tracePt t="69892" x="7785100" y="2419350"/>
          <p14:tracePt t="69905" x="7778750" y="2438400"/>
          <p14:tracePt t="69924" x="7766050" y="2489200"/>
          <p14:tracePt t="69940" x="7753350" y="2508250"/>
          <p14:tracePt t="69956" x="7753350" y="2514600"/>
          <p14:tracePt t="69972" x="7747000" y="2520950"/>
          <p14:tracePt t="69989" x="7734300" y="2540000"/>
          <p14:tracePt t="70006" x="7721600" y="2546350"/>
          <p14:tracePt t="70024" x="7708900" y="2559050"/>
          <p14:tracePt t="70039" x="7702550" y="2559050"/>
          <p14:tracePt t="70056" x="7696200" y="2565400"/>
          <p14:tracePt t="70072" x="7683500" y="2565400"/>
          <p14:tracePt t="70090" x="7670800" y="2571750"/>
          <p14:tracePt t="70106" x="7651750" y="2584450"/>
          <p14:tracePt t="70123" x="7613650" y="2590800"/>
          <p14:tracePt t="70139" x="7581900" y="2603500"/>
          <p14:tracePt t="70157" x="7556500" y="2616200"/>
          <p14:tracePt t="70173" x="7537450" y="2616200"/>
          <p14:tracePt t="70195" x="7531100" y="2616200"/>
          <p14:tracePt t="70211" x="7524750" y="2622550"/>
          <p14:tracePt t="70224" x="7512050" y="2622550"/>
          <p14:tracePt t="70239" x="7486650" y="2622550"/>
          <p14:tracePt t="70256" x="7467600" y="2628900"/>
          <p14:tracePt t="70273" x="7461250" y="2628900"/>
          <p14:tracePt t="70524" x="7467600" y="2628900"/>
          <p14:tracePt t="70532" x="7473950" y="2628900"/>
          <p14:tracePt t="70540" x="7480300" y="2628900"/>
          <p14:tracePt t="70556" x="7486650" y="2628900"/>
          <p14:tracePt t="70574" x="7493000" y="2622550"/>
          <p14:tracePt t="70590" x="7499350" y="2616200"/>
          <p14:tracePt t="70607" x="7505700" y="2616200"/>
          <p14:tracePt t="70623" x="7512050" y="2616200"/>
          <p14:tracePt t="70640" x="7518400" y="2616200"/>
          <p14:tracePt t="70656" x="7524750" y="2616200"/>
          <p14:tracePt t="70674" x="7537450" y="2616200"/>
          <p14:tracePt t="70690" x="7556500" y="2616200"/>
          <p14:tracePt t="70706" x="7594600" y="2616200"/>
          <p14:tracePt t="70723" x="7626350" y="2616200"/>
          <p14:tracePt t="70780" x="7632700" y="2616200"/>
          <p14:tracePt t="70787" x="7639050" y="2616200"/>
          <p14:tracePt t="70796" x="7645400" y="2616200"/>
          <p14:tracePt t="70808" x="7670800" y="2616200"/>
          <p14:tracePt t="70823" x="7689850" y="2616200"/>
          <p14:tracePt t="70840" x="7702550" y="2616200"/>
          <p14:tracePt t="70908" x="7708900" y="2616200"/>
          <p14:tracePt t="70916" x="7715250" y="2609850"/>
          <p14:tracePt t="70923" x="7721600" y="2609850"/>
          <p14:tracePt t="70940" x="7740650" y="2603500"/>
          <p14:tracePt t="71004" x="7753350" y="2603500"/>
          <p14:tracePt t="71011" x="7778750" y="2603500"/>
          <p14:tracePt t="71023" x="7791450" y="2603500"/>
          <p14:tracePt t="71040" x="7816850" y="2603500"/>
          <p14:tracePt t="71084" x="7823200" y="2603500"/>
          <p14:tracePt t="71099" x="7829550" y="2603500"/>
          <p14:tracePt t="71107" x="7835900" y="2603500"/>
          <p14:tracePt t="71115" x="7842250" y="2603500"/>
          <p14:tracePt t="71123" x="7861300" y="2603500"/>
          <p14:tracePt t="71140" x="7880350" y="2603500"/>
          <p14:tracePt t="71158" x="7899400" y="2603500"/>
          <p14:tracePt t="71196" x="7905750" y="2603500"/>
          <p14:tracePt t="71203" x="7912100" y="2603500"/>
          <p14:tracePt t="71211" x="7918450" y="2603500"/>
          <p14:tracePt t="71224" x="7931150" y="2603500"/>
          <p14:tracePt t="71240" x="7956550" y="2603500"/>
          <p14:tracePt t="71257" x="7994650" y="2603500"/>
          <p14:tracePt t="71274" x="8013700" y="2603500"/>
          <p14:tracePt t="71275" x="8026400" y="2603500"/>
          <p14:tracePt t="71292" x="8045450" y="2603500"/>
          <p14:tracePt t="71307" x="8051800" y="2603500"/>
          <p14:tracePt t="71324" x="8070850" y="2603500"/>
          <p14:tracePt t="71340" x="8096250" y="2603500"/>
          <p14:tracePt t="71358" x="8128000" y="2603500"/>
          <p14:tracePt t="71374" x="8153400" y="2603500"/>
          <p14:tracePt t="71390" x="8178800" y="2603500"/>
          <p14:tracePt t="71407" x="8191500" y="2603500"/>
          <p14:tracePt t="71425" x="8197850" y="2603500"/>
          <p14:tracePt t="71440" x="8229600" y="2603500"/>
          <p14:tracePt t="71457" x="8280400" y="2603500"/>
          <p14:tracePt t="71474" x="8356600" y="2622550"/>
          <p14:tracePt t="71491" x="8432800" y="2628900"/>
          <p14:tracePt t="71507" x="8445500" y="2635250"/>
          <p14:tracePt t="71565" x="8458200" y="2635250"/>
          <p14:tracePt t="71571" x="8477250" y="2641600"/>
          <p14:tracePt t="71579" x="8502650" y="2641600"/>
          <p14:tracePt t="71590" x="8528050" y="2647950"/>
          <p14:tracePt t="71608" x="8547100" y="2647950"/>
          <p14:tracePt t="71624" x="8553450" y="2647950"/>
          <p14:tracePt t="71660" x="8566150" y="2647950"/>
          <p14:tracePt t="71667" x="8578850" y="2647950"/>
          <p14:tracePt t="71676" x="8597900" y="2647950"/>
          <p14:tracePt t="71691" x="8623300" y="2654300"/>
          <p14:tracePt t="71708" x="8674100" y="2654300"/>
          <p14:tracePt t="71756" x="8680450" y="2654300"/>
          <p14:tracePt t="71764" x="8693150" y="2654300"/>
          <p14:tracePt t="71775" x="8712200" y="2654300"/>
          <p14:tracePt t="71791" x="8769350" y="2654300"/>
          <p14:tracePt t="71807" x="8801100" y="2654300"/>
          <p14:tracePt t="71824" x="8813800" y="2654300"/>
          <p14:tracePt t="71860" x="8820150" y="2654300"/>
          <p14:tracePt t="71868" x="8826500" y="2654300"/>
          <p14:tracePt t="71875" x="8832850" y="2654300"/>
          <p14:tracePt t="71891" x="8845550" y="2654300"/>
          <p14:tracePt t="71908" x="8870950" y="2641600"/>
          <p14:tracePt t="71924" x="8883650" y="2641600"/>
          <p14:tracePt t="71996" x="8890000" y="2635250"/>
          <p14:tracePt t="72012" x="8902700" y="2628900"/>
          <p14:tracePt t="72108" x="8909050" y="2628900"/>
          <p14:tracePt t="72124" x="8915400" y="2628900"/>
          <p14:tracePt t="72132" x="8921750" y="2622550"/>
          <p14:tracePt t="72156" x="8928100" y="2616200"/>
          <p14:tracePt t="72196" x="8934450" y="2616200"/>
          <p14:tracePt t="72204" x="8934450" y="2609850"/>
          <p14:tracePt t="72884" x="8915400" y="2609850"/>
          <p14:tracePt t="72891" x="8851900" y="2609850"/>
          <p14:tracePt t="72900" x="8763000" y="2622550"/>
          <p14:tracePt t="72909" x="8667750" y="2635250"/>
          <p14:tracePt t="72925" x="8521700" y="2654300"/>
          <p14:tracePt t="72942" x="8394700" y="2667000"/>
          <p14:tracePt t="72960" x="8274050" y="2686050"/>
          <p14:tracePt t="72975" x="8166100" y="2705100"/>
          <p14:tracePt t="72992" x="8077200" y="2717800"/>
          <p14:tracePt t="73009" x="7981950" y="2736850"/>
          <p14:tracePt t="73026" x="7880350" y="2743200"/>
          <p14:tracePt t="73042" x="7797800" y="2774950"/>
          <p14:tracePt t="73059" x="7753350" y="2794000"/>
          <p14:tracePt t="73060" x="7747000" y="2794000"/>
          <p14:tracePt t="73075" x="7734300" y="2800350"/>
          <p14:tracePt t="73075" x="7727950" y="2800350"/>
          <p14:tracePt t="73093" x="7715250" y="2806700"/>
          <p14:tracePt t="73109" x="7715250" y="2813050"/>
          <p14:tracePt t="73125" x="7696200" y="2825750"/>
          <p14:tracePt t="73142" x="7664450" y="2832100"/>
          <p14:tracePt t="73160" x="7645400" y="2832100"/>
          <p14:tracePt t="73175" x="7626350" y="2851150"/>
          <p14:tracePt t="73192" x="7600950" y="2863850"/>
          <p14:tracePt t="73228" x="7594600" y="2870200"/>
          <p14:tracePt t="73236" x="7588250" y="2870200"/>
          <p14:tracePt t="73244" x="7581900" y="2870200"/>
          <p14:tracePt t="73259" x="7569200" y="2870200"/>
          <p14:tracePt t="73275" x="7556500" y="2876550"/>
          <p14:tracePt t="73292" x="7550150" y="2876550"/>
          <p14:tracePt t="73310" x="7550150" y="2882900"/>
          <p14:tracePt t="73325" x="7531100" y="2882900"/>
          <p14:tracePt t="73342" x="7499350" y="2889250"/>
          <p14:tracePt t="73359" x="7473950" y="2889250"/>
          <p14:tracePt t="73376" x="7461250" y="2895600"/>
          <p14:tracePt t="73393" x="7454900" y="2895600"/>
          <p14:tracePt t="73409" x="7448550" y="2895600"/>
          <p14:tracePt t="73426" x="7442200" y="2901950"/>
          <p14:tracePt t="73444" x="7429500" y="2901950"/>
          <p14:tracePt t="73459" x="7423150" y="2901950"/>
          <p14:tracePt t="73508" x="7435850" y="2882900"/>
          <p14:tracePt t="73516" x="7480300" y="2838450"/>
          <p14:tracePt t="73526" x="7562850" y="2774950"/>
          <p14:tracePt t="73543" x="7804150" y="2597150"/>
          <p14:tracePt t="73559" x="8064500" y="2457450"/>
          <p14:tracePt t="73576" x="8223250" y="2406650"/>
          <p14:tracePt t="73592" x="8267700" y="2387600"/>
          <p14:tracePt t="73668" x="8261350" y="2387600"/>
          <p14:tracePt t="73676" x="8235950" y="2406650"/>
          <p14:tracePt t="73684" x="8204200" y="2419350"/>
          <p14:tracePt t="73693" x="8178800" y="2438400"/>
          <p14:tracePt t="73709" x="8096250" y="2463800"/>
          <p14:tracePt t="73726" x="8013700" y="2470150"/>
          <p14:tracePt t="73744" x="7912100" y="2470150"/>
          <p14:tracePt t="73759" x="7835900" y="2451100"/>
          <p14:tracePt t="73776" x="7797800" y="2438400"/>
          <p14:tracePt t="73793" x="7791450" y="2438400"/>
          <p14:tracePt t="73844" x="7823200" y="2457450"/>
          <p14:tracePt t="73852" x="7893050" y="2470150"/>
          <p14:tracePt t="73860" x="7988300" y="2482850"/>
          <p14:tracePt t="73877" x="8324850" y="2508250"/>
          <p14:tracePt t="73893" x="8591550" y="2508250"/>
          <p14:tracePt t="73909" x="8686800" y="2508250"/>
          <p14:tracePt t="73926" x="8693150" y="2508250"/>
          <p14:tracePt t="73972" x="8693150" y="2514600"/>
          <p14:tracePt t="73980" x="8680450" y="2520950"/>
          <p14:tracePt t="73993" x="8642350" y="2533650"/>
          <p14:tracePt t="74010" x="8534400" y="2571750"/>
          <p14:tracePt t="74027" x="8362950" y="2616200"/>
          <p14:tracePt t="74028" x="8248650" y="2647950"/>
          <p14:tracePt t="74043" x="8115300" y="2660650"/>
          <p14:tracePt t="74060" x="7702550" y="2774950"/>
          <p14:tracePt t="74077" x="7556500" y="2832100"/>
          <p14:tracePt t="74093" x="7454900" y="2870200"/>
          <p14:tracePt t="74110" x="7397750" y="2895600"/>
          <p14:tracePt t="74126" x="7366000" y="2914650"/>
          <p14:tracePt t="74144" x="7353300" y="2921000"/>
          <p14:tracePt t="74160" x="7346950" y="2927350"/>
          <p14:tracePt t="74176" x="7340600" y="2933700"/>
          <p14:tracePt t="74193" x="7334250" y="2940050"/>
          <p14:tracePt t="74236" x="7327900" y="2940050"/>
          <p14:tracePt t="74244" x="7327900" y="2946400"/>
          <p14:tracePt t="74252" x="7321550" y="2946400"/>
          <p14:tracePt t="74260" x="7302500" y="2946400"/>
          <p14:tracePt t="74277" x="7264400" y="2946400"/>
          <p14:tracePt t="74293" x="7226300" y="2952750"/>
          <p14:tracePt t="74310" x="7207250" y="2952750"/>
          <p14:tracePt t="74326" x="7188200" y="2952750"/>
          <p14:tracePt t="74344" x="7169150" y="2952750"/>
          <p14:tracePt t="74360" x="7124700" y="2933700"/>
          <p14:tracePt t="74377" x="7099300" y="2921000"/>
          <p14:tracePt t="74394" x="7073900" y="2914650"/>
          <p14:tracePt t="74411" x="7048500" y="2914650"/>
          <p14:tracePt t="74426" x="7035800" y="2914650"/>
          <p14:tracePt t="74443" x="7016750" y="2914650"/>
          <p14:tracePt t="74444" x="6997700" y="2914650"/>
          <p14:tracePt t="74460" x="6972300" y="2901950"/>
          <p14:tracePt t="74478" x="6940550" y="2901950"/>
          <p14:tracePt t="74493" x="6934200" y="2901950"/>
          <p14:tracePt t="74636" x="6934200" y="2895600"/>
          <p14:tracePt t="74653" x="6953250" y="2895600"/>
          <p14:tracePt t="74660" x="6972300" y="2882900"/>
          <p14:tracePt t="74668" x="7004050" y="2882900"/>
          <p14:tracePt t="74677" x="7048500" y="2876550"/>
          <p14:tracePt t="74693" x="7150100" y="2876550"/>
          <p14:tracePt t="74711" x="7239000" y="2876550"/>
          <p14:tracePt t="74727" x="7283450" y="2876550"/>
          <p14:tracePt t="74743" x="7289800" y="2876550"/>
          <p14:tracePt t="74796" x="7296150" y="2876550"/>
          <p14:tracePt t="74812" x="7302500" y="2876550"/>
          <p14:tracePt t="74820" x="7308850" y="2876550"/>
          <p14:tracePt t="74844" x="7315200" y="2876550"/>
          <p14:tracePt t="74868" x="7321550" y="2876550"/>
          <p14:tracePt t="75125" x="7315200" y="2876550"/>
          <p14:tracePt t="75132" x="7308850" y="2876550"/>
          <p14:tracePt t="75144" x="7302500" y="2876550"/>
          <p14:tracePt t="75160" x="7289800" y="2876550"/>
          <p14:tracePt t="75177" x="7270750" y="2882900"/>
          <p14:tracePt t="75195" x="7251700" y="2889250"/>
          <p14:tracePt t="75210" x="7226300" y="2895600"/>
          <p14:tracePt t="75227" x="7194550" y="2895600"/>
          <p14:tracePt t="75228" x="7175500" y="2895600"/>
          <p14:tracePt t="75244" x="7137400" y="2901950"/>
          <p14:tracePt t="75262" x="7105650" y="2901950"/>
          <p14:tracePt t="75277" x="7080250" y="2901950"/>
          <p14:tracePt t="75294" x="7067550" y="2901950"/>
          <p14:tracePt t="75311" x="7061200" y="2901950"/>
          <p14:tracePt t="75328" x="7048500" y="2901950"/>
          <p14:tracePt t="75344" x="7010400" y="2895600"/>
          <p14:tracePt t="75361" x="6978650" y="2889250"/>
          <p14:tracePt t="75377" x="6959600" y="2882900"/>
          <p14:tracePt t="75395" x="6946900" y="2876550"/>
          <p14:tracePt t="75411" x="6940550" y="2876550"/>
          <p14:tracePt t="75428" x="6921500" y="2863850"/>
          <p14:tracePt t="75444" x="6915150" y="2851150"/>
          <p14:tracePt t="75462" x="6902450" y="2844800"/>
          <p14:tracePt t="75477" x="6896100" y="2832100"/>
          <p14:tracePt t="75494" x="6883400" y="2813050"/>
          <p14:tracePt t="75512" x="6877050" y="2781300"/>
          <p14:tracePt t="75528" x="6877050" y="2749550"/>
          <p14:tracePt t="75544" x="6877050" y="2717800"/>
          <p14:tracePt t="75561" x="6877050" y="2692400"/>
          <p14:tracePt t="75578" x="6877050" y="2673350"/>
          <p14:tracePt t="75595" x="6877050" y="2654300"/>
          <p14:tracePt t="75596" x="6877050" y="2641600"/>
          <p14:tracePt t="75611" x="6877050" y="2635250"/>
          <p14:tracePt t="75628" x="6883400" y="2622550"/>
          <p14:tracePt t="75629" x="6896100" y="2603500"/>
          <p14:tracePt t="75644" x="6915150" y="2590800"/>
          <p14:tracePt t="75662" x="6940550" y="2571750"/>
          <p14:tracePt t="75678" x="6978650" y="2552700"/>
          <p14:tracePt t="75694" x="7016750" y="2540000"/>
          <p14:tracePt t="75711" x="7042150" y="2540000"/>
          <p14:tracePt t="75729" x="7080250" y="2533650"/>
          <p14:tracePt t="75745" x="7143750" y="2527300"/>
          <p14:tracePt t="75761" x="7200900" y="2527300"/>
          <p14:tracePt t="75778" x="7264400" y="2527300"/>
          <p14:tracePt t="75796" x="7327900" y="2527300"/>
          <p14:tracePt t="75796" x="7366000" y="2527300"/>
          <p14:tracePt t="75811" x="7391400" y="2527300"/>
          <p14:tracePt t="75828" x="7448550" y="2527300"/>
          <p14:tracePt t="75844" x="7473950" y="2527300"/>
          <p14:tracePt t="75863" x="7505700" y="2527300"/>
          <p14:tracePt t="75878" x="7543800" y="2533650"/>
          <p14:tracePt t="75895" x="7562850" y="2540000"/>
          <p14:tracePt t="75911" x="7569200" y="2546350"/>
          <p14:tracePt t="75929" x="7575550" y="2552700"/>
          <p14:tracePt t="75945" x="7581900" y="2571750"/>
          <p14:tracePt t="75961" x="7594600" y="2590800"/>
          <p14:tracePt t="75978" x="7600950" y="2616200"/>
          <p14:tracePt t="75996" x="7607300" y="2654300"/>
          <p14:tracePt t="76012" x="7607300" y="2679700"/>
          <p14:tracePt t="76028" x="7607300" y="2724150"/>
          <p14:tracePt t="76045" x="7607300" y="2768600"/>
          <p14:tracePt t="76062" x="7607300" y="2800350"/>
          <p14:tracePt t="76078" x="7607300" y="2825750"/>
          <p14:tracePt t="76095" x="7607300" y="2832100"/>
          <p14:tracePt t="76111" x="7607300" y="2838450"/>
          <p14:tracePt t="76129" x="7607300" y="2844800"/>
          <p14:tracePt t="76145" x="7594600" y="2857500"/>
          <p14:tracePt t="76162" x="7581900" y="2863850"/>
          <p14:tracePt t="76178" x="7575550" y="2870200"/>
          <p14:tracePt t="76196" x="7550150" y="2882900"/>
          <p14:tracePt t="76212" x="7518400" y="2882900"/>
          <p14:tracePt t="76228" x="7473950" y="2882900"/>
          <p14:tracePt t="76245" x="7410450" y="2882900"/>
          <p14:tracePt t="76263" x="7353300" y="2882900"/>
          <p14:tracePt t="76278" x="7308850" y="2882900"/>
          <p14:tracePt t="76295" x="7251700" y="2882900"/>
          <p14:tracePt t="76311" x="7194550" y="2882900"/>
          <p14:tracePt t="76329" x="7143750" y="2889250"/>
          <p14:tracePt t="76345" x="7099300" y="2889250"/>
          <p14:tracePt t="76362" x="7073900" y="2889250"/>
          <p14:tracePt t="76378" x="7061200" y="2889250"/>
          <p14:tracePt t="76396" x="7048500" y="2889250"/>
          <p14:tracePt t="76412" x="7023100" y="2889250"/>
          <p14:tracePt t="76428" x="6991350" y="2889250"/>
          <p14:tracePt t="76445" x="6940550" y="2882900"/>
          <p14:tracePt t="76463" x="6908800" y="2876550"/>
          <p14:tracePt t="76484" x="6902450" y="2870200"/>
          <p14:tracePt t="76495" x="6896100" y="2857500"/>
          <p14:tracePt t="76512" x="6889750" y="2825750"/>
          <p14:tracePt t="76529" x="6883400" y="2800350"/>
          <p14:tracePt t="76545" x="6883400" y="2768600"/>
          <p14:tracePt t="76562" x="6883400" y="2743200"/>
          <p14:tracePt t="76579" x="6883400" y="2711450"/>
          <p14:tracePt t="76596" x="6940550" y="2673350"/>
          <p14:tracePt t="76612" x="7010400" y="2647950"/>
          <p14:tracePt t="76629" x="7092950" y="2622550"/>
          <p14:tracePt t="76645" x="7169150" y="2597150"/>
          <p14:tracePt t="76663" x="7258050" y="2597150"/>
          <p14:tracePt t="76679" x="7353300" y="2597150"/>
          <p14:tracePt t="76696" x="7448550" y="2597150"/>
          <p14:tracePt t="76712" x="7493000" y="2616200"/>
          <p14:tracePt t="76730" x="7505700" y="2628900"/>
          <p14:tracePt t="76745" x="7512050" y="2641600"/>
          <p14:tracePt t="76762" x="7518400" y="2660650"/>
          <p14:tracePt t="76779" x="7518400" y="2686050"/>
          <p14:tracePt t="76796" x="7518400" y="2711450"/>
          <p14:tracePt t="76812" x="7518400" y="2724150"/>
          <p14:tracePt t="76829" x="7518400" y="2730500"/>
          <p14:tracePt t="76845" x="7518400" y="2736850"/>
          <p14:tracePt t="76864" x="7518400" y="2743200"/>
          <p14:tracePt t="76932" x="7512050" y="2743200"/>
          <p14:tracePt t="76940" x="7505700" y="2749550"/>
          <p14:tracePt t="76956" x="7499350" y="2755900"/>
          <p14:tracePt t="76988" x="7493000" y="2762250"/>
          <p14:tracePt t="77021" x="7486650" y="2768600"/>
          <p14:tracePt t="77061" x="7480300" y="2774950"/>
          <p14:tracePt t="77076" x="7480300" y="2781300"/>
          <p14:tracePt t="77084" x="7480300" y="2794000"/>
          <p14:tracePt t="77096" x="7480300" y="2800350"/>
          <p14:tracePt t="77112" x="7480300" y="2819400"/>
          <p14:tracePt t="77129" x="7480300" y="2838450"/>
          <p14:tracePt t="77146" x="7480300" y="2844800"/>
          <p14:tracePt t="77164" x="7480300" y="2851150"/>
          <p14:tracePt t="77179" x="7480300" y="2863850"/>
          <p14:tracePt t="77196" x="7480300" y="2882900"/>
          <p14:tracePt t="77213" x="7480300" y="2895600"/>
          <p14:tracePt t="77230" x="7480300" y="2921000"/>
          <p14:tracePt t="77246" x="7480300" y="2933700"/>
          <p14:tracePt t="77262" x="7480300" y="2965450"/>
          <p14:tracePt t="77279" x="7480300" y="2990850"/>
          <p14:tracePt t="77297" x="7486650" y="3009900"/>
          <p14:tracePt t="77313" x="7505700" y="3041650"/>
          <p14:tracePt t="77329" x="7505700" y="3054350"/>
          <p14:tracePt t="77346" x="7512050" y="3079750"/>
          <p14:tracePt t="77364" x="7512050" y="3092450"/>
          <p14:tracePt t="77364" x="7518400" y="3098800"/>
          <p14:tracePt t="77379" x="7518400" y="3105150"/>
          <p14:tracePt t="77396" x="7518400" y="3111500"/>
          <p14:tracePt t="77421" x="7518400" y="3117850"/>
          <p14:tracePt t="77460" x="7524750" y="3124200"/>
          <p14:tracePt t="77468" x="7524750" y="3136900"/>
          <p14:tracePt t="77479" x="7524750" y="3143250"/>
          <p14:tracePt t="77497" x="7524750" y="3162300"/>
          <p14:tracePt t="77513" x="7524750" y="3168650"/>
          <p14:tracePt t="77529" x="7524750" y="3175000"/>
          <p14:tracePt t="77557" x="7524750" y="3181350"/>
          <p14:tracePt t="78749" x="7531100" y="3181350"/>
          <p14:tracePt t="78756" x="7562850" y="3181350"/>
          <p14:tracePt t="78764" x="7581900" y="3181350"/>
          <p14:tracePt t="78781" x="7670800" y="3181350"/>
          <p14:tracePt t="78797" x="7759700" y="3181350"/>
          <p14:tracePt t="78814" x="7816850" y="3175000"/>
          <p14:tracePt t="78832" x="7829550" y="3168650"/>
          <p14:tracePt t="78924" x="7835900" y="3162300"/>
          <p14:tracePt t="78932" x="7842250" y="3162300"/>
          <p14:tracePt t="78940" x="7848600" y="3155950"/>
          <p14:tracePt t="79461" x="7835900" y="3168650"/>
          <p14:tracePt t="79468" x="7816850" y="3187700"/>
          <p14:tracePt t="79481" x="7804150" y="3194050"/>
          <p14:tracePt t="79498" x="7785100" y="3225800"/>
          <p14:tracePt t="79515" x="7766050" y="3257550"/>
          <p14:tracePt t="79532" x="7747000" y="3295650"/>
          <p14:tracePt t="79548" x="7740650" y="3327400"/>
          <p14:tracePt t="79565" x="7727950" y="3352800"/>
          <p14:tracePt t="79581" x="7727950" y="3359150"/>
          <p14:tracePt t="79599" x="7721600" y="3371850"/>
          <p14:tracePt t="79620" x="7721600" y="3378200"/>
          <p14:tracePt t="79636" x="7721600" y="3384550"/>
          <p14:tracePt t="79648" x="7715250" y="3390900"/>
          <p14:tracePt t="79665" x="7708900" y="3397250"/>
          <p14:tracePt t="79681" x="7702550" y="3403600"/>
          <p14:tracePt t="79698" x="7689850" y="3409950"/>
          <p14:tracePt t="79716" x="7670800" y="3429000"/>
          <p14:tracePt t="79733" x="7626350" y="3441700"/>
          <p14:tracePt t="79748" x="7594600" y="3454400"/>
          <p14:tracePt t="79765" x="7581900" y="3454400"/>
          <p14:tracePt t="79782" x="7575550" y="3454400"/>
          <p14:tracePt t="79799" x="7562850" y="3454400"/>
          <p14:tracePt t="80029" x="7575550" y="3454400"/>
          <p14:tracePt t="80037" x="7581900" y="3448050"/>
          <p14:tracePt t="80048" x="7594600" y="3448050"/>
          <p14:tracePt t="80065" x="7613650" y="3448050"/>
          <p14:tracePt t="80082" x="7645400" y="3441700"/>
          <p14:tracePt t="80099" x="7677150" y="3441700"/>
          <p14:tracePt t="80115" x="7696200" y="3441700"/>
          <p14:tracePt t="80132" x="7708900" y="3441700"/>
          <p14:tracePt t="80149" x="7721600" y="3441700"/>
          <p14:tracePt t="80166" x="7727950" y="3441700"/>
          <p14:tracePt t="80182" x="7740650" y="3441700"/>
          <p14:tracePt t="80213" x="7747000" y="3435350"/>
          <p14:tracePt t="80253" x="7753350" y="3429000"/>
          <p14:tracePt t="80285" x="7759700" y="3422650"/>
          <p14:tracePt t="80301" x="7759700" y="3416300"/>
          <p14:tracePt t="80461" x="7766050" y="3416300"/>
          <p14:tracePt t="80469" x="7772400" y="3416300"/>
          <p14:tracePt t="80477" x="7785100" y="3416300"/>
          <p14:tracePt t="80484" x="7810500" y="3409950"/>
          <p14:tracePt t="80499" x="7848600" y="3403600"/>
          <p14:tracePt t="80516" x="7931150" y="3403600"/>
          <p14:tracePt t="80516" x="7962900" y="3403600"/>
          <p14:tracePt t="80533" x="7994650" y="3403600"/>
          <p14:tracePt t="80549" x="8001000" y="3403600"/>
          <p14:tracePt t="80725" x="8026400" y="3403600"/>
          <p14:tracePt t="80733" x="8083550" y="3403600"/>
          <p14:tracePt t="80740" x="8134350" y="3403600"/>
          <p14:tracePt t="80749" x="8185150" y="3403600"/>
          <p14:tracePt t="80766" x="8216900" y="3397250"/>
          <p14:tracePt t="81533" x="8185150" y="3390900"/>
          <p14:tracePt t="81541" x="8159750" y="3390900"/>
          <p14:tracePt t="81550" x="8115300" y="3390900"/>
          <p14:tracePt t="81566" x="8064500" y="3390900"/>
          <p14:tracePt t="81583" x="8020050" y="3390900"/>
          <p14:tracePt t="81602" x="7975600" y="3390900"/>
          <p14:tracePt t="81617" x="7918450" y="3390900"/>
          <p14:tracePt t="81633" x="7861300" y="3397250"/>
          <p14:tracePt t="81650" x="7791450" y="3403600"/>
          <p14:tracePt t="81668" x="7721600" y="3403600"/>
          <p14:tracePt t="81683" x="7658100" y="3403600"/>
          <p14:tracePt t="81685" x="7632700" y="3403600"/>
          <p14:tracePt t="81700" x="7620000" y="3403600"/>
          <p14:tracePt t="81701" x="7600950" y="3403600"/>
          <p14:tracePt t="81717" x="7588250" y="3403600"/>
          <p14:tracePt t="81734" x="7556500" y="3403600"/>
          <p14:tracePt t="81750" x="7531100" y="3403600"/>
          <p14:tracePt t="81767" x="7512050" y="3403600"/>
          <p14:tracePt t="81783" x="7505700" y="3403600"/>
          <p14:tracePt t="81801" x="7493000" y="3403600"/>
          <p14:tracePt t="81817" x="7486650" y="3403600"/>
          <p14:tracePt t="81949" x="7486650" y="3409950"/>
          <p14:tracePt t="81957" x="7486650" y="3422650"/>
          <p14:tracePt t="81967" x="7486650" y="3429000"/>
          <p14:tracePt t="81984" x="7486650" y="3435350"/>
          <p14:tracePt t="82000" x="7493000" y="3460750"/>
          <p14:tracePt t="82019" x="7493000" y="3492500"/>
          <p14:tracePt t="82034" x="7505700" y="3530600"/>
          <p14:tracePt t="82050" x="7512050" y="3556000"/>
          <p14:tracePt t="82067" x="7518400" y="3568700"/>
          <p14:tracePt t="82085" x="7518400" y="3575050"/>
          <p14:tracePt t="82126" x="7518400" y="3581400"/>
          <p14:tracePt t="82133" x="7518400" y="3587750"/>
          <p14:tracePt t="82149" x="7518400" y="3594100"/>
          <p14:tracePt t="82197" x="7518400" y="3600450"/>
          <p14:tracePt t="82213" x="7518400" y="3606800"/>
          <p14:tracePt t="82221" x="7518400" y="3613150"/>
          <p14:tracePt t="82234" x="7518400" y="3619500"/>
          <p14:tracePt t="82251" x="7518400" y="3638550"/>
          <p14:tracePt t="82268" x="7512050" y="3644900"/>
          <p14:tracePt t="82365" x="7512050" y="3651250"/>
          <p14:tracePt t="82374" x="7505700" y="3651250"/>
          <p14:tracePt t="82384" x="7499350" y="3651250"/>
          <p14:tracePt t="82401" x="7493000" y="3632200"/>
          <p14:tracePt t="82417" x="7493000" y="3600450"/>
          <p14:tracePt t="82435" x="7493000" y="3562350"/>
          <p14:tracePt t="82451" x="7493000" y="3536950"/>
          <p14:tracePt t="82468" x="7512050" y="3498850"/>
          <p14:tracePt t="82469" x="7531100" y="3486150"/>
          <p14:tracePt t="82484" x="7543800" y="3486150"/>
          <p14:tracePt t="82502" x="7562850" y="3486150"/>
          <p14:tracePt t="82517" x="7581900" y="3486150"/>
          <p14:tracePt t="82534" x="7594600" y="3505200"/>
          <p14:tracePt t="82551" x="7600950" y="3524250"/>
          <p14:tracePt t="82568" x="7613650" y="3543300"/>
          <p14:tracePt t="82584" x="7613650" y="3568700"/>
          <p14:tracePt t="82601" x="7613650" y="3587750"/>
          <p14:tracePt t="82617" x="7613650" y="3606800"/>
          <p14:tracePt t="82635" x="7613650" y="3625850"/>
          <p14:tracePt t="82651" x="7607300" y="3638550"/>
          <p14:tracePt t="82677" x="7600950" y="3644900"/>
          <p14:tracePt t="82693" x="7594600" y="3651250"/>
          <p14:tracePt t="82702" x="7588250" y="3651250"/>
          <p14:tracePt t="82718" x="7562850" y="3657600"/>
          <p14:tracePt t="82734" x="7512050" y="3676650"/>
          <p14:tracePt t="82751" x="7442200" y="3695700"/>
          <p14:tracePt t="82768" x="7391400" y="3721100"/>
          <p14:tracePt t="82784" x="7334250" y="3746500"/>
          <p14:tracePt t="82801" x="7270750" y="3771900"/>
          <p14:tracePt t="82818" x="7207250" y="3803650"/>
          <p14:tracePt t="82835" x="7143750" y="3829050"/>
          <p14:tracePt t="82851" x="7092950" y="3860800"/>
          <p14:tracePt t="82868" x="7061200" y="3879850"/>
          <p14:tracePt t="82885" x="7016750" y="3905250"/>
          <p14:tracePt t="82902" x="6997700" y="3917950"/>
          <p14:tracePt t="82918" x="6991350" y="3924300"/>
          <p14:tracePt t="82934" x="6965950" y="3949700"/>
          <p14:tracePt t="82951" x="6953250" y="3956050"/>
          <p14:tracePt t="82969" x="6946900" y="3962400"/>
          <p14:tracePt t="83133" x="6946900" y="3968750"/>
          <p14:tracePt t="83141" x="6940550" y="3975100"/>
          <p14:tracePt t="83174" x="6940550" y="3987800"/>
          <p14:tracePt t="83189" x="6934200" y="3987800"/>
          <p14:tracePt t="83229" x="6927850" y="3987800"/>
          <p14:tracePt t="83245" x="6921500" y="3987800"/>
          <p14:tracePt t="83261" x="6908800" y="3975100"/>
          <p14:tracePt t="83269" x="6902450" y="3962400"/>
          <p14:tracePt t="83277" x="6902450" y="3956050"/>
          <p14:tracePt t="83285" x="6896100" y="3943350"/>
          <p14:tracePt t="83302" x="6896100" y="3905250"/>
          <p14:tracePt t="83318" x="6896100" y="3879850"/>
          <p14:tracePt t="83335" x="6896100" y="3854450"/>
          <p14:tracePt t="83351" x="6896100" y="3835400"/>
          <p14:tracePt t="83373" x="6896100" y="3829050"/>
          <p14:tracePt t="83385" x="6896100" y="3822700"/>
          <p14:tracePt t="83405" x="6896100" y="3816350"/>
          <p14:tracePt t="83422" x="6896100" y="3810000"/>
          <p14:tracePt t="83436" x="6902450" y="3803650"/>
          <p14:tracePt t="83452" x="6908800" y="3790950"/>
          <p14:tracePt t="83453" x="6915150" y="3784600"/>
          <p14:tracePt t="83469" x="6921500" y="3778250"/>
          <p14:tracePt t="83485" x="6934200" y="3759200"/>
          <p14:tracePt t="83503" x="6946900" y="3746500"/>
          <p14:tracePt t="83518" x="6959600" y="3733800"/>
          <p14:tracePt t="83535" x="6978650" y="3727450"/>
          <p14:tracePt t="83552" x="7004050" y="3714750"/>
          <p14:tracePt t="83569" x="7054850" y="3714750"/>
          <p14:tracePt t="83585" x="7099300" y="3714750"/>
          <p14:tracePt t="83602" x="7118350" y="3714750"/>
          <p14:tracePt t="83618" x="7124700" y="3714750"/>
          <p14:tracePt t="83637" x="7131050" y="3714750"/>
          <p14:tracePt t="83652" x="7137400" y="3714750"/>
          <p14:tracePt t="83669" x="7162800" y="3740150"/>
          <p14:tracePt t="83685" x="7181850" y="3759200"/>
          <p14:tracePt t="83703" x="7188200" y="3784600"/>
          <p14:tracePt t="83719" x="7188200" y="3803650"/>
          <p14:tracePt t="83735" x="7194550" y="3816350"/>
          <p14:tracePt t="83752" x="7194550" y="3822700"/>
          <p14:tracePt t="83770" x="7194550" y="3835400"/>
          <p14:tracePt t="83785" x="7194550" y="3841750"/>
          <p14:tracePt t="83802" x="7194550" y="3860800"/>
          <p14:tracePt t="83819" x="7194550" y="3873500"/>
          <p14:tracePt t="83836" x="7175500" y="3905250"/>
          <p14:tracePt t="83852" x="7175500" y="3911600"/>
          <p14:tracePt t="83869" x="7143750" y="3949700"/>
          <p14:tracePt t="83886" x="7131050" y="3956050"/>
          <p14:tracePt t="83903" x="7105650" y="3968750"/>
          <p14:tracePt t="83919" x="7086600" y="3975100"/>
          <p14:tracePt t="83935" x="7061200" y="3987800"/>
          <p14:tracePt t="83952" x="7035800" y="3994150"/>
          <p14:tracePt t="83970" x="7010400" y="4006850"/>
          <p14:tracePt t="83986" x="6985000" y="4013200"/>
          <p14:tracePt t="84002" x="6953250" y="4013200"/>
          <p14:tracePt t="84019" x="6915150" y="4013200"/>
          <p14:tracePt t="84036" x="6889750" y="4013200"/>
          <p14:tracePt t="84037" x="6870700" y="4013200"/>
          <p14:tracePt t="84053" x="6864350" y="4006850"/>
          <p14:tracePt t="84069" x="6858000" y="4006850"/>
          <p14:tracePt t="84085" x="6838950" y="3981450"/>
          <p14:tracePt t="84103" x="6819900" y="3956050"/>
          <p14:tracePt t="84119" x="6807200" y="3937000"/>
          <p14:tracePt t="84136" x="6794500" y="3924300"/>
          <p14:tracePt t="84152" x="6794500" y="3911600"/>
          <p14:tracePt t="84170" x="6794500" y="3886200"/>
          <p14:tracePt t="84186" x="6794500" y="3854450"/>
          <p14:tracePt t="84202" x="6794500" y="3822700"/>
          <p14:tracePt t="84219" x="6794500" y="3797300"/>
          <p14:tracePt t="84236" x="6794500" y="3765550"/>
          <p14:tracePt t="84237" x="6800850" y="3759200"/>
          <p14:tracePt t="84253" x="6819900" y="3740150"/>
          <p14:tracePt t="84269" x="6838950" y="3733800"/>
          <p14:tracePt t="84286" x="6902450" y="3721100"/>
          <p14:tracePt t="84304" x="6959600" y="3721100"/>
          <p14:tracePt t="84319" x="7004050" y="3721100"/>
          <p14:tracePt t="84336" x="7023100" y="3721100"/>
          <p14:tracePt t="84353" x="7042150" y="3727450"/>
          <p14:tracePt t="84370" x="7086600" y="3752850"/>
          <p14:tracePt t="84386" x="7105650" y="3778250"/>
          <p14:tracePt t="84403" x="7112000" y="3784600"/>
          <p14:tracePt t="84420" x="7118350" y="3803650"/>
          <p14:tracePt t="84437" x="7124700" y="3841750"/>
          <p14:tracePt t="84453" x="7124700" y="3860800"/>
          <p14:tracePt t="84469" x="7124700" y="3879850"/>
          <p14:tracePt t="84486" x="7124700" y="3892550"/>
          <p14:tracePt t="84542" x="7124700" y="3898900"/>
          <p14:tracePt t="84549" x="7124700" y="3905250"/>
          <p14:tracePt t="84557" x="7124700" y="3917950"/>
          <p14:tracePt t="84570" x="7118350" y="3924300"/>
          <p14:tracePt t="84586" x="7112000" y="3930650"/>
          <p14:tracePt t="84603" x="7112000" y="3937000"/>
          <p14:tracePt t="84677" x="7105650" y="3943350"/>
          <p14:tracePt t="84717" x="7099300" y="3943350"/>
          <p14:tracePt t="84790" x="7092950" y="3943350"/>
          <p14:tracePt t="85229" x="7086600" y="3949700"/>
          <p14:tracePt t="85237" x="7073900" y="3949700"/>
          <p14:tracePt t="85245" x="7054850" y="3956050"/>
          <p14:tracePt t="85253" x="7048500" y="3956050"/>
          <p14:tracePt t="85270" x="7023100" y="3962400"/>
          <p14:tracePt t="85287" x="6997700" y="3962400"/>
          <p14:tracePt t="85304" x="6978650" y="3962400"/>
          <p14:tracePt t="85320" x="6965950" y="3962400"/>
          <p14:tracePt t="85350" x="6959600" y="3962400"/>
          <p14:tracePt t="85365" x="6953250" y="3962400"/>
          <p14:tracePt t="85373" x="6946900" y="3962400"/>
          <p14:tracePt t="85387" x="6940550" y="3962400"/>
          <p14:tracePt t="85404" x="6921500" y="3962400"/>
          <p14:tracePt t="85405" x="6915150" y="3962400"/>
          <p14:tracePt t="85421" x="6908800" y="3962400"/>
          <p14:tracePt t="85486" x="6902450" y="3956050"/>
          <p14:tracePt t="85493" x="6896100" y="3949700"/>
          <p14:tracePt t="85505" x="6883400" y="3943350"/>
          <p14:tracePt t="85520" x="6877050" y="3924300"/>
          <p14:tracePt t="85537" x="6870700" y="3911600"/>
          <p14:tracePt t="85554" x="6864350" y="3905250"/>
          <p14:tracePt t="85589" x="6864350" y="3892550"/>
          <p14:tracePt t="85597" x="6864350" y="3879850"/>
          <p14:tracePt t="85605" x="6864350" y="3873500"/>
          <p14:tracePt t="85621" x="6864350" y="3860800"/>
          <p14:tracePt t="85638" x="6864350" y="3841750"/>
          <p14:tracePt t="85654" x="6870700" y="3829050"/>
          <p14:tracePt t="85670" x="6883400" y="3816350"/>
          <p14:tracePt t="85687" x="6908800" y="3803650"/>
          <p14:tracePt t="85705" x="6934200" y="3790950"/>
          <p14:tracePt t="85721" x="6959600" y="3778250"/>
          <p14:tracePt t="85737" x="6972300" y="3771900"/>
          <p14:tracePt t="85754" x="6978650" y="3765550"/>
          <p14:tracePt t="85772" x="6991350" y="3759200"/>
          <p14:tracePt t="85787" x="7010400" y="3759200"/>
          <p14:tracePt t="85804" x="7023100" y="3759200"/>
          <p14:tracePt t="85805" x="7042150" y="3759200"/>
          <p14:tracePt t="85821" x="7048500" y="3759200"/>
          <p14:tracePt t="85838" x="7067550" y="3759200"/>
          <p14:tracePt t="85862" x="7080250" y="3759200"/>
          <p14:tracePt t="85877" x="7086600" y="3765550"/>
          <p14:tracePt t="85887" x="7105650" y="3778250"/>
          <p14:tracePt t="85905" x="7137400" y="3790950"/>
          <p14:tracePt t="85921" x="7188200" y="3810000"/>
          <p14:tracePt t="85937" x="7194550" y="3816350"/>
          <p14:tracePt t="85974" x="7200900" y="3822700"/>
          <p14:tracePt t="85981" x="7207250" y="3835400"/>
          <p14:tracePt t="85989" x="7213600" y="3841750"/>
          <p14:tracePt t="86004" x="7219950" y="3860800"/>
          <p14:tracePt t="86021" x="7219950" y="3873500"/>
          <p14:tracePt t="86038" x="7219950" y="3879850"/>
          <p14:tracePt t="86055" x="7226300" y="3898900"/>
          <p14:tracePt t="86071" x="7226300" y="3905250"/>
          <p14:tracePt t="86087" x="7226300" y="3911600"/>
          <p14:tracePt t="86104" x="7226300" y="3924300"/>
          <p14:tracePt t="86134" x="7226300" y="3930650"/>
          <p14:tracePt t="86141" x="7219950" y="3937000"/>
          <p14:tracePt t="86157" x="7219950" y="3943350"/>
          <p14:tracePt t="86171" x="7213600" y="3956050"/>
          <p14:tracePt t="86189" x="7200900" y="3968750"/>
          <p14:tracePt t="86204" x="7194550" y="3975100"/>
          <p14:tracePt t="86221" x="7181850" y="3981450"/>
          <p14:tracePt t="86238" x="7181850" y="3987800"/>
          <p14:tracePt t="86256" x="7175500" y="3994150"/>
          <p14:tracePt t="86271" x="7162800" y="4000500"/>
          <p14:tracePt t="86288" x="7150100" y="4006850"/>
          <p14:tracePt t="86306" x="7131050" y="4013200"/>
          <p14:tracePt t="86322" x="7112000" y="4019550"/>
          <p14:tracePt t="86338" x="7086600" y="4019550"/>
          <p14:tracePt t="86355" x="7073900" y="4025900"/>
          <p14:tracePt t="86371" x="7061200" y="4025900"/>
          <p14:tracePt t="86389" x="7016750" y="4025900"/>
          <p14:tracePt t="86405" x="7004050" y="4025900"/>
          <p14:tracePt t="86421" x="6978650" y="4025900"/>
          <p14:tracePt t="86438" x="6972300" y="4025900"/>
          <p14:tracePt t="86469" x="6965950" y="4025900"/>
          <p14:tracePt t="86478" x="6959600" y="4019550"/>
          <p14:tracePt t="86510" x="6959600" y="4013200"/>
          <p14:tracePt t="86614" x="6953250" y="4013200"/>
          <p14:tracePt t="86670" x="6946900" y="4013200"/>
          <p14:tracePt t="86678" x="6908800" y="4000500"/>
          <p14:tracePt t="86689" x="6851650" y="4000500"/>
          <p14:tracePt t="86705" x="6629400" y="3968750"/>
          <p14:tracePt t="86721" x="6191250" y="3905250"/>
          <p14:tracePt t="86738" x="5499100" y="3771900"/>
          <p14:tracePt t="86756" x="4794250" y="3676650"/>
          <p14:tracePt t="86772" x="4248150" y="3613150"/>
          <p14:tracePt t="86788" x="3892550" y="3606800"/>
          <p14:tracePt t="86789" x="3790950" y="3606800"/>
          <p14:tracePt t="86805" x="3683000" y="3594100"/>
          <p14:tracePt t="86822" x="3644900" y="3594100"/>
          <p14:tracePt t="86838" x="3619500" y="3594100"/>
          <p14:tracePt t="86855" x="3587750" y="3600450"/>
          <p14:tracePt t="86872" x="3556000" y="3613150"/>
          <p14:tracePt t="86894" x="3549650" y="3613150"/>
          <p14:tracePt t="86918" x="3543300" y="3619500"/>
          <p14:tracePt t="86925" x="3536950" y="3625850"/>
          <p14:tracePt t="86938" x="3517900" y="3632200"/>
          <p14:tracePt t="86956" x="3479800" y="3651250"/>
          <p14:tracePt t="86972" x="3454400" y="3663950"/>
          <p14:tracePt t="86988" x="3435350" y="3676650"/>
          <p14:tracePt t="86989" x="3429000" y="3676650"/>
          <p14:tracePt t="87006" x="3422650" y="3689350"/>
          <p14:tracePt t="87023" x="3416300" y="3695700"/>
          <p14:tracePt t="87038" x="3403600" y="3708400"/>
          <p14:tracePt t="87055" x="3384550" y="3721100"/>
          <p14:tracePt t="87072" x="3365500" y="3740150"/>
          <p14:tracePt t="87089" x="3352800" y="3746500"/>
          <p14:tracePt t="87105" x="3346450" y="3759200"/>
          <p14:tracePt t="87122" x="3340100" y="3765550"/>
          <p14:tracePt t="87138" x="3333750" y="3778250"/>
          <p14:tracePt t="87156" x="3295650" y="3790950"/>
          <p14:tracePt t="87172" x="3251200" y="3797300"/>
          <p14:tracePt t="87189" x="3219450" y="3810000"/>
          <p14:tracePt t="87189" x="3206750" y="3816350"/>
          <p14:tracePt t="87205" x="3175000" y="3822700"/>
          <p14:tracePt t="87223" x="3162300" y="3822700"/>
          <p14:tracePt t="87238" x="3124200" y="3835400"/>
          <p14:tracePt t="87256" x="3060700" y="3835400"/>
          <p14:tracePt t="87272" x="3003550" y="3829050"/>
          <p14:tracePt t="87289" x="2952750" y="3810000"/>
          <p14:tracePt t="87306" x="2940050" y="3803650"/>
          <p14:tracePt t="87322" x="2921000" y="3778250"/>
          <p14:tracePt t="87339" x="2908300" y="3746500"/>
          <p14:tracePt t="87356" x="2882900" y="3702050"/>
          <p14:tracePt t="87372" x="2863850" y="3663950"/>
          <p14:tracePt t="87373" x="2851150" y="3644900"/>
          <p14:tracePt t="87389" x="2851150" y="3638550"/>
          <p14:tracePt t="87406" x="2832100" y="3581400"/>
          <p14:tracePt t="87423" x="2832100" y="3530600"/>
          <p14:tracePt t="87439" x="2800350" y="3448050"/>
          <p14:tracePt t="87455" x="2762250" y="3371850"/>
          <p14:tracePt t="87472" x="2724150" y="3308350"/>
          <p14:tracePt t="87490" x="2692400" y="3263900"/>
          <p14:tracePt t="87506" x="2679700" y="3232150"/>
          <p14:tracePt t="87522" x="2667000" y="3200400"/>
          <p14:tracePt t="87539" x="2667000" y="3162300"/>
          <p14:tracePt t="87557" x="2667000" y="3111500"/>
          <p14:tracePt t="87557" x="2673350" y="3092450"/>
          <p14:tracePt t="87572" x="2686050" y="3054350"/>
          <p14:tracePt t="87589" x="2717800" y="2978150"/>
          <p14:tracePt t="87606" x="2743200" y="2933700"/>
          <p14:tracePt t="87624" x="2762250" y="2895600"/>
          <p14:tracePt t="87639" x="2781300" y="2857500"/>
          <p14:tracePt t="87656" x="2806700" y="2819400"/>
          <p14:tracePt t="87672" x="2838450" y="2774950"/>
          <p14:tracePt t="87690" x="2889250" y="2717800"/>
          <p14:tracePt t="87706" x="2933700" y="2679700"/>
          <p14:tracePt t="87722" x="2971800" y="2654300"/>
          <p14:tracePt t="87739" x="3016250" y="2641600"/>
          <p14:tracePt t="87757" x="3041650" y="2641600"/>
          <p14:tracePt t="87757" x="3054350" y="2641600"/>
          <p14:tracePt t="87773" x="3079750" y="2641600"/>
          <p14:tracePt t="87774" x="3098800" y="2641600"/>
          <p14:tracePt t="87789" x="3168650" y="2679700"/>
          <p14:tracePt t="87806" x="3270250" y="2774950"/>
          <p14:tracePt t="87824" x="3371850" y="2921000"/>
          <p14:tracePt t="87839" x="3448050" y="3060700"/>
          <p14:tracePt t="87856" x="3479800" y="3175000"/>
          <p14:tracePt t="87873" x="3486150" y="3251200"/>
          <p14:tracePt t="87890" x="3492500" y="3314700"/>
          <p14:tracePt t="87906" x="3498850" y="3378200"/>
          <p14:tracePt t="87923" x="3511550" y="3454400"/>
          <p14:tracePt t="87939" x="3511550" y="3498850"/>
          <p14:tracePt t="87957" x="3511550" y="3581400"/>
          <p14:tracePt t="87973" x="3511550" y="3587750"/>
          <p14:tracePt t="87973" x="3505200" y="3613150"/>
          <p14:tracePt t="87989" x="3486150" y="3657600"/>
          <p14:tracePt t="88006" x="3467100" y="3708400"/>
          <p14:tracePt t="88024" x="3448050" y="3740150"/>
          <p14:tracePt t="88039" x="3429000" y="3771900"/>
          <p14:tracePt t="88056" x="3416300" y="3797300"/>
          <p14:tracePt t="88073" x="3403600" y="3816350"/>
          <p14:tracePt t="88090" x="3384550" y="3841750"/>
          <p14:tracePt t="88106" x="3378200" y="3848100"/>
          <p14:tracePt t="88123" x="3371850" y="3867150"/>
          <p14:tracePt t="88139" x="3365500" y="3873500"/>
          <p14:tracePt t="88157" x="3333750" y="3892550"/>
          <p14:tracePt t="88182" x="3321050" y="3898900"/>
          <p14:tracePt t="88190" x="3308350" y="3911600"/>
          <p14:tracePt t="88206" x="3302000" y="3911600"/>
          <p14:tracePt t="88224" x="3282950" y="3917950"/>
          <p14:tracePt t="88239" x="3270250" y="3924300"/>
          <p14:tracePt t="88256" x="3263900" y="3930650"/>
          <p14:tracePt t="88273" x="3244850" y="3930650"/>
          <p14:tracePt t="88290" x="3213100" y="3930650"/>
          <p14:tracePt t="88306" x="3175000" y="3930650"/>
          <p14:tracePt t="88323" x="3130550" y="3930650"/>
          <p14:tracePt t="88340" x="3086100" y="3917950"/>
          <p14:tracePt t="88357" x="3028950" y="3867150"/>
          <p14:tracePt t="88373" x="2984500" y="3822700"/>
          <p14:tracePt t="88390" x="2959100" y="3771900"/>
          <p14:tracePt t="88406" x="2940050" y="3721100"/>
          <p14:tracePt t="88424" x="2914650" y="3657600"/>
          <p14:tracePt t="88440" x="2889250" y="3575050"/>
          <p14:tracePt t="88456" x="2863850" y="3492500"/>
          <p14:tracePt t="88473" x="2844800" y="3416300"/>
          <p14:tracePt t="88491" x="2819400" y="3333750"/>
          <p14:tracePt t="88507" x="2794000" y="3251200"/>
          <p14:tracePt t="88523" x="2768600" y="3175000"/>
          <p14:tracePt t="88540" x="2768600" y="3105150"/>
          <p14:tracePt t="88557" x="2768600" y="3016250"/>
          <p14:tracePt t="88573" x="2768600" y="2978150"/>
          <p14:tracePt t="88590" x="2774950" y="2927350"/>
          <p14:tracePt t="88607" x="2787650" y="2870200"/>
          <p14:tracePt t="88624" x="2813050" y="2800350"/>
          <p14:tracePt t="88640" x="2838450" y="2768600"/>
          <p14:tracePt t="88657" x="2870200" y="2736850"/>
          <p14:tracePt t="88673" x="2895600" y="2724150"/>
          <p14:tracePt t="88691" x="2959100" y="2717800"/>
          <p14:tracePt t="88707" x="3048000" y="2717800"/>
          <p14:tracePt t="88724" x="3143250" y="2717800"/>
          <p14:tracePt t="88741" x="3225800" y="2724150"/>
          <p14:tracePt t="88742" x="3263900" y="2743200"/>
          <p14:tracePt t="88758" x="3340100" y="2800350"/>
          <p14:tracePt t="88774" x="3403600" y="2863850"/>
          <p14:tracePt t="88790" x="3454400" y="2946400"/>
          <p14:tracePt t="88807" x="3498850" y="3035300"/>
          <p14:tracePt t="88824" x="3524250" y="3105150"/>
          <p14:tracePt t="88840" x="3536950" y="3168650"/>
          <p14:tracePt t="88857" x="3536950" y="3238500"/>
          <p14:tracePt t="88873" x="3536950" y="3314700"/>
          <p14:tracePt t="88891" x="3536950" y="3397250"/>
          <p14:tracePt t="88907" x="3536950" y="3492500"/>
          <p14:tracePt t="88924" x="3536950" y="3556000"/>
          <p14:tracePt t="88940" x="3524250" y="3613150"/>
          <p14:tracePt t="88958" x="3517900" y="3651250"/>
          <p14:tracePt t="88974" x="3517900" y="3670300"/>
          <p14:tracePt t="88990" x="3505200" y="3695700"/>
          <p14:tracePt t="89007" x="3492500" y="3727450"/>
          <p14:tracePt t="89025" x="3486150" y="3759200"/>
          <p14:tracePt t="89040" x="3467100" y="3778250"/>
          <p14:tracePt t="89057" x="3460750" y="3784600"/>
          <p14:tracePt t="89074" x="3460750" y="3797300"/>
          <p14:tracePt t="89091" x="3448050" y="3810000"/>
          <p14:tracePt t="89107" x="3435350" y="3829050"/>
          <p14:tracePt t="89124" x="3422650" y="3841750"/>
          <p14:tracePt t="89140" x="3422650" y="3848100"/>
          <p14:tracePt t="89158" x="3403600" y="3867150"/>
          <p14:tracePt t="89174" x="3390900" y="3873500"/>
          <p14:tracePt t="89190" x="3371850" y="3886200"/>
          <p14:tracePt t="89214" x="3365500" y="3886200"/>
          <p14:tracePt t="89270" x="3352800" y="3886200"/>
          <p14:tracePt t="89278" x="3340100" y="3886200"/>
          <p14:tracePt t="89291" x="3321050" y="3873500"/>
          <p14:tracePt t="89307" x="3270250" y="3835400"/>
          <p14:tracePt t="89324" x="3244850" y="3810000"/>
          <p14:tracePt t="89341" x="3225800" y="3790950"/>
          <p14:tracePt t="89342" x="3213100" y="3778250"/>
          <p14:tracePt t="89358" x="3206750" y="3746500"/>
          <p14:tracePt t="89374" x="3194050" y="3695700"/>
          <p14:tracePt t="89390" x="3194050" y="3638550"/>
          <p14:tracePt t="89407" x="3194050" y="3587750"/>
          <p14:tracePt t="89425" x="3194050" y="3505200"/>
          <p14:tracePt t="89441" x="3194050" y="3435350"/>
          <p14:tracePt t="89457" x="3194050" y="3378200"/>
          <p14:tracePt t="89474" x="3194050" y="3314700"/>
          <p14:tracePt t="89492" x="3194050" y="3244850"/>
          <p14:tracePt t="89507" x="3200400" y="3187700"/>
          <p14:tracePt t="89524" x="3219450" y="3155950"/>
          <p14:tracePt t="89541" x="3238500" y="3136900"/>
          <p14:tracePt t="89590" x="3244850" y="3136900"/>
          <p14:tracePt t="89598" x="3257550" y="3143250"/>
          <p14:tracePt t="89607" x="3276600" y="3168650"/>
          <p14:tracePt t="89625" x="3314700" y="3225800"/>
          <p14:tracePt t="89641" x="3340100" y="3276600"/>
          <p14:tracePt t="89658" x="3359150" y="3321050"/>
          <p14:tracePt t="89674" x="3359150" y="3340100"/>
          <p14:tracePt t="89692" x="3359150" y="3359150"/>
          <p14:tracePt t="89708" x="3371850" y="3384550"/>
          <p14:tracePt t="89725" x="3371850" y="3403600"/>
          <p14:tracePt t="89741" x="3371850" y="3448050"/>
          <p14:tracePt t="89759" x="3371850" y="3467100"/>
          <p14:tracePt t="89774" x="3371850" y="3486150"/>
          <p14:tracePt t="89791" x="3371850" y="3505200"/>
          <p14:tracePt t="89808" x="3365500" y="3517900"/>
          <p14:tracePt t="89825" x="3352800" y="3543300"/>
          <p14:tracePt t="89841" x="3352800" y="3556000"/>
          <p14:tracePt t="89858" x="3346450" y="3575050"/>
          <p14:tracePt t="89874" x="3333750" y="3594100"/>
          <p14:tracePt t="89892" x="3327400" y="3619500"/>
          <p14:tracePt t="89908" x="3321050" y="3632200"/>
          <p14:tracePt t="89925" x="3321050" y="3644900"/>
          <p14:tracePt t="89941" x="3314700" y="3651250"/>
          <p14:tracePt t="89959" x="3314700" y="3663950"/>
          <p14:tracePt t="89975" x="3314700" y="3670300"/>
          <p14:tracePt t="89991" x="3314700" y="3676650"/>
          <p14:tracePt t="90008" x="3308350" y="3683000"/>
          <p14:tracePt t="90038" x="3302000" y="3689350"/>
          <p14:tracePt t="90566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36310" y="1757353"/>
            <a:ext cx="2650294" cy="369331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3**5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243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2**4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2/4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int(2/4)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&gt;&gt;&gt;'5'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'5‘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5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4049" y="597159"/>
            <a:ext cx="193354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shell window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88050" y="1757353"/>
            <a:ext cx="6057770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'abc'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'abc'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"abc"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'abc'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'abc'+'def'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'abcdef'</a:t>
            </a:r>
          </a:p>
          <a:p>
            <a:r>
              <a:rPr lang="pt-BR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'abc''d'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'abcd'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abc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File "&lt;pyshell#53&gt;", line 1, in &lt;module&gt;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abc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NameError: name 'abc' is not defined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pt-BR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094" y="3881011"/>
            <a:ext cx="83869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문자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094" y="4471950"/>
            <a:ext cx="83869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숫자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609065" y="4130939"/>
            <a:ext cx="577965" cy="398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625228" y="4699753"/>
            <a:ext cx="577965" cy="398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오디오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00"/>
    </mc:Choice>
    <mc:Fallback xmlns="">
      <p:transition spd="slow" advTm="1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86" x="3073400" y="2025650"/>
          <p14:tracePt t="10227" x="3067050" y="2032000"/>
          <p14:tracePt t="10331" x="3060700" y="2032000"/>
          <p14:tracePt t="10338" x="3028950" y="2032000"/>
          <p14:tracePt t="10348" x="2990850" y="2032000"/>
          <p14:tracePt t="10364" x="2901950" y="2032000"/>
          <p14:tracePt t="10381" x="2825750" y="2044700"/>
          <p14:tracePt t="10399" x="2768600" y="2063750"/>
          <p14:tracePt t="10994" x="2768600" y="2070100"/>
          <p14:tracePt t="11004" x="2774950" y="2070100"/>
          <p14:tracePt t="11010" x="2781300" y="2070100"/>
          <p14:tracePt t="11018" x="2794000" y="2070100"/>
          <p14:tracePt t="11031" x="2800350" y="2070100"/>
          <p14:tracePt t="11048" x="2813050" y="2070100"/>
          <p14:tracePt t="11066" x="2832100" y="2070100"/>
          <p14:tracePt t="11091" x="2838450" y="2070100"/>
          <p14:tracePt t="11122" x="2844800" y="2070100"/>
          <p14:tracePt t="11138" x="2851150" y="2070100"/>
          <p14:tracePt t="11178" x="2857500" y="2070100"/>
          <p14:tracePt t="11186" x="2863850" y="2070100"/>
          <p14:tracePt t="11194" x="2870200" y="2070100"/>
          <p14:tracePt t="11218" x="2876550" y="2070100"/>
          <p14:tracePt t="11226" x="2882900" y="2070100"/>
          <p14:tracePt t="11242" x="2889250" y="2070100"/>
          <p14:tracePt t="11250" x="2901950" y="2070100"/>
          <p14:tracePt t="11265" x="2914650" y="2070100"/>
          <p14:tracePt t="11282" x="2978150" y="2070100"/>
          <p14:tracePt t="11299" x="3028950" y="2070100"/>
          <p14:tracePt t="11315" x="3048000" y="2070100"/>
          <p14:tracePt t="11402" x="3054350" y="2070100"/>
          <p14:tracePt t="11426" x="3060700" y="2070100"/>
          <p14:tracePt t="11859" x="3073400" y="2070100"/>
          <p14:tracePt t="11866" x="3086100" y="2070100"/>
          <p14:tracePt t="11875" x="3105150" y="2070100"/>
          <p14:tracePt t="11882" x="3130550" y="2063750"/>
          <p14:tracePt t="11899" x="3200400" y="2063750"/>
          <p14:tracePt t="11916" x="3263900" y="2063750"/>
          <p14:tracePt t="11933" x="3321050" y="2063750"/>
          <p14:tracePt t="11949" x="3365500" y="2063750"/>
          <p14:tracePt t="11966" x="3378200" y="2063750"/>
          <p14:tracePt t="12283" x="3371850" y="2063750"/>
          <p14:tracePt t="12291" x="3352800" y="2063750"/>
          <p14:tracePt t="12299" x="3340100" y="2063750"/>
          <p14:tracePt t="12316" x="3295650" y="2063750"/>
          <p14:tracePt t="12333" x="3244850" y="2063750"/>
          <p14:tracePt t="12350" x="3206750" y="2070100"/>
          <p14:tracePt t="12366" x="3168650" y="2076450"/>
          <p14:tracePt t="12383" x="3143250" y="2076450"/>
          <p14:tracePt t="12399" x="3105150" y="2082800"/>
          <p14:tracePt t="12417" x="3073400" y="2082800"/>
          <p14:tracePt t="12433" x="3035300" y="2082800"/>
          <p14:tracePt t="12450" x="2990850" y="2082800"/>
          <p14:tracePt t="12466" x="2978150" y="2082800"/>
          <p14:tracePt t="12484" x="2959100" y="2082800"/>
          <p14:tracePt t="12500" x="2940050" y="2082800"/>
          <p14:tracePt t="12516" x="2914650" y="2082800"/>
          <p14:tracePt t="12533" x="2908300" y="2082800"/>
          <p14:tracePt t="12563" x="2895600" y="2082800"/>
          <p14:tracePt t="12570" x="2882900" y="2082800"/>
          <p14:tracePt t="12583" x="2857500" y="2063750"/>
          <p14:tracePt t="12600" x="2819400" y="2044700"/>
          <p14:tracePt t="12617" x="2800350" y="2038350"/>
          <p14:tracePt t="12633" x="2787650" y="2032000"/>
          <p14:tracePt t="12650" x="2781300" y="2019300"/>
          <p14:tracePt t="12666" x="2774950" y="2000250"/>
          <p14:tracePt t="12684" x="2762250" y="1974850"/>
          <p14:tracePt t="12700" x="2762250" y="1949450"/>
          <p14:tracePt t="12716" x="2762250" y="1924050"/>
          <p14:tracePt t="12733" x="2762250" y="1898650"/>
          <p14:tracePt t="12751" x="2762250" y="1866900"/>
          <p14:tracePt t="12766" x="2774950" y="1828800"/>
          <p14:tracePt t="12783" x="2794000" y="1797050"/>
          <p14:tracePt t="12800" x="2819400" y="1771650"/>
          <p14:tracePt t="12818" x="2844800" y="1752600"/>
          <p14:tracePt t="12818" x="2876550" y="1739900"/>
          <p14:tracePt t="12833" x="2895600" y="1739900"/>
          <p14:tracePt t="12850" x="2971800" y="1727200"/>
          <p14:tracePt t="12867" x="3035300" y="1727200"/>
          <p14:tracePt t="12884" x="3124200" y="1727200"/>
          <p14:tracePt t="12900" x="3194050" y="1727200"/>
          <p14:tracePt t="12916" x="3276600" y="1746250"/>
          <p14:tracePt t="12933" x="3352800" y="1771650"/>
          <p14:tracePt t="12951" x="3422650" y="1803400"/>
          <p14:tracePt t="12966" x="3473450" y="1828800"/>
          <p14:tracePt t="12983" x="3492500" y="1835150"/>
          <p14:tracePt t="13000" x="3505200" y="1847850"/>
          <p14:tracePt t="13026" x="3511550" y="1854200"/>
          <p14:tracePt t="13042" x="3511550" y="1860550"/>
          <p14:tracePt t="13050" x="3511550" y="1879600"/>
          <p14:tracePt t="13067" x="3511550" y="1905000"/>
          <p14:tracePt t="13084" x="3511550" y="1936750"/>
          <p14:tracePt t="13100" x="3511550" y="1981200"/>
          <p14:tracePt t="13117" x="3505200" y="2032000"/>
          <p14:tracePt t="13133" x="3492500" y="2063750"/>
          <p14:tracePt t="13152" x="3486150" y="2070100"/>
          <p14:tracePt t="13167" x="3473450" y="2089150"/>
          <p14:tracePt t="13183" x="3467100" y="2089150"/>
          <p14:tracePt t="13200" x="3460750" y="2089150"/>
          <p14:tracePt t="13218" x="3409950" y="2114550"/>
          <p14:tracePt t="13233" x="3371850" y="2127250"/>
          <p14:tracePt t="13250" x="3289300" y="2139950"/>
          <p14:tracePt t="13267" x="3238500" y="2146300"/>
          <p14:tracePt t="13285" x="3181350" y="2152650"/>
          <p14:tracePt t="13300" x="3143250" y="2152650"/>
          <p14:tracePt t="13317" x="3098800" y="2152650"/>
          <p14:tracePt t="13334" x="3048000" y="2159000"/>
          <p14:tracePt t="13351" x="2997200" y="2159000"/>
          <p14:tracePt t="13367" x="2959100" y="2159000"/>
          <p14:tracePt t="13384" x="2940050" y="2159000"/>
          <p14:tracePt t="13400" x="2921000" y="2159000"/>
          <p14:tracePt t="13418" x="2901950" y="2159000"/>
          <p14:tracePt t="13434" x="2863850" y="2159000"/>
          <p14:tracePt t="13451" x="2851150" y="2152650"/>
          <p14:tracePt t="13467" x="2825750" y="2146300"/>
          <p14:tracePt t="13485" x="2819400" y="2139950"/>
          <p14:tracePt t="13500" x="2806700" y="2133600"/>
          <p14:tracePt t="13522" x="2800350" y="2127250"/>
          <p14:tracePt t="13538" x="2794000" y="2114550"/>
          <p14:tracePt t="13551" x="2787650" y="2114550"/>
          <p14:tracePt t="13567" x="2768600" y="2095500"/>
          <p14:tracePt t="13584" x="2755900" y="2076450"/>
          <p14:tracePt t="13601" x="2749550" y="2063750"/>
          <p14:tracePt t="13626" x="2749550" y="2057400"/>
          <p14:tracePt t="13643" x="2749550" y="2051050"/>
          <p14:tracePt t="13652" x="2749550" y="2044700"/>
          <p14:tracePt t="13667" x="2743200" y="2032000"/>
          <p14:tracePt t="13685" x="2743200" y="2012950"/>
          <p14:tracePt t="13701" x="2743200" y="2000250"/>
          <p14:tracePt t="13717" x="2743200" y="1993900"/>
          <p14:tracePt t="13734" x="2743200" y="1987550"/>
          <p14:tracePt t="13752" x="2743200" y="1974850"/>
          <p14:tracePt t="13767" x="2743200" y="1962150"/>
          <p14:tracePt t="13784" x="2743200" y="1949450"/>
          <p14:tracePt t="13801" x="2743200" y="1936750"/>
          <p14:tracePt t="13818" x="2749550" y="1898650"/>
          <p14:tracePt t="13834" x="2762250" y="1879600"/>
          <p14:tracePt t="13851" x="2768600" y="1866900"/>
          <p14:tracePt t="13867" x="2781300" y="1847850"/>
          <p14:tracePt t="13885" x="2800350" y="1828800"/>
          <p14:tracePt t="13901" x="2819400" y="1816100"/>
          <p14:tracePt t="13918" x="2851150" y="1803400"/>
          <p14:tracePt t="13934" x="2882900" y="1784350"/>
          <p14:tracePt t="13952" x="2921000" y="1778000"/>
          <p14:tracePt t="13968" x="2984500" y="1771650"/>
          <p14:tracePt t="13984" x="3073400" y="1771650"/>
          <p14:tracePt t="14001" x="3162300" y="1771650"/>
          <p14:tracePt t="14019" x="3276600" y="1784350"/>
          <p14:tracePt t="14034" x="3333750" y="1784350"/>
          <p14:tracePt t="14051" x="3352800" y="1797050"/>
          <p14:tracePt t="14107" x="3359150" y="1803400"/>
          <p14:tracePt t="14115" x="3365500" y="1809750"/>
          <p14:tracePt t="14122" x="3371850" y="1822450"/>
          <p14:tracePt t="14134" x="3371850" y="1828800"/>
          <p14:tracePt t="14151" x="3378200" y="1847850"/>
          <p14:tracePt t="14168" x="3390900" y="1873250"/>
          <p14:tracePt t="14185" x="3390900" y="1898650"/>
          <p14:tracePt t="14201" x="3390900" y="1930400"/>
          <p14:tracePt t="14218" x="3390900" y="1955800"/>
          <p14:tracePt t="14219" x="3390900" y="1974850"/>
          <p14:tracePt t="14235" x="3390900" y="1987550"/>
          <p14:tracePt t="14252" x="3390900" y="2019300"/>
          <p14:tracePt t="14268" x="3384550" y="2032000"/>
          <p14:tracePt t="14284" x="3371850" y="2044700"/>
          <p14:tracePt t="14301" x="3365500" y="2051050"/>
          <p14:tracePt t="14319" x="3352800" y="2063750"/>
          <p14:tracePt t="14334" x="3327400" y="2082800"/>
          <p14:tracePt t="14351" x="3302000" y="2101850"/>
          <p14:tracePt t="14368" x="3251200" y="2127250"/>
          <p14:tracePt t="14386" x="3213100" y="2152650"/>
          <p14:tracePt t="14386" x="3200400" y="2159000"/>
          <p14:tracePt t="14402" x="3181350" y="2159000"/>
          <p14:tracePt t="14418" x="3143250" y="2159000"/>
          <p14:tracePt t="14435" x="3098800" y="2159000"/>
          <p14:tracePt t="14452" x="3067050" y="2159000"/>
          <p14:tracePt t="14468" x="3054350" y="2159000"/>
          <p14:tracePt t="14485" x="3028950" y="2159000"/>
          <p14:tracePt t="14501" x="3003550" y="2159000"/>
          <p14:tracePt t="14519" x="2965450" y="2159000"/>
          <p14:tracePt t="14535" x="2927350" y="2159000"/>
          <p14:tracePt t="14551" x="2870200" y="2152650"/>
          <p14:tracePt t="14568" x="2844800" y="2146300"/>
          <p14:tracePt t="14586" x="2825750" y="2133600"/>
          <p14:tracePt t="14601" x="2825750" y="2127250"/>
          <p14:tracePt t="14618" x="2800350" y="2114550"/>
          <p14:tracePt t="14635" x="2787650" y="2101850"/>
          <p14:tracePt t="14652" x="2781300" y="2095500"/>
          <p14:tracePt t="14668" x="2762250" y="2076450"/>
          <p14:tracePt t="14685" x="2749550" y="2044700"/>
          <p14:tracePt t="14701" x="2743200" y="2025650"/>
          <p14:tracePt t="14719" x="2730500" y="2006600"/>
          <p14:tracePt t="14735" x="2730500" y="1993900"/>
          <p14:tracePt t="14752" x="2724150" y="1974850"/>
          <p14:tracePt t="14768" x="2724150" y="1949450"/>
          <p14:tracePt t="14786" x="2724150" y="1917700"/>
          <p14:tracePt t="14802" x="2724150" y="1905000"/>
          <p14:tracePt t="14818" x="2724150" y="1879600"/>
          <p14:tracePt t="14835" x="2736850" y="1854200"/>
          <p14:tracePt t="14853" x="2749550" y="1822450"/>
          <p14:tracePt t="14869" x="2781300" y="1784350"/>
          <p14:tracePt t="14885" x="2819400" y="1752600"/>
          <p14:tracePt t="14902" x="2870200" y="1720850"/>
          <p14:tracePt t="14919" x="2914650" y="1708150"/>
          <p14:tracePt t="14935" x="2978150" y="1689100"/>
          <p14:tracePt t="14952" x="3054350" y="1689100"/>
          <p14:tracePt t="14969" x="3149600" y="1689100"/>
          <p14:tracePt t="14986" x="3244850" y="1689100"/>
          <p14:tracePt t="14987" x="3282950" y="1689100"/>
          <p14:tracePt t="15002" x="3333750" y="1689100"/>
          <p14:tracePt t="15019" x="3448050" y="1727200"/>
          <p14:tracePt t="15035" x="3492500" y="1758950"/>
          <p14:tracePt t="15053" x="3517900" y="1784350"/>
          <p14:tracePt t="15068" x="3530600" y="1809750"/>
          <p14:tracePt t="15085" x="3536950" y="1828800"/>
          <p14:tracePt t="15102" x="3536950" y="1854200"/>
          <p14:tracePt t="15120" x="3536950" y="1879600"/>
          <p14:tracePt t="15135" x="3536950" y="1898650"/>
          <p14:tracePt t="15152" x="3536950" y="1917700"/>
          <p14:tracePt t="15169" x="3530600" y="1949450"/>
          <p14:tracePt t="15186" x="3524250" y="1993900"/>
          <p14:tracePt t="15202" x="3517900" y="2000250"/>
          <p14:tracePt t="15219" x="3505200" y="2019300"/>
          <p14:tracePt t="15235" x="3479800" y="2044700"/>
          <p14:tracePt t="15253" x="3454400" y="2070100"/>
          <p14:tracePt t="15269" x="3429000" y="2101850"/>
          <p14:tracePt t="15285" x="3409950" y="2114550"/>
          <p14:tracePt t="15302" x="3397250" y="2127250"/>
          <p14:tracePt t="15320" x="3378200" y="2139950"/>
          <p14:tracePt t="15336" x="3352800" y="2152650"/>
          <p14:tracePt t="15352" x="3321050" y="2159000"/>
          <p14:tracePt t="15369" x="3289300" y="2165350"/>
          <p14:tracePt t="15387" x="3257550" y="2171700"/>
          <p14:tracePt t="15402" x="3238500" y="2178050"/>
          <p14:tracePt t="15419" x="3213100" y="2184400"/>
          <p14:tracePt t="15436" x="3181350" y="2184400"/>
          <p14:tracePt t="15453" x="3149600" y="2184400"/>
          <p14:tracePt t="15469" x="3105150" y="2184400"/>
          <p14:tracePt t="15486" x="3073400" y="2184400"/>
          <p14:tracePt t="15502" x="3054350" y="2184400"/>
          <p14:tracePt t="15520" x="3041650" y="2184400"/>
          <p14:tracePt t="15536" x="3022600" y="2184400"/>
          <p14:tracePt t="15553" x="2984500" y="2184400"/>
          <p14:tracePt t="15569" x="2940050" y="2178050"/>
          <p14:tracePt t="15587" x="2889250" y="2165350"/>
          <p14:tracePt t="15603" x="2882900" y="2159000"/>
          <p14:tracePt t="15619" x="2870200" y="2152650"/>
          <p14:tracePt t="15636" x="2851150" y="2139950"/>
          <p14:tracePt t="15653" x="2832100" y="2120900"/>
          <p14:tracePt t="15669" x="2806700" y="2101850"/>
          <p14:tracePt t="15686" x="2781300" y="2082800"/>
          <p14:tracePt t="15702" x="2774950" y="2076450"/>
          <p14:tracePt t="15720" x="2762250" y="2057400"/>
          <p14:tracePt t="15736" x="2762250" y="2038350"/>
          <p14:tracePt t="15752" x="2749550" y="2000250"/>
          <p14:tracePt t="15769" x="2743200" y="1962150"/>
          <p14:tracePt t="15787" x="2736850" y="1898650"/>
          <p14:tracePt t="15803" x="2736850" y="1879600"/>
          <p14:tracePt t="15819" x="2736850" y="1873250"/>
          <p14:tracePt t="15836" x="2736850" y="1866900"/>
          <p14:tracePt t="15854" x="2736850" y="1847850"/>
          <p14:tracePt t="15869" x="2743200" y="1822450"/>
          <p14:tracePt t="15887" x="2768600" y="1790700"/>
          <p14:tracePt t="15903" x="2819400" y="1765300"/>
          <p14:tracePt t="15920" x="2870200" y="1765300"/>
          <p14:tracePt t="15936" x="2921000" y="1758950"/>
          <p14:tracePt t="15953" x="2971800" y="1758950"/>
          <p14:tracePt t="15970" x="3028950" y="1758950"/>
          <p14:tracePt t="15971" x="3067050" y="1765300"/>
          <p14:tracePt t="15987" x="3149600" y="1790700"/>
          <p14:tracePt t="16003" x="3244850" y="1816100"/>
          <p14:tracePt t="16020" x="3308350" y="1835150"/>
          <p14:tracePt t="16036" x="3327400" y="1841500"/>
          <p14:tracePt t="16139" x="3327400" y="1854200"/>
          <p14:tracePt t="16147" x="3327400" y="1860550"/>
          <p14:tracePt t="16154" x="3327400" y="1873250"/>
          <p14:tracePt t="16170" x="3327400" y="1879600"/>
          <p14:tracePt t="16186" x="3327400" y="1892300"/>
          <p14:tracePt t="16203" x="3327400" y="1898650"/>
          <p14:tracePt t="16235" x="3327400" y="1905000"/>
          <p14:tracePt t="16251" x="3327400" y="1911350"/>
          <p14:tracePt t="16267" x="3327400" y="1917700"/>
          <p14:tracePt t="16283" x="3327400" y="1924050"/>
          <p14:tracePt t="16347" x="3327400" y="1930400"/>
          <p14:tracePt t="16363" x="3327400" y="1936750"/>
          <p14:tracePt t="16370" x="3321050" y="1936750"/>
          <p14:tracePt t="16419" x="3321050" y="1943100"/>
          <p14:tracePt t="16426" x="3314700" y="1949450"/>
          <p14:tracePt t="16437" x="3314700" y="1955800"/>
          <p14:tracePt t="16453" x="3308350" y="1955800"/>
          <p14:tracePt t="16470" x="3308350" y="1974850"/>
          <p14:tracePt t="16487" x="3295650" y="2006600"/>
          <p14:tracePt t="16505" x="3289300" y="2019300"/>
          <p14:tracePt t="16520" x="3276600" y="2057400"/>
          <p14:tracePt t="16537" x="3270250" y="2089150"/>
          <p14:tracePt t="16553" x="3251200" y="2133600"/>
          <p14:tracePt t="16555" x="3244850" y="2159000"/>
          <p14:tracePt t="16570" x="3232150" y="2197100"/>
          <p14:tracePt t="16587" x="3225800" y="2228850"/>
          <p14:tracePt t="16603" x="3213100" y="2273300"/>
          <p14:tracePt t="16620" x="3187700" y="2349500"/>
          <p14:tracePt t="16638" x="3162300" y="2406650"/>
          <p14:tracePt t="16653" x="3130550" y="2476500"/>
          <p14:tracePt t="16670" x="3105150" y="2533650"/>
          <p14:tracePt t="16687" x="3098800" y="2565400"/>
          <p14:tracePt t="16704" x="3086100" y="2584450"/>
          <p14:tracePt t="16720" x="3079750" y="2597150"/>
          <p14:tracePt t="16747" x="3079750" y="2603500"/>
          <p14:tracePt t="16771" x="3073400" y="2609850"/>
          <p14:tracePt t="16803" x="3067050" y="2616200"/>
          <p14:tracePt t="16835" x="3060700" y="2622550"/>
          <p14:tracePt t="16843" x="3054350" y="2628900"/>
          <p14:tracePt t="16855" x="3048000" y="2635250"/>
          <p14:tracePt t="16870" x="3041650" y="2647950"/>
          <p14:tracePt t="16890" x="3035300" y="2654300"/>
          <p14:tracePt t="16915" x="3028950" y="2654300"/>
          <p14:tracePt t="16923" x="3022600" y="2654300"/>
          <p14:tracePt t="16937" x="3009900" y="2667000"/>
          <p14:tracePt t="16954" x="2997200" y="2667000"/>
          <p14:tracePt t="16971" x="2990850" y="2667000"/>
          <p14:tracePt t="17043" x="2984500" y="2667000"/>
          <p14:tracePt t="17051" x="2978150" y="2667000"/>
          <p14:tracePt t="17059" x="2965450" y="2660650"/>
          <p14:tracePt t="17070" x="2959100" y="2660650"/>
          <p14:tracePt t="17131" x="2959100" y="2654300"/>
          <p14:tracePt t="17227" x="2952750" y="2654300"/>
          <p14:tracePt t="17243" x="2946400" y="2654300"/>
          <p14:tracePt t="17251" x="2933700" y="2647950"/>
          <p14:tracePt t="17259" x="2921000" y="2647950"/>
          <p14:tracePt t="17271" x="2914650" y="2647950"/>
          <p14:tracePt t="17287" x="2901950" y="2641600"/>
          <p14:tracePt t="17305" x="2889250" y="2641600"/>
          <p14:tracePt t="17323" x="2882900" y="2641600"/>
          <p14:tracePt t="17339" x="2876550" y="2635250"/>
          <p14:tracePt t="18835" x="2889250" y="2635250"/>
          <p14:tracePt t="18843" x="2901950" y="2635250"/>
          <p14:tracePt t="18851" x="2921000" y="2628900"/>
          <p14:tracePt t="18859" x="2940050" y="2628900"/>
          <p14:tracePt t="18872" x="2952750" y="2622550"/>
          <p14:tracePt t="18889" x="2971800" y="2616200"/>
          <p14:tracePt t="18906" x="2984500" y="2616200"/>
          <p14:tracePt t="19187" x="2997200" y="2616200"/>
          <p14:tracePt t="19196" x="3016250" y="2616200"/>
          <p14:tracePt t="19203" x="3041650" y="2616200"/>
          <p14:tracePt t="19211" x="3067050" y="2616200"/>
          <p14:tracePt t="19223" x="3098800" y="2616200"/>
          <p14:tracePt t="19239" x="3130550" y="2616200"/>
          <p14:tracePt t="19257" x="3149600" y="2616200"/>
          <p14:tracePt t="19395" x="3155950" y="2609850"/>
          <p14:tracePt t="19403" x="3168650" y="2609850"/>
          <p14:tracePt t="19419" x="3187700" y="2597150"/>
          <p14:tracePt t="19427" x="3200400" y="2597150"/>
          <p14:tracePt t="19440" x="3225800" y="2597150"/>
          <p14:tracePt t="19457" x="3295650" y="2597150"/>
          <p14:tracePt t="19474" x="3365500" y="2597150"/>
          <p14:tracePt t="19475" x="3390900" y="2597150"/>
          <p14:tracePt t="19490" x="3397250" y="2597150"/>
          <p14:tracePt t="19699" x="3384550" y="2597150"/>
          <p14:tracePt t="19707" x="3365500" y="2603500"/>
          <p14:tracePt t="19715" x="3340100" y="2603500"/>
          <p14:tracePt t="19723" x="3314700" y="2622550"/>
          <p14:tracePt t="19740" x="3257550" y="2628900"/>
          <p14:tracePt t="19757" x="3200400" y="2647950"/>
          <p14:tracePt t="19774" x="3181350" y="2654300"/>
          <p14:tracePt t="19790" x="3175000" y="2654300"/>
          <p14:tracePt t="19806" x="3168650" y="2660650"/>
          <p14:tracePt t="19823" x="3143250" y="2660650"/>
          <p14:tracePt t="19841" x="3086100" y="2660650"/>
          <p14:tracePt t="19856" x="2990850" y="2660650"/>
          <p14:tracePt t="19873" x="2940050" y="2660650"/>
          <p14:tracePt t="19890" x="2901950" y="2667000"/>
          <p14:tracePt t="19940" x="2889250" y="2667000"/>
          <p14:tracePt t="19947" x="2876550" y="2667000"/>
          <p14:tracePt t="19956" x="2857500" y="2667000"/>
          <p14:tracePt t="19974" x="2825750" y="2667000"/>
          <p14:tracePt t="19990" x="2800350" y="2667000"/>
          <p14:tracePt t="20019" x="2794000" y="2667000"/>
          <p14:tracePt t="20027" x="2787650" y="2660650"/>
          <p14:tracePt t="20041" x="2774950" y="2647950"/>
          <p14:tracePt t="20057" x="2768600" y="2628900"/>
          <p14:tracePt t="20073" x="2749550" y="2616200"/>
          <p14:tracePt t="20090" x="2749550" y="2609850"/>
          <p14:tracePt t="20108" x="2743200" y="2578100"/>
          <p14:tracePt t="20123" x="2743200" y="2559050"/>
          <p14:tracePt t="20141" x="2743200" y="2527300"/>
          <p14:tracePt t="20157" x="2743200" y="2495550"/>
          <p14:tracePt t="20174" x="2743200" y="2470150"/>
          <p14:tracePt t="20190" x="2743200" y="2457450"/>
          <p14:tracePt t="20207" x="2743200" y="2451100"/>
          <p14:tracePt t="20223" x="2743200" y="2438400"/>
          <p14:tracePt t="20241" x="2743200" y="2413000"/>
          <p14:tracePt t="20257" x="2743200" y="2387600"/>
          <p14:tracePt t="20273" x="2743200" y="2368550"/>
          <p14:tracePt t="20290" x="2749550" y="2349500"/>
          <p14:tracePt t="20308" x="2762250" y="2311400"/>
          <p14:tracePt t="20324" x="2774950" y="2305050"/>
          <p14:tracePt t="20341" x="2774950" y="2298700"/>
          <p14:tracePt t="20357" x="2787650" y="2292350"/>
          <p14:tracePt t="20375" x="2794000" y="2286000"/>
          <p14:tracePt t="20390" x="2825750" y="2279650"/>
          <p14:tracePt t="20407" x="2895600" y="2279650"/>
          <p14:tracePt t="20424" x="2965450" y="2279650"/>
          <p14:tracePt t="20442" x="3035300" y="2279650"/>
          <p14:tracePt t="20457" x="3079750" y="2279650"/>
          <p14:tracePt t="20475" x="3162300" y="2298700"/>
          <p14:tracePt t="20490" x="3187700" y="2311400"/>
          <p14:tracePt t="20491" x="3232150" y="2330450"/>
          <p14:tracePt t="20508" x="3327400" y="2362200"/>
          <p14:tracePt t="20524" x="3409950" y="2393950"/>
          <p14:tracePt t="20540" x="3454400" y="2400300"/>
          <p14:tracePt t="20557" x="3479800" y="2406650"/>
          <p14:tracePt t="20612" x="3479800" y="2413000"/>
          <p14:tracePt t="20619" x="3486150" y="2413000"/>
          <p14:tracePt t="20628" x="3486150" y="2425700"/>
          <p14:tracePt t="20641" x="3492500" y="2425700"/>
          <p14:tracePt t="20657" x="3492500" y="2438400"/>
          <p14:tracePt t="20674" x="3492500" y="2444750"/>
          <p14:tracePt t="20691" x="3492500" y="2476500"/>
          <p14:tracePt t="20708" x="3492500" y="2489200"/>
          <p14:tracePt t="20724" x="3492500" y="2520950"/>
          <p14:tracePt t="20741" x="3486150" y="2546350"/>
          <p14:tracePt t="20757" x="3473450" y="2571750"/>
          <p14:tracePt t="20775" x="3460750" y="2578100"/>
          <p14:tracePt t="20791" x="3429000" y="2597150"/>
          <p14:tracePt t="20807" x="3384550" y="2616200"/>
          <p14:tracePt t="20824" x="3333750" y="2622550"/>
          <p14:tracePt t="20842" x="3270250" y="2622550"/>
          <p14:tracePt t="20857" x="3213100" y="2635250"/>
          <p14:tracePt t="20874" x="3155950" y="2635250"/>
          <p14:tracePt t="20891" x="3073400" y="2635250"/>
          <p14:tracePt t="20909" x="3054350" y="2635250"/>
          <p14:tracePt t="20963" x="3041650" y="2641600"/>
          <p14:tracePt t="20972" x="3035300" y="2641600"/>
          <p14:tracePt t="20979" x="3022600" y="2654300"/>
          <p14:tracePt t="20991" x="3003550" y="2660650"/>
          <p14:tracePt t="21008" x="2940050" y="2692400"/>
          <p14:tracePt t="21024" x="2870200" y="2730500"/>
          <p14:tracePt t="21042" x="2813050" y="2768600"/>
          <p14:tracePt t="21057" x="2774950" y="2794000"/>
          <p14:tracePt t="21074" x="2749550" y="2813050"/>
          <p14:tracePt t="21091" x="2730500" y="2819400"/>
          <p14:tracePt t="21108" x="2711450" y="2825750"/>
          <p14:tracePt t="21124" x="2692400" y="2832100"/>
          <p14:tracePt t="21141" x="2686050" y="2838450"/>
          <p14:tracePt t="21158" x="2673350" y="2838450"/>
          <p14:tracePt t="21179" x="2660650" y="2838450"/>
          <p14:tracePt t="21191" x="2660650" y="2844800"/>
          <p14:tracePt t="21211" x="2647950" y="2844800"/>
          <p14:tracePt t="21224" x="2641600" y="2844800"/>
          <p14:tracePt t="21242" x="2628900" y="2857500"/>
          <p14:tracePt t="21258" x="2622550" y="2857500"/>
          <p14:tracePt t="21274" x="2616200" y="2863850"/>
          <p14:tracePt t="21323" x="2609850" y="2870200"/>
          <p14:tracePt t="21340" x="2603500" y="2870200"/>
          <p14:tracePt t="21347" x="2597150" y="2870200"/>
          <p14:tracePt t="21358" x="2578100" y="2876550"/>
          <p14:tracePt t="21374" x="2565400" y="2882900"/>
          <p14:tracePt t="21392" x="2552700" y="2882900"/>
          <p14:tracePt t="21408" x="2546350" y="2889250"/>
          <p14:tracePt t="21424" x="2540000" y="2889250"/>
          <p14:tracePt t="21441" x="2527300" y="2889250"/>
          <p14:tracePt t="21459" x="2482850" y="2889250"/>
          <p14:tracePt t="21475" x="2470150" y="2889250"/>
          <p14:tracePt t="21476" x="2451100" y="2889250"/>
          <p14:tracePt t="21491" x="2432050" y="2889250"/>
          <p14:tracePt t="21508" x="2413000" y="2889250"/>
          <p14:tracePt t="21526" x="2393950" y="2889250"/>
          <p14:tracePt t="21541" x="2355850" y="2882900"/>
          <p14:tracePt t="21558" x="2317750" y="2876550"/>
          <p14:tracePt t="21575" x="2286000" y="2870200"/>
          <p14:tracePt t="21592" x="2260600" y="2863850"/>
          <p14:tracePt t="21608" x="2241550" y="2863850"/>
          <p14:tracePt t="21625" x="2222500" y="2851150"/>
          <p14:tracePt t="21641" x="2216150" y="2838450"/>
          <p14:tracePt t="21659" x="2197100" y="2813050"/>
          <p14:tracePt t="21675" x="2184400" y="2787650"/>
          <p14:tracePt t="21692" x="2178050" y="2774950"/>
          <p14:tracePt t="21708" x="2171700" y="2755900"/>
          <p14:tracePt t="21726" x="2165350" y="2730500"/>
          <p14:tracePt t="21741" x="2159000" y="2717800"/>
          <p14:tracePt t="21758" x="2159000" y="2705100"/>
          <p14:tracePt t="21775" x="2159000" y="2686050"/>
          <p14:tracePt t="21793" x="2159000" y="2673350"/>
          <p14:tracePt t="21808" x="2159000" y="2660650"/>
          <p14:tracePt t="21825" x="2159000" y="2635250"/>
          <p14:tracePt t="21841" x="2159000" y="2616200"/>
          <p14:tracePt t="21859" x="2165350" y="2584450"/>
          <p14:tracePt t="21875" x="2171700" y="2571750"/>
          <p14:tracePt t="21892" x="2178050" y="2565400"/>
          <p14:tracePt t="21908" x="2203450" y="2559050"/>
          <p14:tracePt t="21926" x="2216150" y="2559050"/>
          <p14:tracePt t="21942" x="2247900" y="2546350"/>
          <p14:tracePt t="21958" x="2292350" y="2546350"/>
          <p14:tracePt t="21975" x="2355850" y="2546350"/>
          <p14:tracePt t="21992" x="2432050" y="2546350"/>
          <p14:tracePt t="22008" x="2501900" y="2559050"/>
          <p14:tracePt t="22025" x="2540000" y="2571750"/>
          <p14:tracePt t="22042" x="2552700" y="2578100"/>
          <p14:tracePt t="22068" x="2559050" y="2584450"/>
          <p14:tracePt t="22075" x="2565400" y="2590800"/>
          <p14:tracePt t="22092" x="2578100" y="2609850"/>
          <p14:tracePt t="22109" x="2584450" y="2622550"/>
          <p14:tracePt t="22126" x="2590800" y="2641600"/>
          <p14:tracePt t="22142" x="2597150" y="2660650"/>
          <p14:tracePt t="22159" x="2603500" y="2673350"/>
          <p14:tracePt t="22175" x="2603500" y="2692400"/>
          <p14:tracePt t="22193" x="2603500" y="2711450"/>
          <p14:tracePt t="22209" x="2603500" y="2724150"/>
          <p14:tracePt t="22225" x="2603500" y="2730500"/>
          <p14:tracePt t="22242" x="2603500" y="2743200"/>
          <p14:tracePt t="22260" x="2597150" y="2762250"/>
          <p14:tracePt t="22275" x="2590800" y="2774950"/>
          <p14:tracePt t="22292" x="2578100" y="2787650"/>
          <p14:tracePt t="22309" x="2578100" y="2794000"/>
          <p14:tracePt t="22327" x="2565400" y="2800350"/>
          <p14:tracePt t="22342" x="2546350" y="2825750"/>
          <p14:tracePt t="22359" x="2527300" y="2844800"/>
          <p14:tracePt t="22375" x="2508250" y="2857500"/>
          <p14:tracePt t="22393" x="2495550" y="2870200"/>
          <p14:tracePt t="22410" x="2482850" y="2876550"/>
          <p14:tracePt t="22425" x="2457450" y="2882900"/>
          <p14:tracePt t="22460" x="2451100" y="2882900"/>
          <p14:tracePt t="22467" x="2451100" y="2889250"/>
          <p14:tracePt t="22476" x="2444750" y="2889250"/>
          <p14:tracePt t="22492" x="2419350" y="2895600"/>
          <p14:tracePt t="22509" x="2381250" y="2895600"/>
          <p14:tracePt t="22526" x="2349500" y="2895600"/>
          <p14:tracePt t="22543" x="2317750" y="2895600"/>
          <p14:tracePt t="22559" x="2305050" y="2895600"/>
          <p14:tracePt t="22575" x="2292350" y="2889250"/>
          <p14:tracePt t="22592" x="2266950" y="2882900"/>
          <p14:tracePt t="22610" x="2241550" y="2870200"/>
          <p14:tracePt t="22626" x="2203450" y="2851150"/>
          <p14:tracePt t="22643" x="2184400" y="2838450"/>
          <p14:tracePt t="22644" x="2171700" y="2832100"/>
          <p14:tracePt t="22659" x="2159000" y="2825750"/>
          <p14:tracePt t="22677" x="2146300" y="2806700"/>
          <p14:tracePt t="22692" x="2139950" y="2787650"/>
          <p14:tracePt t="22709" x="2127250" y="2768600"/>
          <p14:tracePt t="22726" x="2120900" y="2755900"/>
          <p14:tracePt t="22744" x="2120900" y="2749550"/>
          <p14:tracePt t="22759" x="2114550" y="2736850"/>
          <p14:tracePt t="22776" x="2114550" y="2717800"/>
          <p14:tracePt t="22793" x="2114550" y="2698750"/>
          <p14:tracePt t="22810" x="2114550" y="2673350"/>
          <p14:tracePt t="22826" x="2114550" y="2647950"/>
          <p14:tracePt t="22844" x="2114550" y="2628900"/>
          <p14:tracePt t="22860" x="2120900" y="2616200"/>
          <p14:tracePt t="22877" x="2127250" y="2609850"/>
          <p14:tracePt t="22893" x="2146300" y="2597150"/>
          <p14:tracePt t="22909" x="2171700" y="2584450"/>
          <p14:tracePt t="22926" x="2197100" y="2571750"/>
          <p14:tracePt t="22944" x="2209800" y="2571750"/>
          <p14:tracePt t="22959" x="2228850" y="2559050"/>
          <p14:tracePt t="22976" x="2254250" y="2559050"/>
          <p14:tracePt t="22992" x="2317750" y="2559050"/>
          <p14:tracePt t="23010" x="2400300" y="2559050"/>
          <p14:tracePt t="23026" x="2451100" y="2559050"/>
          <p14:tracePt t="23043" x="2476500" y="2559050"/>
          <p14:tracePt t="23059" x="2482850" y="2565400"/>
          <p14:tracePt t="23078" x="2489200" y="2565400"/>
          <p14:tracePt t="23093" x="2501900" y="2584450"/>
          <p14:tracePt t="23109" x="2508250" y="2597150"/>
          <p14:tracePt t="23126" x="2508250" y="2603500"/>
          <p14:tracePt t="23144" x="2514600" y="2622550"/>
          <p14:tracePt t="23159" x="2520950" y="2641600"/>
          <p14:tracePt t="23176" x="2520950" y="2654300"/>
          <p14:tracePt t="23193" x="2527300" y="2679700"/>
          <p14:tracePt t="23211" x="2527300" y="2705100"/>
          <p14:tracePt t="23226" x="2527300" y="2717800"/>
          <p14:tracePt t="23243" x="2527300" y="2724150"/>
          <p14:tracePt t="23260" x="2527300" y="2730500"/>
          <p14:tracePt t="23284" x="2527300" y="2736850"/>
          <p14:tracePt t="23293" x="2527300" y="2743200"/>
          <p14:tracePt t="23310" x="2527300" y="2749550"/>
          <p14:tracePt t="23326" x="2527300" y="2762250"/>
          <p14:tracePt t="23344" x="2514600" y="2781300"/>
          <p14:tracePt t="23360" x="2514600" y="2787650"/>
          <p14:tracePt t="23377" x="2514600" y="2800350"/>
          <p14:tracePt t="23395" x="2514600" y="2806700"/>
          <p14:tracePt t="23411" x="2514600" y="2813050"/>
          <p14:tracePt t="23428" x="2514600" y="2819400"/>
          <p14:tracePt t="23444" x="2514600" y="2825750"/>
          <p14:tracePt t="23668" x="2514600" y="2838450"/>
          <p14:tracePt t="23675" x="2514600" y="2844800"/>
          <p14:tracePt t="23684" x="2514600" y="2851150"/>
          <p14:tracePt t="23693" x="2514600" y="2863850"/>
          <p14:tracePt t="23710" x="2514600" y="2876550"/>
          <p14:tracePt t="23727" x="2520950" y="2908300"/>
          <p14:tracePt t="23745" x="2527300" y="2927350"/>
          <p14:tracePt t="23760" x="2540000" y="2959100"/>
          <p14:tracePt t="23777" x="2546350" y="2978150"/>
          <p14:tracePt t="23794" x="2565400" y="3003550"/>
          <p14:tracePt t="23811" x="2571750" y="3035300"/>
          <p14:tracePt t="23827" x="2584450" y="3060700"/>
          <p14:tracePt t="23844" x="2609850" y="3092450"/>
          <p14:tracePt t="23860" x="2616200" y="3105150"/>
          <p14:tracePt t="23878" x="2635250" y="3124200"/>
          <p14:tracePt t="23893" x="2660650" y="3155950"/>
          <p14:tracePt t="23910" x="2667000" y="3162300"/>
          <p14:tracePt t="23927" x="2673350" y="3168650"/>
          <p14:tracePt t="23944" x="2679700" y="3175000"/>
          <p14:tracePt t="23960" x="2692400" y="3181350"/>
          <p14:tracePt t="24044" x="2698750" y="3181350"/>
          <p14:tracePt t="24052" x="2711450" y="3181350"/>
          <p14:tracePt t="24060" x="2724150" y="3181350"/>
          <p14:tracePt t="24077" x="2755900" y="3181350"/>
          <p14:tracePt t="24094" x="2781300" y="3181350"/>
          <p14:tracePt t="24110" x="2787650" y="3181350"/>
          <p14:tracePt t="24772" x="2800350" y="3181350"/>
          <p14:tracePt t="24779" x="2825750" y="3181350"/>
          <p14:tracePt t="24788" x="2844800" y="3175000"/>
          <p14:tracePt t="24795" x="2876550" y="3168650"/>
          <p14:tracePt t="24811" x="2914650" y="3162300"/>
          <p14:tracePt t="24828" x="2933700" y="3155950"/>
          <p14:tracePt t="24846" x="2940050" y="3155950"/>
          <p14:tracePt t="25244" x="2946400" y="3155950"/>
          <p14:tracePt t="25252" x="2959100" y="3143250"/>
          <p14:tracePt t="25261" x="2978150" y="3143250"/>
          <p14:tracePt t="25279" x="3041650" y="3130550"/>
          <p14:tracePt t="25295" x="3098800" y="3124200"/>
          <p14:tracePt t="25313" x="3155950" y="3124200"/>
          <p14:tracePt t="25328" x="3200400" y="3124200"/>
          <p14:tracePt t="25345" x="3219450" y="3124200"/>
          <p14:tracePt t="25362" x="3225800" y="3117850"/>
          <p14:tracePt t="25700" x="3213100" y="3117850"/>
          <p14:tracePt t="25717" x="3206750" y="3117850"/>
          <p14:tracePt t="25724" x="3200400" y="3117850"/>
          <p14:tracePt t="25732" x="3187700" y="3124200"/>
          <p14:tracePt t="25748" x="3181350" y="3124200"/>
          <p14:tracePt t="25762" x="3168650" y="3136900"/>
          <p14:tracePt t="25780" x="3111500" y="3155950"/>
          <p14:tracePt t="25795" x="3022600" y="3194050"/>
          <p14:tracePt t="25812" x="2940050" y="3225800"/>
          <p14:tracePt t="25828" x="2870200" y="3244850"/>
          <p14:tracePt t="25846" x="2813050" y="3270250"/>
          <p14:tracePt t="25862" x="2781300" y="3282950"/>
          <p14:tracePt t="25879" x="2743200" y="3308350"/>
          <p14:tracePt t="25895" x="2705100" y="3321050"/>
          <p14:tracePt t="25914" x="2660650" y="3352800"/>
          <p14:tracePt t="25929" x="2628900" y="3365500"/>
          <p14:tracePt t="25945" x="2616200" y="3371850"/>
          <p14:tracePt t="25963" x="2603500" y="3378200"/>
          <p14:tracePt t="26052" x="2603500" y="3384550"/>
          <p14:tracePt t="26060" x="2603500" y="3390900"/>
          <p14:tracePt t="26084" x="2603500" y="3397250"/>
          <p14:tracePt t="26100" x="2603500" y="3403600"/>
          <p14:tracePt t="26108" x="2597150" y="3403600"/>
          <p14:tracePt t="26116" x="2590800" y="3409950"/>
          <p14:tracePt t="26132" x="2578100" y="3416300"/>
          <p14:tracePt t="26146" x="2571750" y="3416300"/>
          <p14:tracePt t="26162" x="2552700" y="3429000"/>
          <p14:tracePt t="26180" x="2533650" y="3435350"/>
          <p14:tracePt t="26197" x="2501900" y="3435350"/>
          <p14:tracePt t="26212" x="2457450" y="3448050"/>
          <p14:tracePt t="26229" x="2413000" y="3448050"/>
          <p14:tracePt t="26246" x="2374900" y="3448050"/>
          <p14:tracePt t="26263" x="2343150" y="3448050"/>
          <p14:tracePt t="26279" x="2311400" y="3448050"/>
          <p14:tracePt t="26296" x="2279650" y="3448050"/>
          <p14:tracePt t="26312" x="2254250" y="3448050"/>
          <p14:tracePt t="26330" x="2247900" y="3448050"/>
          <p14:tracePt t="26348" x="2241550" y="3448050"/>
          <p14:tracePt t="26363" x="2235200" y="3441700"/>
          <p14:tracePt t="26379" x="2235200" y="3422650"/>
          <p14:tracePt t="26380" x="2222500" y="3409950"/>
          <p14:tracePt t="26397" x="2216150" y="3397250"/>
          <p14:tracePt t="26412" x="2209800" y="3378200"/>
          <p14:tracePt t="26429" x="2203450" y="3365500"/>
          <p14:tracePt t="26446" x="2197100" y="3352800"/>
          <p14:tracePt t="26464" x="2197100" y="3321050"/>
          <p14:tracePt t="26480" x="2197100" y="3302000"/>
          <p14:tracePt t="26496" x="2197100" y="3282950"/>
          <p14:tracePt t="26512" x="2197100" y="3263900"/>
          <p14:tracePt t="26530" x="2197100" y="3244850"/>
          <p14:tracePt t="26546" x="2197100" y="3232150"/>
          <p14:tracePt t="26563" x="2197100" y="3213100"/>
          <p14:tracePt t="26580" x="2203450" y="3181350"/>
          <p14:tracePt t="26597" x="2222500" y="3162300"/>
          <p14:tracePt t="26613" x="2241550" y="3149600"/>
          <p14:tracePt t="26629" x="2273300" y="3136900"/>
          <p14:tracePt t="26646" x="2305050" y="3124200"/>
          <p14:tracePt t="26664" x="2343150" y="3117850"/>
          <p14:tracePt t="26679" x="2374900" y="3111500"/>
          <p14:tracePt t="26696" x="2406650" y="3111500"/>
          <p14:tracePt t="26713" x="2438400" y="3111500"/>
          <p14:tracePt t="26731" x="2470150" y="3111500"/>
          <p14:tracePt t="26746" x="2514600" y="3111500"/>
          <p14:tracePt t="26763" x="2565400" y="3124200"/>
          <p14:tracePt t="26764" x="2590800" y="3130550"/>
          <p14:tracePt t="26780" x="2641600" y="3143250"/>
          <p14:tracePt t="26797" x="2667000" y="3149600"/>
          <p14:tracePt t="26813" x="2686050" y="3162300"/>
          <p14:tracePt t="26829" x="2692400" y="3162300"/>
          <p14:tracePt t="26852" x="2698750" y="3168650"/>
          <p14:tracePt t="26864" x="2705100" y="3168650"/>
          <p14:tracePt t="26879" x="2705100" y="3175000"/>
          <p14:tracePt t="26896" x="2717800" y="3194050"/>
          <p14:tracePt t="26913" x="2717800" y="3206750"/>
          <p14:tracePt t="26931" x="2717800" y="3213100"/>
          <p14:tracePt t="26946" x="2717800" y="3232150"/>
          <p14:tracePt t="26963" x="2724150" y="3263900"/>
          <p14:tracePt t="26980" x="2724150" y="3308350"/>
          <p14:tracePt t="26997" x="2724150" y="3327400"/>
          <p14:tracePt t="27013" x="2724150" y="3340100"/>
          <p14:tracePt t="27030" x="2724150" y="3352800"/>
          <p14:tracePt t="27046" x="2724150" y="3371850"/>
          <p14:tracePt t="27064" x="2717800" y="3384550"/>
          <p14:tracePt t="27080" x="2711450" y="3397250"/>
          <p14:tracePt t="27097" x="2698750" y="3416300"/>
          <p14:tracePt t="27113" x="2692400" y="3429000"/>
          <p14:tracePt t="27131" x="2686050" y="3448050"/>
          <p14:tracePt t="27132" x="2679700" y="3454400"/>
          <p14:tracePt t="27147" x="2673350" y="3460750"/>
          <p14:tracePt t="27164" x="2660650" y="3467100"/>
          <p14:tracePt t="27180" x="2654300" y="3473450"/>
          <p14:tracePt t="27198" x="2647950" y="3486150"/>
          <p14:tracePt t="27214" x="2641600" y="3486150"/>
          <p14:tracePt t="27230" x="2641600" y="3498850"/>
          <p14:tracePt t="27247" x="2635250" y="3498850"/>
          <p14:tracePt t="27748" x="2635250" y="3511550"/>
          <p14:tracePt t="27756" x="2641600" y="3524250"/>
          <p14:tracePt t="27764" x="2673350" y="3549650"/>
          <p14:tracePt t="27781" x="2717800" y="3568700"/>
          <p14:tracePt t="27797" x="2749550" y="3594100"/>
          <p14:tracePt t="27814" x="2794000" y="3625850"/>
          <p14:tracePt t="27832" x="2819400" y="3651250"/>
          <p14:tracePt t="27847" x="2832100" y="3663950"/>
          <p14:tracePt t="27865" x="2838450" y="3663950"/>
          <p14:tracePt t="27882" x="2838450" y="3670300"/>
          <p14:tracePt t="27900" x="2844800" y="3676650"/>
          <p14:tracePt t="28004" x="2844800" y="3683000"/>
          <p14:tracePt t="28012" x="2851150" y="3689350"/>
          <p14:tracePt t="28037" x="2851150" y="3702050"/>
          <p14:tracePt t="28908" x="2851150" y="3708400"/>
          <p14:tracePt t="28916" x="2863850" y="3708400"/>
          <p14:tracePt t="28924" x="2889250" y="3714750"/>
          <p14:tracePt t="28932" x="2921000" y="3714750"/>
          <p14:tracePt t="28948" x="2965450" y="3714750"/>
          <p14:tracePt t="28965" x="2978150" y="3714750"/>
          <p14:tracePt t="29124" x="2990850" y="3714750"/>
          <p14:tracePt t="29132" x="3003550" y="3714750"/>
          <p14:tracePt t="29140" x="3016250" y="3714750"/>
          <p14:tracePt t="29149" x="3035300" y="3714750"/>
          <p14:tracePt t="29165" x="3086100" y="3708400"/>
          <p14:tracePt t="29182" x="3162300" y="3702050"/>
          <p14:tracePt t="29200" x="3225800" y="3689350"/>
          <p14:tracePt t="29215" x="3244850" y="3683000"/>
          <p14:tracePt t="29232" x="3251200" y="3683000"/>
          <p14:tracePt t="29453" x="3263900" y="3683000"/>
          <p14:tracePt t="29861" x="3276600" y="3683000"/>
          <p14:tracePt t="29869" x="3302000" y="3683000"/>
          <p14:tracePt t="29877" x="3327400" y="3676650"/>
          <p14:tracePt t="29884" x="3352800" y="3676650"/>
          <p14:tracePt t="29899" x="3371850" y="3670300"/>
          <p14:tracePt t="29916" x="3403600" y="3663950"/>
          <p14:tracePt t="29933" x="3409950" y="3663950"/>
          <p14:tracePt t="30293" x="3416300" y="3663950"/>
          <p14:tracePt t="30325" x="3422650" y="3663950"/>
          <p14:tracePt t="30349" x="3429000" y="3663950"/>
          <p14:tracePt t="30364" x="3441700" y="3663950"/>
          <p14:tracePt t="30372" x="3448050" y="3663950"/>
          <p14:tracePt t="30383" x="3460750" y="3663950"/>
          <p14:tracePt t="30400" x="3498850" y="3663950"/>
          <p14:tracePt t="30416" x="3517900" y="3663950"/>
          <p14:tracePt t="30434" x="3524250" y="3663950"/>
          <p14:tracePt t="30450" x="3530600" y="3663950"/>
          <p14:tracePt t="30549" x="3536950" y="3657600"/>
          <p14:tracePt t="30565" x="3556000" y="3638550"/>
          <p14:tracePt t="30572" x="3568700" y="3638550"/>
          <p14:tracePt t="30583" x="3581400" y="3638550"/>
          <p14:tracePt t="30600" x="3632200" y="3638550"/>
          <p14:tracePt t="30618" x="3695700" y="3638550"/>
          <p14:tracePt t="30633" x="3746500" y="3632200"/>
          <p14:tracePt t="30693" x="3752850" y="3632200"/>
          <p14:tracePt t="30949" x="3759200" y="3632200"/>
          <p14:tracePt t="31084" x="3759200" y="3638550"/>
          <p14:tracePt t="31108" x="3759200" y="3651250"/>
          <p14:tracePt t="31141" x="3759200" y="3657600"/>
          <p14:tracePt t="31156" x="3759200" y="3663950"/>
          <p14:tracePt t="31309" x="3752850" y="3670300"/>
          <p14:tracePt t="31316" x="3733800" y="3670300"/>
          <p14:tracePt t="31324" x="3727450" y="3670300"/>
          <p14:tracePt t="31334" x="3714750" y="3676650"/>
          <p14:tracePt t="31350" x="3695700" y="3683000"/>
          <p14:tracePt t="31367" x="3676650" y="3689350"/>
          <p14:tracePt t="31385" x="3651250" y="3689350"/>
          <p14:tracePt t="31401" x="3600450" y="3695700"/>
          <p14:tracePt t="31418" x="3530600" y="3695700"/>
          <p14:tracePt t="31434" x="3441700" y="3708400"/>
          <p14:tracePt t="31452" x="3327400" y="3714750"/>
          <p14:tracePt t="31452" x="3257550" y="3714750"/>
          <p14:tracePt t="31467" x="3175000" y="3714750"/>
          <p14:tracePt t="31484" x="2895600" y="3727450"/>
          <p14:tracePt t="31501" x="2806700" y="3740150"/>
          <p14:tracePt t="31518" x="2768600" y="3746500"/>
          <p14:tracePt t="31573" x="2768600" y="3752850"/>
          <p14:tracePt t="31589" x="2762250" y="3759200"/>
          <p14:tracePt t="31596" x="2762250" y="3771900"/>
          <p14:tracePt t="31604" x="2755900" y="3778250"/>
          <p14:tracePt t="31617" x="2755900" y="3784600"/>
          <p14:tracePt t="31634" x="2743200" y="3803650"/>
          <p14:tracePt t="31652" x="2743200" y="3810000"/>
          <p14:tracePt t="31676" x="2743200" y="3816350"/>
          <p14:tracePt t="31701" x="2736850" y="3822700"/>
          <p14:tracePt t="31708" x="2730500" y="3829050"/>
          <p14:tracePt t="31732" x="2717800" y="3835400"/>
          <p14:tracePt t="31740" x="2711450" y="3841750"/>
          <p14:tracePt t="31751" x="2698750" y="3848100"/>
          <p14:tracePt t="31768" x="2686050" y="3860800"/>
          <p14:tracePt t="31784" x="2673350" y="3867150"/>
          <p14:tracePt t="31802" x="2660650" y="3873500"/>
          <p14:tracePt t="31818" x="2647950" y="3879850"/>
          <p14:tracePt t="31835" x="2635250" y="3879850"/>
          <p14:tracePt t="31851" x="2628900" y="3886200"/>
          <p14:tracePt t="31869" x="2616200" y="3898900"/>
          <p14:tracePt t="31884" x="2609850" y="3898900"/>
          <p14:tracePt t="31901" x="2603500" y="3911600"/>
          <p14:tracePt t="31918" x="2584450" y="3917950"/>
          <p14:tracePt t="31936" x="2565400" y="3930650"/>
          <p14:tracePt t="31951" x="2540000" y="3943350"/>
          <p14:tracePt t="31968" x="2527300" y="3956050"/>
          <p14:tracePt t="31985" x="2508250" y="3962400"/>
          <p14:tracePt t="32002" x="2501900" y="3968750"/>
          <p14:tracePt t="32018" x="2476500" y="3968750"/>
          <p14:tracePt t="32035" x="2451100" y="3968750"/>
          <p14:tracePt t="32051" x="2432050" y="3975100"/>
          <p14:tracePt t="32069" x="2406650" y="3981450"/>
          <p14:tracePt t="32085" x="2400300" y="3981450"/>
          <p14:tracePt t="32117" x="2393950" y="3981450"/>
          <p14:tracePt t="32133" x="2381250" y="3981450"/>
          <p14:tracePt t="32141" x="2374900" y="3981450"/>
          <p14:tracePt t="32151" x="2362200" y="3981450"/>
          <p14:tracePt t="32168" x="2349500" y="3981450"/>
          <p14:tracePt t="32185" x="2330450" y="3981450"/>
          <p14:tracePt t="32202" x="2324100" y="3981450"/>
          <p14:tracePt t="32218" x="2292350" y="3968750"/>
          <p14:tracePt t="32235" x="2273300" y="3962400"/>
          <p14:tracePt t="32251" x="2254250" y="3962400"/>
          <p14:tracePt t="32269" x="2235200" y="3956050"/>
          <p14:tracePt t="32285" x="2235200" y="3949700"/>
          <p14:tracePt t="32317" x="2228850" y="3949700"/>
          <p14:tracePt t="32324" x="2222500" y="3937000"/>
          <p14:tracePt t="32336" x="2222500" y="3924300"/>
          <p14:tracePt t="32352" x="2216150" y="3917950"/>
          <p14:tracePt t="32368" x="2216150" y="3905250"/>
          <p14:tracePt t="32385" x="2216150" y="3898900"/>
          <p14:tracePt t="32403" x="2203450" y="3879850"/>
          <p14:tracePt t="32418" x="2203450" y="3848100"/>
          <p14:tracePt t="32435" x="2203450" y="3810000"/>
          <p14:tracePt t="32452" x="2203450" y="3790950"/>
          <p14:tracePt t="32452" x="2203450" y="3784600"/>
          <p14:tracePt t="32469" x="2203450" y="3771900"/>
          <p14:tracePt t="32485" x="2203450" y="3765550"/>
          <p14:tracePt t="32502" x="2209800" y="3752850"/>
          <p14:tracePt t="32518" x="2216150" y="3740150"/>
          <p14:tracePt t="32536" x="2241550" y="3727450"/>
          <p14:tracePt t="32552" x="2260600" y="3714750"/>
          <p14:tracePt t="32568" x="2279650" y="3702050"/>
          <p14:tracePt t="32585" x="2298700" y="3702050"/>
          <p14:tracePt t="32603" x="2330450" y="3702050"/>
          <p14:tracePt t="32618" x="2362200" y="3702050"/>
          <p14:tracePt t="32635" x="2374900" y="3702050"/>
          <p14:tracePt t="32652" x="2393950" y="3702050"/>
          <p14:tracePt t="32670" x="2413000" y="3714750"/>
          <p14:tracePt t="32685" x="2432050" y="3733800"/>
          <p14:tracePt t="32702" x="2444750" y="3752850"/>
          <p14:tracePt t="32718" x="2451100" y="3771900"/>
          <p14:tracePt t="32736" x="2463800" y="3797300"/>
          <p14:tracePt t="32752" x="2463800" y="3810000"/>
          <p14:tracePt t="32769" x="2463800" y="3829050"/>
          <p14:tracePt t="32785" x="2463800" y="3848100"/>
          <p14:tracePt t="32803" x="2463800" y="3860800"/>
          <p14:tracePt t="32819" x="2463800" y="3886200"/>
          <p14:tracePt t="32836" x="2463800" y="3911600"/>
          <p14:tracePt t="32837" x="2463800" y="3917950"/>
          <p14:tracePt t="32852" x="2463800" y="3930650"/>
          <p14:tracePt t="32870" x="2463800" y="3943350"/>
          <p14:tracePt t="32886" x="2463800" y="3949700"/>
          <p14:tracePt t="32902" x="2457450" y="3949700"/>
          <p14:tracePt t="32919" x="2457450" y="3956050"/>
          <p14:tracePt t="32936" x="2451100" y="3968750"/>
          <p14:tracePt t="32952" x="2444750" y="3975100"/>
          <p14:tracePt t="32973" x="2444750" y="3981450"/>
          <p14:tracePt t="32988" x="2438400" y="3987800"/>
          <p14:tracePt t="33004" x="2432050" y="3987800"/>
          <p14:tracePt t="33019" x="2425700" y="3994150"/>
          <p14:tracePt t="33035" x="2425700" y="4000500"/>
          <p14:tracePt t="33317" x="2425700" y="3994150"/>
          <p14:tracePt t="33325" x="2432050" y="3987800"/>
          <p14:tracePt t="33333" x="2438400" y="3981450"/>
          <p14:tracePt t="33340" x="2451100" y="3968750"/>
          <p14:tracePt t="33353" x="2457450" y="3962400"/>
          <p14:tracePt t="33369" x="2470150" y="3943350"/>
          <p14:tracePt t="33387" x="2476500" y="3930650"/>
          <p14:tracePt t="33403" x="2482850" y="3924300"/>
          <p14:tracePt t="33419" x="2489200" y="3911600"/>
          <p14:tracePt t="33436" x="2508250" y="3886200"/>
          <p14:tracePt t="33438" x="2508250" y="3879850"/>
          <p14:tracePt t="33454" x="2527300" y="3854450"/>
          <p14:tracePt t="33469" x="2533650" y="3848100"/>
          <p14:tracePt t="33486" x="2533650" y="3841750"/>
          <p14:tracePt t="33503" x="2540000" y="3835400"/>
          <p14:tracePt t="33520" x="2546350" y="3829050"/>
          <p14:tracePt t="33536" x="2565400" y="3816350"/>
          <p14:tracePt t="33553" x="2571750" y="3803650"/>
          <p14:tracePt t="33569" x="2578100" y="3797300"/>
          <p14:tracePt t="33587" x="2590800" y="3797300"/>
          <p14:tracePt t="33677" x="2597150" y="3797300"/>
          <p14:tracePt t="33685" x="2603500" y="3790950"/>
          <p14:tracePt t="33701" x="2616200" y="3784600"/>
          <p14:tracePt t="33709" x="2622550" y="3784600"/>
          <p14:tracePt t="33719" x="2628900" y="3784600"/>
          <p14:tracePt t="33736" x="2654300" y="3784600"/>
          <p14:tracePt t="33754" x="2673350" y="3784600"/>
          <p14:tracePt t="33770" x="2679700" y="3784600"/>
          <p14:tracePt t="33786" x="2692400" y="3778250"/>
          <p14:tracePt t="33803" x="2698750" y="3778250"/>
          <p14:tracePt t="33837" x="2705100" y="3771900"/>
          <p14:tracePt t="33861" x="2705100" y="3759200"/>
          <p14:tracePt t="33869" x="2705100" y="3752850"/>
          <p14:tracePt t="33877" x="2705100" y="3740150"/>
          <p14:tracePt t="33887" x="2705100" y="3733800"/>
          <p14:tracePt t="33903" x="2686050" y="3695700"/>
          <p14:tracePt t="33920" x="2673350" y="3651250"/>
          <p14:tracePt t="33937" x="2673350" y="3644900"/>
          <p14:tracePt t="33954" x="2667000" y="3644900"/>
          <p14:tracePt t="33982" x="2667000" y="3638550"/>
          <p14:tracePt t="34045" x="2667000" y="3632200"/>
          <p14:tracePt t="34061" x="2667000" y="3619500"/>
          <p14:tracePt t="34069" x="2673350" y="3613150"/>
          <p14:tracePt t="34077" x="2686050" y="3613150"/>
          <p14:tracePt t="34086" x="2698750" y="3600450"/>
          <p14:tracePt t="34103" x="2730500" y="3587750"/>
          <p14:tracePt t="34121" x="2755900" y="3575050"/>
          <p14:tracePt t="34136" x="2787650" y="3562350"/>
          <p14:tracePt t="34153" x="2813050" y="3556000"/>
          <p14:tracePt t="34170" x="2863850" y="3549650"/>
          <p14:tracePt t="34188" x="2895600" y="3536950"/>
          <p14:tracePt t="34188" x="2914650" y="3536950"/>
          <p14:tracePt t="34203" x="2927350" y="3536950"/>
          <p14:tracePt t="34220" x="2971800" y="3536950"/>
          <p14:tracePt t="34221" x="2990850" y="3536950"/>
          <p14:tracePt t="34237" x="3079750" y="3536950"/>
          <p14:tracePt t="34254" x="3200400" y="3536950"/>
          <p14:tracePt t="34270" x="3321050" y="3536950"/>
          <p14:tracePt t="34287" x="3403600" y="3530600"/>
          <p14:tracePt t="34303" x="3422650" y="3517900"/>
          <p14:tracePt t="34501" x="3429000" y="3517900"/>
          <p14:tracePt t="34525" x="3435350" y="3517900"/>
          <p14:tracePt t="34533" x="3435350" y="3524250"/>
          <p14:tracePt t="34541" x="3441700" y="3536950"/>
          <p14:tracePt t="34554" x="3441700" y="3543300"/>
          <p14:tracePt t="34571" x="3441700" y="3562350"/>
          <p14:tracePt t="34587" x="3441700" y="3581400"/>
          <p14:tracePt t="34604" x="3441700" y="3594100"/>
          <p14:tracePt t="34621" x="3441700" y="3613150"/>
          <p14:tracePt t="34639" x="3435350" y="3632200"/>
          <p14:tracePt t="34654" x="3422650" y="3638550"/>
          <p14:tracePt t="34671" x="3403600" y="3651250"/>
          <p14:tracePt t="34687" x="3390900" y="3657600"/>
          <p14:tracePt t="34705" x="3371850" y="3663950"/>
          <p14:tracePt t="34721" x="3327400" y="3670300"/>
          <p14:tracePt t="34737" x="3276600" y="3670300"/>
          <p14:tracePt t="34754" x="3219450" y="3676650"/>
          <p14:tracePt t="34772" x="3175000" y="3676650"/>
          <p14:tracePt t="34787" x="3162300" y="3676650"/>
          <p14:tracePt t="34804" x="3155950" y="3676650"/>
          <p14:tracePt t="34821" x="3136900" y="3676650"/>
          <p14:tracePt t="34839" x="3117850" y="3676650"/>
          <p14:tracePt t="34854" x="3079750" y="3676650"/>
          <p14:tracePt t="34871" x="3060700" y="3676650"/>
          <p14:tracePt t="34888" x="3048000" y="3676650"/>
          <p14:tracePt t="34905" x="3048000" y="3683000"/>
          <p14:tracePt t="34925" x="3035300" y="3683000"/>
          <p14:tracePt t="34937" x="3022600" y="3683000"/>
          <p14:tracePt t="34954" x="2965450" y="3683000"/>
          <p14:tracePt t="34972" x="2908300" y="3683000"/>
          <p14:tracePt t="34988" x="2870200" y="3683000"/>
          <p14:tracePt t="35004" x="2857500" y="3683000"/>
          <p14:tracePt t="35061" x="2851150" y="3683000"/>
          <p14:tracePt t="35069" x="2844800" y="3676650"/>
          <p14:tracePt t="35077" x="2844800" y="3670300"/>
          <p14:tracePt t="35088" x="2838450" y="3657600"/>
          <p14:tracePt t="35104" x="2832100" y="3632200"/>
          <p14:tracePt t="35121" x="2825750" y="3600450"/>
          <p14:tracePt t="35139" x="2825750" y="3543300"/>
          <p14:tracePt t="35154" x="2825750" y="3492500"/>
          <p14:tracePt t="35171" x="2825750" y="3460750"/>
          <p14:tracePt t="35187" x="2825750" y="3441700"/>
          <p14:tracePt t="35205" x="2895600" y="3403600"/>
          <p14:tracePt t="35221" x="2997200" y="3390900"/>
          <p14:tracePt t="35237" x="3105150" y="3390900"/>
          <p14:tracePt t="35254" x="3175000" y="3390900"/>
          <p14:tracePt t="35272" x="3206750" y="3397250"/>
          <p14:tracePt t="35287" x="3225800" y="3409950"/>
          <p14:tracePt t="35304" x="3251200" y="3454400"/>
          <p14:tracePt t="35321" x="3270250" y="3492500"/>
          <p14:tracePt t="35339" x="3295650" y="3530600"/>
          <p14:tracePt t="35354" x="3295650" y="3562350"/>
          <p14:tracePt t="35371" x="3295650" y="3581400"/>
          <p14:tracePt t="35388" x="3295650" y="3600450"/>
          <p14:tracePt t="35406" x="3289300" y="3619500"/>
          <p14:tracePt t="35421" x="3270250" y="3638550"/>
          <p14:tracePt t="35438" x="3244850" y="3663950"/>
          <p14:tracePt t="35454" x="3206750" y="3676650"/>
          <p14:tracePt t="35472" x="3143250" y="3695700"/>
          <p14:tracePt t="35488" x="3086100" y="3708400"/>
          <p14:tracePt t="35505" x="3028950" y="3714750"/>
          <p14:tracePt t="35521" x="2971800" y="3721100"/>
          <p14:tracePt t="35539" x="2940050" y="3721100"/>
          <p14:tracePt t="35554" x="2895600" y="3721100"/>
          <p14:tracePt t="35571" x="2863850" y="3714750"/>
          <p14:tracePt t="35588" x="2819400" y="3708400"/>
          <p14:tracePt t="35606" x="2794000" y="3702050"/>
          <p14:tracePt t="35622" x="2787650" y="3695700"/>
          <p14:tracePt t="35638" x="2781300" y="3695700"/>
          <p14:tracePt t="35661" x="2768600" y="3689350"/>
          <p14:tracePt t="35677" x="2762250" y="3689350"/>
          <p14:tracePt t="35688" x="2749550" y="3683000"/>
          <p14:tracePt t="35704" x="2749550" y="3676650"/>
          <p14:tracePt t="35721" x="2743200" y="3670300"/>
          <p14:tracePt t="35739" x="2730500" y="3644900"/>
          <p14:tracePt t="35755" x="2717800" y="3587750"/>
          <p14:tracePt t="35772" x="2717800" y="3549650"/>
          <p14:tracePt t="35773" x="2717800" y="3530600"/>
          <p14:tracePt t="35788" x="2717800" y="3517900"/>
          <p14:tracePt t="35806" x="2736850" y="3486150"/>
          <p14:tracePt t="35821" x="2800350" y="3448050"/>
          <p14:tracePt t="35838" x="2908300" y="3422650"/>
          <p14:tracePt t="35855" x="2997200" y="3422650"/>
          <p14:tracePt t="35873" x="3067050" y="3422650"/>
          <p14:tracePt t="35888" x="3092450" y="3422650"/>
          <p14:tracePt t="35905" x="3117850" y="3441700"/>
          <p14:tracePt t="35922" x="3155950" y="3486150"/>
          <p14:tracePt t="35939" x="3187700" y="3524250"/>
          <p14:tracePt t="35955" x="3206750" y="3549650"/>
          <p14:tracePt t="35972" x="3206750" y="3562350"/>
          <p14:tracePt t="35988" x="3213100" y="3568700"/>
          <p14:tracePt t="36006" x="3213100" y="3581400"/>
          <p14:tracePt t="36021" x="3213100" y="3594100"/>
          <p14:tracePt t="36038" x="3213100" y="3606800"/>
          <p14:tracePt t="36055" x="3213100" y="3625850"/>
          <p14:tracePt t="36073" x="3206750" y="3644900"/>
          <p14:tracePt t="36089" x="3187700" y="3663950"/>
          <p14:tracePt t="36106" x="3168650" y="3683000"/>
          <p14:tracePt t="36122" x="3162300" y="3695700"/>
          <p14:tracePt t="36139" x="3149600" y="3714750"/>
          <p14:tracePt t="36155" x="3143250" y="3727450"/>
          <p14:tracePt t="36172" x="3136900" y="3727450"/>
          <p14:tracePt t="36189" x="3130550" y="3740150"/>
          <p14:tracePt t="36207" x="3124200" y="3746500"/>
          <p14:tracePt t="36222" x="3105150" y="3746500"/>
          <p14:tracePt t="36238" x="3073400" y="3765550"/>
          <p14:tracePt t="36255" x="3028950" y="3784600"/>
          <p14:tracePt t="36272" x="2978150" y="3810000"/>
          <p14:tracePt t="36290" x="2914650" y="3829050"/>
          <p14:tracePt t="36306" x="2851150" y="3841750"/>
          <p14:tracePt t="36322" x="2762250" y="3873500"/>
          <p14:tracePt t="36338" x="2698750" y="3892550"/>
          <p14:tracePt t="36356" x="2641600" y="3905250"/>
          <p14:tracePt t="36372" x="2597150" y="3911600"/>
          <p14:tracePt t="36373" x="2578100" y="3930650"/>
          <p14:tracePt t="36389" x="2546350" y="3930650"/>
          <p14:tracePt t="36406" x="2514600" y="3943350"/>
          <p14:tracePt t="36423" x="2476500" y="3956050"/>
          <p14:tracePt t="36439" x="2444750" y="3956050"/>
          <p14:tracePt t="36455" x="2432050" y="3962400"/>
          <p14:tracePt t="36526" x="2419350" y="3962400"/>
          <p14:tracePt t="36533" x="2413000" y="3968750"/>
          <p14:tracePt t="36541" x="2406650" y="3968750"/>
          <p14:tracePt t="36556" x="2400300" y="3968750"/>
          <p14:tracePt t="36572" x="2381250" y="3975100"/>
          <p14:tracePt t="36589" x="2374900" y="3975100"/>
          <p14:tracePt t="36607" x="2368550" y="3975100"/>
          <p14:tracePt t="36622" x="2355850" y="3987800"/>
          <p14:tracePt t="36639" x="2349500" y="3987800"/>
          <p14:tracePt t="36656" x="2336800" y="3987800"/>
          <p14:tracePt t="36673" x="2324100" y="3994150"/>
          <p14:tracePt t="36689" x="2311400" y="3994150"/>
          <p14:tracePt t="36706" x="2298700" y="3994150"/>
          <p14:tracePt t="36722" x="2292350" y="3994150"/>
          <p14:tracePt t="36765" x="2286000" y="3994150"/>
          <p14:tracePt t="36773" x="2273300" y="3994150"/>
          <p14:tracePt t="36781" x="2260600" y="3981450"/>
          <p14:tracePt t="36789" x="2247900" y="3962400"/>
          <p14:tracePt t="36807" x="2228850" y="3924300"/>
          <p14:tracePt t="36822" x="2216150" y="3898900"/>
          <p14:tracePt t="36839" x="2209800" y="3867150"/>
          <p14:tracePt t="36856" x="2209800" y="3822700"/>
          <p14:tracePt t="36874" x="2209800" y="3771900"/>
          <p14:tracePt t="36889" x="2209800" y="3714750"/>
          <p14:tracePt t="36906" x="2209800" y="3689350"/>
          <p14:tracePt t="36923" x="2216150" y="3670300"/>
          <p14:tracePt t="36941" x="2235200" y="3663950"/>
          <p14:tracePt t="36956" x="2254250" y="3651250"/>
          <p14:tracePt t="36973" x="2336800" y="3651250"/>
          <p14:tracePt t="36989" x="2400300" y="3651250"/>
          <p14:tracePt t="37007" x="2432050" y="3651250"/>
          <p14:tracePt t="37023" x="2451100" y="3657600"/>
          <p14:tracePt t="37039" x="2463800" y="3676650"/>
          <p14:tracePt t="37056" x="2482850" y="3708400"/>
          <p14:tracePt t="37074" x="2489200" y="3733800"/>
          <p14:tracePt t="37089" x="2501900" y="3746500"/>
          <p14:tracePt t="37106" x="2501900" y="3765550"/>
          <p14:tracePt t="37123" x="2501900" y="3784600"/>
          <p14:tracePt t="37140" x="2501900" y="3803650"/>
          <p14:tracePt t="37156" x="2501900" y="3829050"/>
          <p14:tracePt t="37157" x="2501900" y="3848100"/>
          <p14:tracePt t="37173" x="2489200" y="3867150"/>
          <p14:tracePt t="37189" x="2476500" y="3898900"/>
          <p14:tracePt t="37207" x="2457450" y="3917950"/>
          <p14:tracePt t="37223" x="2438400" y="3937000"/>
          <p14:tracePt t="37239" x="2419350" y="3949700"/>
          <p14:tracePt t="37256" x="2406650" y="3956050"/>
          <p14:tracePt t="37274" x="2393950" y="3968750"/>
          <p14:tracePt t="37290" x="2387600" y="3968750"/>
          <p14:tracePt t="37306" x="2374900" y="3975100"/>
          <p14:tracePt t="37323" x="2368550" y="3975100"/>
          <p14:tracePt t="37341" x="2355850" y="3975100"/>
          <p14:tracePt t="37357" x="2349500" y="3975100"/>
          <p14:tracePt t="37373" x="2330450" y="3975100"/>
          <p14:tracePt t="37390" x="2311400" y="3975100"/>
          <p14:tracePt t="37408" x="2279650" y="3975100"/>
          <p14:tracePt t="37423" x="2260600" y="3975100"/>
          <p14:tracePt t="37440" x="2254250" y="3968750"/>
          <p14:tracePt t="37461" x="2247900" y="3968750"/>
          <p14:tracePt t="37477" x="2241550" y="3962400"/>
          <p14:tracePt t="37490" x="2235200" y="3962400"/>
          <p14:tracePt t="37507" x="2228850" y="3949700"/>
          <p14:tracePt t="37523" x="2216150" y="3924300"/>
          <p14:tracePt t="37541" x="2197100" y="3873500"/>
          <p14:tracePt t="37557" x="2197100" y="3854450"/>
          <p14:tracePt t="37573" x="2190750" y="3835400"/>
          <p14:tracePt t="37590" x="2184400" y="3822700"/>
          <p14:tracePt t="37608" x="2184400" y="3816350"/>
          <p14:tracePt t="37623" x="2184400" y="3803650"/>
          <p14:tracePt t="37640" x="2184400" y="3784600"/>
          <p14:tracePt t="37656" x="2184400" y="3765550"/>
          <p14:tracePt t="37674" x="2190750" y="3740150"/>
          <p14:tracePt t="37690" x="2209800" y="3727450"/>
          <p14:tracePt t="37707" x="2228850" y="3714750"/>
          <p14:tracePt t="37724" x="2247900" y="3708400"/>
          <p14:tracePt t="37726" x="2254250" y="3708400"/>
          <p14:tracePt t="37741" x="2273300" y="3708400"/>
          <p14:tracePt t="37757" x="2286000" y="3708400"/>
          <p14:tracePt t="37757" x="2292350" y="3708400"/>
          <p14:tracePt t="37773" x="2305050" y="3708400"/>
          <p14:tracePt t="37790" x="2324100" y="3708400"/>
          <p14:tracePt t="37808" x="2330450" y="3714750"/>
          <p14:tracePt t="37823" x="2355850" y="3733800"/>
          <p14:tracePt t="37840" x="2381250" y="3752850"/>
          <p14:tracePt t="37857" x="2387600" y="3765550"/>
          <p14:tracePt t="37877" x="2393950" y="3771900"/>
          <p14:tracePt t="37925" x="2393950" y="3778250"/>
          <p14:tracePt t="37941" x="2393950" y="3790950"/>
          <p14:tracePt t="37950" x="2400300" y="3797300"/>
          <p14:tracePt t="37957" x="2400300" y="3803650"/>
          <p14:tracePt t="37973" x="2400300" y="3829050"/>
          <p14:tracePt t="37990" x="2400300" y="3835400"/>
          <p14:tracePt t="38008" x="2400300" y="3860800"/>
          <p14:tracePt t="38025" x="2400300" y="3879850"/>
          <p14:tracePt t="38040" x="2400300" y="3898900"/>
          <p14:tracePt t="38057" x="2400300" y="3917950"/>
          <p14:tracePt t="38074" x="2400300" y="3924300"/>
          <p14:tracePt t="38091" x="2400300" y="3937000"/>
          <p14:tracePt t="38107" x="2393950" y="3937000"/>
          <p14:tracePt t="38124" x="2393950" y="3943350"/>
          <p14:tracePt t="38838" x="2393950" y="3956050"/>
          <p14:tracePt t="38845" x="2393950" y="3968750"/>
          <p14:tracePt t="38862" x="2393950" y="3975100"/>
          <p14:tracePt t="38878" x="2400300" y="3987800"/>
          <p14:tracePt t="38886" x="2400300" y="3994150"/>
          <p14:tracePt t="38894" x="2406650" y="4000500"/>
          <p14:tracePt t="38909" x="2406650" y="4006850"/>
          <p14:tracePt t="38925" x="2413000" y="4019550"/>
          <p14:tracePt t="38925" x="2419350" y="4025900"/>
          <p14:tracePt t="38941" x="2419350" y="4032250"/>
          <p14:tracePt t="38958" x="2425700" y="4044950"/>
          <p14:tracePt t="38976" x="2432050" y="4064000"/>
          <p14:tracePt t="38991" x="2438400" y="4070350"/>
          <p14:tracePt t="39008" x="2444750" y="4083050"/>
          <p14:tracePt t="39025" x="2457450" y="4102100"/>
          <p14:tracePt t="39042" x="2463800" y="4102100"/>
          <p14:tracePt t="39110" x="2470150" y="4114800"/>
          <p14:tracePt t="39117" x="2476500" y="4114800"/>
          <p14:tracePt t="39125" x="2476500" y="4121150"/>
          <p14:tracePt t="39141" x="2495550" y="4133850"/>
          <p14:tracePt t="39158" x="2501900" y="4133850"/>
          <p14:tracePt t="39175" x="2527300" y="4146550"/>
          <p14:tracePt t="39193" x="2540000" y="4146550"/>
          <p14:tracePt t="39208" x="2552700" y="4152900"/>
          <p14:tracePt t="39225" x="2571750" y="4165600"/>
          <p14:tracePt t="39241" x="2578100" y="4171950"/>
          <p14:tracePt t="39259" x="2590800" y="4171950"/>
          <p14:tracePt t="39275" x="2597150" y="4178300"/>
          <p14:tracePt t="39291" x="2616200" y="4184650"/>
          <p14:tracePt t="39308" x="2641600" y="4197350"/>
          <p14:tracePt t="39326" x="2667000" y="4203700"/>
          <p14:tracePt t="39342" x="2692400" y="4222750"/>
          <p14:tracePt t="39358" x="2705100" y="4229100"/>
          <p14:tracePt t="39375" x="2711450" y="4229100"/>
          <p14:tracePt t="39393" x="2730500" y="4235450"/>
          <p14:tracePt t="39408" x="2749550" y="4241800"/>
          <p14:tracePt t="39425" x="2762250" y="4241800"/>
          <p14:tracePt t="39442" x="2787650" y="4248150"/>
          <p14:tracePt t="39459" x="2800350" y="4260850"/>
          <p14:tracePt t="39475" x="2813050" y="4260850"/>
          <p14:tracePt t="39492" x="2819400" y="4267200"/>
          <p14:tracePt t="39508" x="2825750" y="4273550"/>
          <p14:tracePt t="39526" x="2838450" y="4273550"/>
          <p14:tracePt t="39542" x="2844800" y="4273550"/>
          <p14:tracePt t="39558" x="2851150" y="4273550"/>
          <p14:tracePt t="40189" x="2832100" y="4273550"/>
          <p14:tracePt t="40197" x="2813050" y="4273550"/>
          <p14:tracePt t="40206" x="2800350" y="4273550"/>
          <p14:tracePt t="40214" x="2794000" y="4273550"/>
          <p14:tracePt t="40226" x="2787650" y="4273550"/>
          <p14:tracePt t="40242" x="2774950" y="4273550"/>
          <p14:tracePt t="40486" x="2794000" y="4273550"/>
          <p14:tracePt t="40494" x="2800350" y="4273550"/>
          <p14:tracePt t="40501" x="2813050" y="4273550"/>
          <p14:tracePt t="40509" x="2838450" y="4273550"/>
          <p14:tracePt t="40526" x="2870200" y="4273550"/>
          <p14:tracePt t="40543" x="2876550" y="4273550"/>
          <p14:tracePt t="40566" x="2882900" y="4273550"/>
          <p14:tracePt t="40742" x="2882900" y="4279900"/>
          <p14:tracePt t="40758" x="2876550" y="4279900"/>
          <p14:tracePt t="40766" x="2857500" y="4279900"/>
          <p14:tracePt t="40776" x="2838450" y="4279900"/>
          <p14:tracePt t="40793" x="2794000" y="4279900"/>
          <p14:tracePt t="40811" x="2768600" y="4279900"/>
          <p14:tracePt t="40826" x="2755900" y="4279900"/>
          <p14:tracePt t="40854" x="2749550" y="4279900"/>
          <p14:tracePt t="40862" x="2730500" y="4273550"/>
          <p14:tracePt t="40877" x="2705100" y="4260850"/>
          <p14:tracePt t="40893" x="2679700" y="4248150"/>
          <p14:tracePt t="40910" x="2673350" y="4248150"/>
          <p14:tracePt t="40926" x="2667000" y="4241800"/>
          <p14:tracePt t="40944" x="2660650" y="4229100"/>
          <p14:tracePt t="40960" x="2654300" y="4203700"/>
          <p14:tracePt t="40976" x="2647950" y="4178300"/>
          <p14:tracePt t="40993" x="2641600" y="4159250"/>
          <p14:tracePt t="41011" x="2641600" y="4146550"/>
          <p14:tracePt t="41026" x="2641600" y="4140200"/>
          <p14:tracePt t="41043" x="2641600" y="4133850"/>
          <p14:tracePt t="41060" x="2641600" y="4121150"/>
          <p14:tracePt t="41078" x="2660650" y="4076700"/>
          <p14:tracePt t="41093" x="2698750" y="4025900"/>
          <p14:tracePt t="41110" x="2736850" y="3981450"/>
          <p14:tracePt t="41126" x="2774950" y="3949700"/>
          <p14:tracePt t="41144" x="2800350" y="3949700"/>
          <p14:tracePt t="41160" x="2851150" y="3949700"/>
          <p14:tracePt t="41177" x="2889250" y="3949700"/>
          <p14:tracePt t="41194" x="2940050" y="3962400"/>
          <p14:tracePt t="41211" x="2959100" y="3975100"/>
          <p14:tracePt t="41227" x="2978150" y="4000500"/>
          <p14:tracePt t="41243" x="3003550" y="4032250"/>
          <p14:tracePt t="41260" x="3022600" y="4076700"/>
          <p14:tracePt t="41278" x="3028950" y="4114800"/>
          <p14:tracePt t="41294" x="3035300" y="4127500"/>
          <p14:tracePt t="41310" x="3035300" y="4146550"/>
          <p14:tracePt t="41327" x="3035300" y="4165600"/>
          <p14:tracePt t="41344" x="3016250" y="4191000"/>
          <p14:tracePt t="41360" x="2997200" y="4216400"/>
          <p14:tracePt t="41377" x="2965450" y="4248150"/>
          <p14:tracePt t="41393" x="2927350" y="4279900"/>
          <p14:tracePt t="41411" x="2876550" y="4324350"/>
          <p14:tracePt t="41427" x="2825750" y="4356100"/>
          <p14:tracePt t="41444" x="2762250" y="4400550"/>
          <p14:tracePt t="41460" x="2724150" y="4425950"/>
          <p14:tracePt t="41478" x="2692400" y="4451350"/>
          <p14:tracePt t="41494" x="2686050" y="4464050"/>
          <p14:tracePt t="41510" x="2679700" y="4470400"/>
          <p14:tracePt t="41527" x="2673350" y="4476750"/>
          <p14:tracePt t="41545" x="2660650" y="4483100"/>
          <p14:tracePt t="41560" x="2641600" y="4495800"/>
          <p14:tracePt t="41577" x="2622550" y="4508500"/>
          <p14:tracePt t="41594" x="2590800" y="4533900"/>
          <p14:tracePt t="41611" x="2571750" y="4552950"/>
          <p14:tracePt t="41627" x="2559050" y="4559300"/>
          <p14:tracePt t="41644" x="2546350" y="4565650"/>
          <p14:tracePt t="41702" x="2540000" y="4572000"/>
          <p14:tracePt t="41709" x="2533650" y="4572000"/>
          <p14:tracePt t="41717" x="2520950" y="4572000"/>
          <p14:tracePt t="41727" x="2508250" y="4572000"/>
          <p14:tracePt t="41744" x="2476500" y="4572000"/>
          <p14:tracePt t="41760" x="2457450" y="4572000"/>
          <p14:tracePt t="41778" x="2438400" y="4572000"/>
          <p14:tracePt t="41794" x="2432050" y="4572000"/>
          <p14:tracePt t="41810" x="2413000" y="4572000"/>
          <p14:tracePt t="41827" x="2381250" y="4572000"/>
          <p14:tracePt t="41845" x="2362200" y="4565650"/>
          <p14:tracePt t="41846" x="2349500" y="4565650"/>
          <p14:tracePt t="41861" x="2330450" y="4559300"/>
          <p14:tracePt t="41878" x="2311400" y="4552950"/>
          <p14:tracePt t="41894" x="2305050" y="4552950"/>
          <p14:tracePt t="41911" x="2286000" y="4546600"/>
          <p14:tracePt t="41927" x="2273300" y="4533900"/>
          <p14:tracePt t="41944" x="2247900" y="4521200"/>
          <p14:tracePt t="41961" x="2241550" y="4514850"/>
          <p14:tracePt t="41978" x="2235200" y="4514850"/>
          <p14:tracePt t="41994" x="2228850" y="4508500"/>
          <p14:tracePt t="42011" x="2216150" y="4495800"/>
          <p14:tracePt t="42027" x="2209800" y="4476750"/>
          <p14:tracePt t="42045" x="2197100" y="4464050"/>
          <p14:tracePt t="42046" x="2197100" y="4457700"/>
          <p14:tracePt t="42061" x="2190750" y="4451350"/>
          <p14:tracePt t="42077" x="2190750" y="4445000"/>
          <p14:tracePt t="42094" x="2184400" y="4432300"/>
          <p14:tracePt t="42112" x="2178050" y="4413250"/>
          <p14:tracePt t="42127" x="2178050" y="4394200"/>
          <p14:tracePt t="42144" x="2178050" y="4375150"/>
          <p14:tracePt t="42161" x="2178050" y="4368800"/>
          <p14:tracePt t="42179" x="2178050" y="4356100"/>
          <p14:tracePt t="42194" x="2178050" y="4343400"/>
          <p14:tracePt t="42211" x="2178050" y="4324350"/>
          <p14:tracePt t="42227" x="2178050" y="4298950"/>
          <p14:tracePt t="42245" x="2190750" y="4279900"/>
          <p14:tracePt t="42261" x="2197100" y="4273550"/>
          <p14:tracePt t="42278" x="2235200" y="4254500"/>
          <p14:tracePt t="42294" x="2266950" y="4241800"/>
          <p14:tracePt t="42312" x="2317750" y="4229100"/>
          <p14:tracePt t="42328" x="2355850" y="4216400"/>
          <p14:tracePt t="42344" x="2419350" y="4216400"/>
          <p14:tracePt t="42361" x="2495550" y="4216400"/>
          <p14:tracePt t="42379" x="2578100" y="4216400"/>
          <p14:tracePt t="42394" x="2622550" y="4222750"/>
          <p14:tracePt t="42411" x="2647950" y="4235450"/>
          <p14:tracePt t="42428" x="2667000" y="4241800"/>
          <p14:tracePt t="42446" x="2686050" y="4260850"/>
          <p14:tracePt t="42461" x="2698750" y="4273550"/>
          <p14:tracePt t="42478" x="2724150" y="4292600"/>
          <p14:tracePt t="42494" x="2724150" y="4305300"/>
          <p14:tracePt t="42512" x="2730500" y="4311650"/>
          <p14:tracePt t="42528" x="2730500" y="4318000"/>
          <p14:tracePt t="42544" x="2736850" y="4337050"/>
          <p14:tracePt t="42561" x="2743200" y="4362450"/>
          <p14:tracePt t="42579" x="2743200" y="4387850"/>
          <p14:tracePt t="42595" x="2743200" y="4400550"/>
          <p14:tracePt t="42611" x="2743200" y="4413250"/>
          <p14:tracePt t="42628" x="2743200" y="4425950"/>
          <p14:tracePt t="42630" x="2736850" y="4438650"/>
          <p14:tracePt t="42646" x="2730500" y="4457700"/>
          <p14:tracePt t="42661" x="2730500" y="4464050"/>
          <p14:tracePt t="42662" x="2724150" y="4470400"/>
          <p14:tracePt t="42678" x="2717800" y="4483100"/>
          <p14:tracePt t="42694" x="2711450" y="4489450"/>
          <p14:tracePt t="42712" x="2692400" y="4502150"/>
          <p14:tracePt t="42728" x="2660650" y="4508500"/>
          <p14:tracePt t="42745" x="2622550" y="4521200"/>
          <p14:tracePt t="42761" x="2597150" y="4527550"/>
          <p14:tracePt t="42779" x="2584450" y="4533900"/>
          <p14:tracePt t="42795" x="2571750" y="4533900"/>
          <p14:tracePt t="42811" x="2559050" y="4540250"/>
          <p14:tracePt t="42828" x="2546350" y="4546600"/>
          <p14:tracePt t="42846" x="2489200" y="4546600"/>
          <p14:tracePt t="42862" x="2470150" y="4546600"/>
          <p14:tracePt t="42878" x="2457450" y="4546600"/>
          <p14:tracePt t="42918" x="2451100" y="4546600"/>
          <p14:tracePt t="42926" x="2438400" y="4546600"/>
          <p14:tracePt t="42934" x="2419350" y="4546600"/>
          <p14:tracePt t="42945" x="2400300" y="4546600"/>
          <p14:tracePt t="42962" x="2362200" y="4546600"/>
          <p14:tracePt t="42978" x="2349500" y="4546600"/>
          <p14:tracePt t="42996" x="2343150" y="4546600"/>
          <p14:tracePt t="43022" x="2336800" y="4540250"/>
          <p14:tracePt t="43030" x="2330450" y="4533900"/>
          <p14:tracePt t="43045" x="2317750" y="4521200"/>
          <p14:tracePt t="43063" x="2292350" y="4489450"/>
          <p14:tracePt t="43094" x="2292350" y="4483100"/>
          <p14:tracePt t="43102" x="2286000" y="4470400"/>
          <p14:tracePt t="43118" x="2279650" y="4457700"/>
          <p14:tracePt t="43129" x="2279650" y="4451350"/>
          <p14:tracePt t="43145" x="2279650" y="4425950"/>
          <p14:tracePt t="43162" x="2279650" y="4406900"/>
          <p14:tracePt t="43179" x="2279650" y="4394200"/>
          <p14:tracePt t="43196" x="2279650" y="4368800"/>
          <p14:tracePt t="43212" x="2279650" y="4356100"/>
          <p14:tracePt t="43228" x="2279650" y="4343400"/>
          <p14:tracePt t="43245" x="2286000" y="4324350"/>
          <p14:tracePt t="43247" x="2286000" y="4311650"/>
          <p14:tracePt t="43263" x="2298700" y="4286250"/>
          <p14:tracePt t="43279" x="2305050" y="4279900"/>
          <p14:tracePt t="43296" x="2311400" y="4273550"/>
          <p14:tracePt t="43312" x="2330450" y="4260850"/>
          <p14:tracePt t="43330" x="2349500" y="4254500"/>
          <p14:tracePt t="43345" x="2362200" y="4254500"/>
          <p14:tracePt t="43362" x="2374900" y="4248150"/>
          <p14:tracePt t="43379" x="2400300" y="4248150"/>
          <p14:tracePt t="43397" x="2432050" y="4248150"/>
          <p14:tracePt t="43412" x="2476500" y="4248150"/>
          <p14:tracePt t="43429" x="2508250" y="4248150"/>
          <p14:tracePt t="43445" x="2520950" y="4248150"/>
          <p14:tracePt t="43463" x="2546350" y="4254500"/>
          <p14:tracePt t="43479" x="2584450" y="4279900"/>
          <p14:tracePt t="43496" x="2622550" y="4298950"/>
          <p14:tracePt t="43512" x="2647950" y="4318000"/>
          <p14:tracePt t="43530" x="2654300" y="4318000"/>
          <p14:tracePt t="43550" x="2654300" y="4324350"/>
          <p14:tracePt t="43562" x="2660650" y="4330700"/>
          <p14:tracePt t="43579" x="2667000" y="4349750"/>
          <p14:tracePt t="43597" x="2673350" y="4375150"/>
          <p14:tracePt t="43612" x="2673350" y="4394200"/>
          <p14:tracePt t="43629" x="2673350" y="4406900"/>
          <p14:tracePt t="43630" x="2673350" y="4413250"/>
          <p14:tracePt t="43646" x="2673350" y="4425950"/>
          <p14:tracePt t="43663" x="2673350" y="4438650"/>
          <p14:tracePt t="43679" x="2673350" y="4445000"/>
          <p14:tracePt t="43695" x="2673350" y="4457700"/>
          <p14:tracePt t="43712" x="2673350" y="4464050"/>
          <p14:tracePt t="43731" x="2667000" y="4476750"/>
          <p14:tracePt t="43746" x="2654300" y="4495800"/>
          <p14:tracePt t="43763" x="2647950" y="4502150"/>
          <p14:tracePt t="43779" x="2628900" y="4514850"/>
          <p14:tracePt t="43797" x="2616200" y="4514850"/>
          <p14:tracePt t="43798" x="2616200" y="4521200"/>
          <p14:tracePt t="43812" x="2609850" y="4521200"/>
          <p14:tracePt t="43829" x="2597150" y="4527550"/>
          <p14:tracePt t="43830" x="2590800" y="4527550"/>
          <p14:tracePt t="43846" x="2571750" y="4533900"/>
          <p14:tracePt t="43863" x="2546350" y="4533900"/>
          <p14:tracePt t="43879" x="2508250" y="4533900"/>
          <p14:tracePt t="43896" x="2482850" y="4546600"/>
          <p14:tracePt t="43912" x="2463800" y="4546600"/>
          <p14:tracePt t="43930" x="2457450" y="4546600"/>
          <p14:tracePt t="43966" x="2451100" y="4546600"/>
          <p14:tracePt t="43974" x="2432050" y="4546600"/>
          <p14:tracePt t="43983" x="2419350" y="4546600"/>
          <p14:tracePt t="43996" x="2393950" y="4546600"/>
          <p14:tracePt t="44013" x="2368550" y="4540250"/>
          <p14:tracePt t="44029" x="2362200" y="4540250"/>
          <p14:tracePt t="44070" x="2355850" y="4540250"/>
          <p14:tracePt t="44078" x="2349500" y="4540250"/>
          <p14:tracePt t="44086" x="2343150" y="4533900"/>
          <p14:tracePt t="44096" x="2336800" y="4521200"/>
          <p14:tracePt t="44112" x="2330450" y="4521200"/>
          <p14:tracePt t="44129" x="2317750" y="4514850"/>
          <p14:tracePt t="44150" x="2311400" y="4508500"/>
          <p14:tracePt t="44163" x="2311400" y="4502150"/>
          <p14:tracePt t="44179" x="2298700" y="4483100"/>
          <p14:tracePt t="44196" x="2279650" y="4457700"/>
          <p14:tracePt t="44214" x="2273300" y="4438650"/>
          <p14:tracePt t="44229" x="2266950" y="4432300"/>
          <p14:tracePt t="44247" x="2266950" y="4425950"/>
          <p14:tracePt t="44263" x="2266950" y="4419600"/>
          <p14:tracePt t="44280" x="2266950" y="4406900"/>
          <p14:tracePt t="44296" x="2266950" y="4387850"/>
          <p14:tracePt t="44313" x="2260600" y="4375150"/>
          <p14:tracePt t="44330" x="2260600" y="4362450"/>
          <p14:tracePt t="44347" x="2260600" y="4356100"/>
          <p14:tracePt t="44366" x="2260600" y="4349750"/>
          <p14:tracePt t="44380" x="2260600" y="4343400"/>
          <p14:tracePt t="44396" x="2260600" y="4337050"/>
          <p14:tracePt t="44414" x="2260600" y="4311650"/>
          <p14:tracePt t="44430" x="2266950" y="4298950"/>
          <p14:tracePt t="44446" x="2266950" y="4292600"/>
          <p14:tracePt t="44463" x="2279650" y="4279900"/>
          <p14:tracePt t="44480" x="2286000" y="4273550"/>
          <p14:tracePt t="44497" x="2292350" y="4273550"/>
          <p14:tracePt t="44513" x="2298700" y="4273550"/>
          <p14:tracePt t="44529" x="2311400" y="4267200"/>
          <p14:tracePt t="44547" x="2317750" y="4267200"/>
          <p14:tracePt t="44563" x="2324100" y="4260850"/>
          <p14:tracePt t="44598" x="2330450" y="4260850"/>
          <p14:tracePt t="44630" x="2336800" y="4260850"/>
          <p14:tracePt t="44638" x="2343150" y="4260850"/>
          <p14:tracePt t="44646" x="2349500" y="4260850"/>
          <p14:tracePt t="44663" x="2368550" y="4260850"/>
          <p14:tracePt t="44680" x="2387600" y="4260850"/>
          <p14:tracePt t="44697" x="2406650" y="4260850"/>
          <p14:tracePt t="44714" x="2425700" y="4260850"/>
          <p14:tracePt t="44730" x="2451100" y="4260850"/>
          <p14:tracePt t="44746" x="2470150" y="4260850"/>
          <p14:tracePt t="44764" x="2489200" y="4260850"/>
          <p14:tracePt t="44782" x="2495550" y="4260850"/>
          <p14:tracePt t="44797" x="2501900" y="4267200"/>
          <p14:tracePt t="44847" x="2508250" y="4273550"/>
          <p14:tracePt t="44879" x="2508250" y="4279900"/>
          <p14:tracePt t="44886" x="2514600" y="4286250"/>
          <p14:tracePt t="44896" x="2514600" y="4292600"/>
          <p14:tracePt t="44913" x="2514600" y="4324350"/>
          <p14:tracePt t="44931" x="2514600" y="4337050"/>
          <p14:tracePt t="44947" x="2527300" y="4362450"/>
          <p14:tracePt t="44964" x="2533650" y="4387850"/>
          <p14:tracePt t="44980" x="2533650" y="4394200"/>
          <p14:tracePt t="44998" x="2540000" y="4394200"/>
          <p14:tracePt t="45094" x="2540000" y="4400550"/>
          <p14:tracePt t="45102" x="2540000" y="4406900"/>
          <p14:tracePt t="45118" x="2527300" y="4419600"/>
          <p14:tracePt t="45134" x="2514600" y="4419600"/>
          <p14:tracePt t="45142" x="2508250" y="4425950"/>
          <p14:tracePt t="45150" x="2508250" y="4432300"/>
          <p14:tracePt t="45164" x="2501900" y="4438650"/>
          <p14:tracePt t="45180" x="2495550" y="4445000"/>
          <p14:tracePt t="45487" x="2501900" y="4425950"/>
          <p14:tracePt t="45495" x="2520950" y="4413250"/>
          <p14:tracePt t="45502" x="2540000" y="4381500"/>
          <p14:tracePt t="45514" x="2552700" y="4362450"/>
          <p14:tracePt t="45531" x="2584450" y="4324350"/>
          <p14:tracePt t="45547" x="2622550" y="4298950"/>
          <p14:tracePt t="45565" x="2654300" y="4286250"/>
          <p14:tracePt t="45581" x="2673350" y="4279900"/>
          <p14:tracePt t="45597" x="2692400" y="4273550"/>
          <p14:tracePt t="45614" x="2724150" y="4267200"/>
          <p14:tracePt t="45631" x="2743200" y="4267200"/>
          <p14:tracePt t="45647" x="2762250" y="4260850"/>
          <p14:tracePt t="45664" x="2787650" y="4254500"/>
          <p14:tracePt t="45687" x="2800350" y="4248150"/>
          <p14:tracePt t="45750" x="2806700" y="4248150"/>
          <p14:tracePt t="45766" x="2819400" y="4241800"/>
          <p14:tracePt t="45774" x="2819400" y="4235450"/>
          <p14:tracePt t="45782" x="2825750" y="4235450"/>
          <p14:tracePt t="45798" x="2838450" y="4229100"/>
          <p14:tracePt t="45814" x="2851150" y="4216400"/>
          <p14:tracePt t="46070" x="2838450" y="4216400"/>
          <p14:tracePt t="46079" x="2825750" y="4216400"/>
          <p14:tracePt t="46086" x="2819400" y="4216400"/>
          <p14:tracePt t="46098" x="2806700" y="4216400"/>
          <p14:tracePt t="46115" x="2800350" y="4216400"/>
          <p14:tracePt t="46131" x="2794000" y="4216400"/>
          <p14:tracePt t="46167" x="2787650" y="4216400"/>
          <p14:tracePt t="46182" x="2781300" y="4216400"/>
          <p14:tracePt t="46198" x="2774950" y="4210050"/>
          <p14:tracePt t="46214" x="2768600" y="4203700"/>
          <p14:tracePt t="46222" x="2768600" y="4197350"/>
          <p14:tracePt t="46231" x="2768600" y="4184650"/>
          <p14:tracePt t="46248" x="2768600" y="4171950"/>
          <p14:tracePt t="46265" x="2762250" y="4165600"/>
          <p14:tracePt t="46282" x="2762250" y="4152900"/>
          <p14:tracePt t="46298" x="2762250" y="4140200"/>
          <p14:tracePt t="46315" x="2762250" y="4133850"/>
          <p14:tracePt t="46331" x="2762250" y="4127500"/>
          <p14:tracePt t="46349" x="2762250" y="4121150"/>
          <p14:tracePt t="46365" x="2762250" y="4108450"/>
          <p14:tracePt t="46382" x="2781300" y="4089400"/>
          <p14:tracePt t="46398" x="2794000" y="4076700"/>
          <p14:tracePt t="46416" x="2806700" y="4064000"/>
          <p14:tracePt t="46431" x="2819400" y="4057650"/>
          <p14:tracePt t="46448" x="2832100" y="4051300"/>
          <p14:tracePt t="46465" x="2851150" y="4044950"/>
          <p14:tracePt t="46483" x="2882900" y="4044950"/>
          <p14:tracePt t="46498" x="2914650" y="4044950"/>
          <p14:tracePt t="46515" x="2933700" y="4044950"/>
          <p14:tracePt t="46532" x="2940050" y="4044950"/>
          <p14:tracePt t="46550" x="2946400" y="4044950"/>
          <p14:tracePt t="46567" x="2952750" y="4044950"/>
          <p14:tracePt t="46581" x="2959100" y="4044950"/>
          <p14:tracePt t="46598" x="2959100" y="4070350"/>
          <p14:tracePt t="46616" x="2959100" y="4083050"/>
          <p14:tracePt t="46632" x="2959100" y="4102100"/>
          <p14:tracePt t="46648" x="2952750" y="4121150"/>
          <p14:tracePt t="46665" x="2946400" y="4121150"/>
          <p14:tracePt t="46683" x="2946400" y="4127500"/>
          <p14:tracePt t="46698" x="2940050" y="4140200"/>
          <p14:tracePt t="46759" x="2933700" y="4140200"/>
          <p14:tracePt t="46774" x="2921000" y="4140200"/>
          <p14:tracePt t="46782" x="2908300" y="4140200"/>
          <p14:tracePt t="46790" x="2901950" y="4140200"/>
          <p14:tracePt t="46798" x="2882900" y="4146550"/>
          <p14:tracePt t="46815" x="2844800" y="4165600"/>
          <p14:tracePt t="46833" x="2781300" y="4203700"/>
          <p14:tracePt t="46848" x="2698750" y="4248150"/>
          <p14:tracePt t="46865" x="2616200" y="4292600"/>
          <p14:tracePt t="46882" x="2559050" y="4324350"/>
          <p14:tracePt t="46900" x="2514600" y="4349750"/>
          <p14:tracePt t="46916" x="2476500" y="4362450"/>
          <p14:tracePt t="46932" x="2463800" y="4375150"/>
          <p14:tracePt t="46951" x="2457450" y="4381500"/>
          <p14:tracePt t="46966" x="2451100" y="4381500"/>
          <p14:tracePt t="46982" x="2444750" y="4387850"/>
          <p14:tracePt t="46998" x="2438400" y="4400550"/>
          <p14:tracePt t="47016" x="2432050" y="4400550"/>
          <p14:tracePt t="47033" x="2425700" y="4425950"/>
          <p14:tracePt t="47049" x="2425700" y="4451350"/>
          <p14:tracePt t="47065" x="2425700" y="4457700"/>
          <p14:tracePt t="47082" x="2425700" y="4464050"/>
          <p14:tracePt t="47135" x="2425700" y="4470400"/>
          <p14:tracePt t="47222" x="2419350" y="4476750"/>
          <p14:tracePt t="47231" x="2413000" y="4476750"/>
          <p14:tracePt t="47246" x="2400300" y="4483100"/>
          <p14:tracePt t="47254" x="2393950" y="4483100"/>
          <p14:tracePt t="47270" x="2381250" y="4483100"/>
          <p14:tracePt t="47282" x="2368550" y="4483100"/>
          <p14:tracePt t="47300" x="2343150" y="4483100"/>
          <p14:tracePt t="47316" x="2324100" y="4483100"/>
          <p14:tracePt t="47343" x="2317750" y="4483100"/>
          <p14:tracePt t="47350" x="2311400" y="4483100"/>
          <p14:tracePt t="47367" x="2298700" y="4464050"/>
          <p14:tracePt t="47382" x="2292350" y="4451350"/>
          <p14:tracePt t="47399" x="2286000" y="4451350"/>
          <p14:tracePt t="47416" x="2279650" y="4445000"/>
          <p14:tracePt t="47433" x="2279650" y="4438650"/>
          <p14:tracePt t="47449" x="2279650" y="4425950"/>
          <p14:tracePt t="47466" x="2273300" y="4406900"/>
          <p14:tracePt t="47483" x="2266950" y="4394200"/>
          <p14:tracePt t="47500" x="2266950" y="4381500"/>
          <p14:tracePt t="47518" x="2266950" y="4375150"/>
          <p14:tracePt t="47532" x="2266950" y="4368800"/>
          <p14:tracePt t="47549" x="2266950" y="4362450"/>
          <p14:tracePt t="47567" x="2266950" y="4349750"/>
          <p14:tracePt t="47582" x="2279650" y="4330700"/>
          <p14:tracePt t="47599" x="2311400" y="4305300"/>
          <p14:tracePt t="47616" x="2336800" y="4298950"/>
          <p14:tracePt t="47634" x="2368550" y="4292600"/>
          <p14:tracePt t="47649" x="2393950" y="4286250"/>
          <p14:tracePt t="47666" x="2432050" y="4286250"/>
          <p14:tracePt t="47683" x="2470150" y="4286250"/>
          <p14:tracePt t="47700" x="2508250" y="4286250"/>
          <p14:tracePt t="47716" x="2533650" y="4286250"/>
          <p14:tracePt t="47733" x="2552700" y="4286250"/>
          <p14:tracePt t="47749" x="2578100" y="4286250"/>
          <p14:tracePt t="47767" x="2622550" y="4286250"/>
          <p14:tracePt t="47783" x="2647950" y="4286250"/>
          <p14:tracePt t="47800" x="2667000" y="4292600"/>
          <p14:tracePt t="47816" x="2673350" y="4292600"/>
          <p14:tracePt t="47834" x="2679700" y="4292600"/>
          <p14:tracePt t="47849" x="2679700" y="4298950"/>
          <p14:tracePt t="47866" x="2686050" y="4298950"/>
          <p14:tracePt t="47883" x="2686050" y="4305300"/>
          <p14:tracePt t="47901" x="2692400" y="4324350"/>
          <p14:tracePt t="47916" x="2692400" y="4343400"/>
          <p14:tracePt t="47933" x="2692400" y="4362450"/>
          <p14:tracePt t="47949" x="2692400" y="4381500"/>
          <p14:tracePt t="47967" x="2692400" y="4413250"/>
          <p14:tracePt t="47983" x="2686050" y="4425950"/>
          <p14:tracePt t="48000" x="2679700" y="4438650"/>
          <p14:tracePt t="48016" x="2667000" y="4457700"/>
          <p14:tracePt t="48034" x="2660650" y="4470400"/>
          <p14:tracePt t="48049" x="2647950" y="4489450"/>
          <p14:tracePt t="48066" x="2635250" y="4495800"/>
          <p14:tracePt t="48083" x="2616200" y="4508500"/>
          <p14:tracePt t="48101" x="2597150" y="4514850"/>
          <p14:tracePt t="48116" x="2578100" y="4527550"/>
          <p14:tracePt t="48133" x="2559050" y="4533900"/>
          <p14:tracePt t="48150" x="2540000" y="4533900"/>
          <p14:tracePt t="48151" x="2533650" y="4533900"/>
          <p14:tracePt t="48168" x="2508250" y="4533900"/>
          <p14:tracePt t="48183" x="2482850" y="4533900"/>
          <p14:tracePt t="48200" x="2457450" y="4533900"/>
          <p14:tracePt t="48216" x="2432050" y="4533900"/>
          <p14:tracePt t="48234" x="2393950" y="4527550"/>
          <p14:tracePt t="48250" x="2368550" y="4527550"/>
          <p14:tracePt t="48267" x="2336800" y="4508500"/>
          <p14:tracePt t="48283" x="2305050" y="4489450"/>
          <p14:tracePt t="48301" x="2298700" y="4489450"/>
          <p14:tracePt t="48317" x="2286000" y="4476750"/>
          <p14:tracePt t="48333" x="2273300" y="4464050"/>
          <p14:tracePt t="48350" x="2260600" y="4451350"/>
          <p14:tracePt t="48350" x="2254250" y="4445000"/>
          <p14:tracePt t="48368" x="2241550" y="4432300"/>
          <p14:tracePt t="48391" x="2235200" y="4413250"/>
          <p14:tracePt t="48400" x="2228850" y="4400550"/>
          <p14:tracePt t="48417" x="2228850" y="4387850"/>
          <p14:tracePt t="48435" x="2222500" y="4375150"/>
          <p14:tracePt t="48450" x="2216150" y="4368800"/>
          <p14:tracePt t="48467" x="2216150" y="4362450"/>
          <p14:tracePt t="48483" x="2216150" y="4349750"/>
          <p14:tracePt t="48501" x="2216150" y="4330700"/>
          <p14:tracePt t="48517" x="2216150" y="4318000"/>
          <p14:tracePt t="48533" x="2216150" y="4298950"/>
          <p14:tracePt t="48550" x="2235200" y="4273550"/>
          <p14:tracePt t="48568" x="2247900" y="4254500"/>
          <p14:tracePt t="48583" x="2273300" y="4248150"/>
          <p14:tracePt t="48600" x="2311400" y="4235450"/>
          <p14:tracePt t="48617" x="2362200" y="4235450"/>
          <p14:tracePt t="48634" x="2406650" y="4235450"/>
          <p14:tracePt t="48650" x="2438400" y="4235450"/>
          <p14:tracePt t="48667" x="2457450" y="4235450"/>
          <p14:tracePt t="48683" x="2489200" y="4241800"/>
          <p14:tracePt t="48701" x="2540000" y="4254500"/>
          <p14:tracePt t="48717" x="2584450" y="4279900"/>
          <p14:tracePt t="48734" x="2628900" y="4311650"/>
          <p14:tracePt t="48735" x="2647950" y="4324350"/>
          <p14:tracePt t="48750" x="2660650" y="4343400"/>
          <p14:tracePt t="48768" x="2667000" y="4362450"/>
          <p14:tracePt t="48783" x="2667000" y="4387850"/>
          <p14:tracePt t="48800" x="2673350" y="4406900"/>
          <p14:tracePt t="48817" x="2673350" y="4425950"/>
          <p14:tracePt t="48835" x="2673350" y="4451350"/>
          <p14:tracePt t="48850" x="2673350" y="4476750"/>
          <p14:tracePt t="48867" x="2641600" y="4508500"/>
          <p14:tracePt t="48884" x="2622550" y="4527550"/>
          <p14:tracePt t="48901" x="2597150" y="4540250"/>
          <p14:tracePt t="48917" x="2590800" y="4540250"/>
          <p14:tracePt t="48934" x="2578100" y="4546600"/>
          <p14:tracePt t="49007" x="2571750" y="4546600"/>
          <p14:tracePt t="49022" x="2571750" y="4540250"/>
          <p14:tracePt t="49030" x="2571750" y="4533900"/>
          <p14:tracePt t="49039" x="2571750" y="4514850"/>
          <p14:tracePt t="49050" x="2571750" y="4502150"/>
          <p14:tracePt t="49067" x="2597150" y="4438650"/>
          <p14:tracePt t="49085" x="2654300" y="4375150"/>
          <p14:tracePt t="49101" x="2698750" y="4318000"/>
          <p14:tracePt t="49117" x="2730500" y="4286250"/>
          <p14:tracePt t="49134" x="2749550" y="4273550"/>
          <p14:tracePt t="49152" x="2755900" y="4267200"/>
          <p14:tracePt t="49239" x="2755900" y="4260850"/>
          <p14:tracePt t="49263" x="2762250" y="4260850"/>
          <p14:tracePt t="49271" x="2762250" y="4254500"/>
          <p14:tracePt t="49278" x="2768600" y="4254500"/>
          <p14:tracePt t="49286" x="2768600" y="4248150"/>
          <p14:tracePt t="49301" x="2774950" y="4241800"/>
          <p14:tracePt t="49319" x="2781300" y="4216400"/>
          <p14:tracePt t="49399" x="2781300" y="4210050"/>
          <p14:tracePt t="49414" x="2774950" y="4210050"/>
          <p14:tracePt t="49422" x="2768600" y="4210050"/>
          <p14:tracePt t="49430" x="2762250" y="4210050"/>
          <p14:tracePt t="49438" x="2743200" y="4210050"/>
          <p14:tracePt t="49451" x="2730500" y="4210050"/>
          <p14:tracePt t="49469" x="2705100" y="4210050"/>
          <p14:tracePt t="50015" x="2755900" y="4210050"/>
          <p14:tracePt t="50022" x="2825750" y="4210050"/>
          <p14:tracePt t="50031" x="2882900" y="4210050"/>
          <p14:tracePt t="50038" x="2933700" y="4210050"/>
          <p14:tracePt t="50052" x="2984500" y="4210050"/>
          <p14:tracePt t="50068" x="3048000" y="4210050"/>
          <p14:tracePt t="50086" x="3067050" y="4210050"/>
          <p14:tracePt t="50175" x="3073400" y="4210050"/>
          <p14:tracePt t="50207" x="3079750" y="4210050"/>
          <p14:tracePt t="50303" x="3073400" y="4210050"/>
          <p14:tracePt t="50310" x="3067050" y="4216400"/>
          <p14:tracePt t="50319" x="3054350" y="4216400"/>
          <p14:tracePt t="50335" x="3035300" y="4229100"/>
          <p14:tracePt t="50352" x="3016250" y="4229100"/>
          <p14:tracePt t="50368" x="2997200" y="4235450"/>
          <p14:tracePt t="50386" x="2971800" y="4248150"/>
          <p14:tracePt t="50402" x="2952750" y="4248150"/>
          <p14:tracePt t="50418" x="2940050" y="4254500"/>
          <p14:tracePt t="50435" x="2933700" y="4254500"/>
          <p14:tracePt t="50453" x="2927350" y="4254500"/>
          <p14:tracePt t="50469" x="2921000" y="4254500"/>
          <p14:tracePt t="50485" x="2901950" y="4267200"/>
          <p14:tracePt t="50502" x="2857500" y="4273550"/>
          <p14:tracePt t="50520" x="2844800" y="4279900"/>
          <p14:tracePt t="50575" x="2838450" y="4279900"/>
          <p14:tracePt t="50584" x="2832100" y="4279900"/>
          <p14:tracePt t="50599" x="2825750" y="4279900"/>
          <p14:tracePt t="50607" x="2819400" y="4279900"/>
          <p14:tracePt t="50655" x="2813050" y="4279900"/>
          <p14:tracePt t="50663" x="2800350" y="4273550"/>
          <p14:tracePt t="50670" x="2794000" y="4267200"/>
          <p14:tracePt t="50685" x="2787650" y="4260850"/>
          <p14:tracePt t="50703" x="2781300" y="4254500"/>
          <p14:tracePt t="50719" x="2781300" y="4248150"/>
          <p14:tracePt t="50736" x="2774950" y="4229100"/>
          <p14:tracePt t="50752" x="2762250" y="4210050"/>
          <p14:tracePt t="50769" x="2762250" y="4197350"/>
          <p14:tracePt t="50785" x="2755900" y="4178300"/>
          <p14:tracePt t="50803" x="2755900" y="4171950"/>
          <p14:tracePt t="50819" x="2755900" y="4165600"/>
          <p14:tracePt t="50836" x="2755900" y="4159250"/>
          <p14:tracePt t="50852" x="2755900" y="4133850"/>
          <p14:tracePt t="50870" x="2755900" y="4102100"/>
          <p14:tracePt t="50886" x="2762250" y="4089400"/>
          <p14:tracePt t="50902" x="2768600" y="4064000"/>
          <p14:tracePt t="50919" x="2774950" y="4044950"/>
          <p14:tracePt t="50937" x="2787650" y="4038600"/>
          <p14:tracePt t="50952" x="2794000" y="4032250"/>
          <p14:tracePt t="50969" x="2800350" y="4032250"/>
          <p14:tracePt t="50986" x="2813050" y="4025900"/>
          <p14:tracePt t="51007" x="2819400" y="4025900"/>
          <p14:tracePt t="51023" x="2825750" y="4019550"/>
          <p14:tracePt t="51039" x="2832100" y="4019550"/>
          <p14:tracePt t="51063" x="2838450" y="4019550"/>
          <p14:tracePt t="51119" x="2844800" y="4019550"/>
          <p14:tracePt t="51135" x="2851150" y="4019550"/>
          <p14:tracePt t="51151" x="2863850" y="4032250"/>
          <p14:tracePt t="51159" x="2870200" y="4038600"/>
          <p14:tracePt t="51169" x="2870200" y="4044950"/>
          <p14:tracePt t="51186" x="2876550" y="4057650"/>
          <p14:tracePt t="51204" x="2882900" y="4057650"/>
          <p14:tracePt t="51247" x="2889250" y="4064000"/>
          <p14:tracePt t="51255" x="2895600" y="4070350"/>
          <p14:tracePt t="51263" x="2895600" y="4076700"/>
          <p14:tracePt t="51270" x="2895600" y="4089400"/>
          <p14:tracePt t="51286" x="2901950" y="4095750"/>
          <p14:tracePt t="51303" x="2914650" y="4127500"/>
          <p14:tracePt t="51319" x="2914650" y="4140200"/>
          <p14:tracePt t="51337" x="2914650" y="4152900"/>
          <p14:tracePt t="51353" x="2914650" y="4165600"/>
          <p14:tracePt t="51370" x="2914650" y="4171950"/>
          <p14:tracePt t="51386" x="2914650" y="4184650"/>
          <p14:tracePt t="51404" x="2914650" y="4191000"/>
          <p14:tracePt t="51419" x="2914650" y="4197350"/>
          <p14:tracePt t="51487" x="2914650" y="4203700"/>
          <p14:tracePt t="51503" x="2914650" y="4210050"/>
          <p14:tracePt t="51511" x="2908300" y="4216400"/>
          <p14:tracePt t="51527" x="2901950" y="4222750"/>
          <p14:tracePt t="51543" x="2895600" y="4222750"/>
          <p14:tracePt t="51553" x="2889250" y="4229100"/>
          <p14:tracePt t="51571" x="2882900" y="4241800"/>
          <p14:tracePt t="51586" x="2870200" y="4241800"/>
          <p14:tracePt t="51607" x="2863850" y="4248150"/>
          <p14:tracePt t="51620" x="2857500" y="4248150"/>
          <p14:tracePt t="51663" x="2851150" y="4248150"/>
          <p14:tracePt t="51679" x="2844800" y="4248150"/>
          <p14:tracePt t="51687" x="2838450" y="4248150"/>
          <p14:tracePt t="51703" x="2825750" y="4248150"/>
          <p14:tracePt t="51727" x="2819400" y="4248150"/>
          <p14:tracePt t="51775" x="2806700" y="4248150"/>
          <p14:tracePt t="51783" x="2806700" y="4241800"/>
          <p14:tracePt t="51791" x="2800350" y="4235450"/>
          <p14:tracePt t="51803" x="2787650" y="4216400"/>
          <p14:tracePt t="51820" x="2781300" y="4203700"/>
          <p14:tracePt t="51837" x="2781300" y="4197350"/>
          <p14:tracePt t="51855" x="2774950" y="4184650"/>
          <p14:tracePt t="51880" x="2774950" y="4178300"/>
          <p14:tracePt t="51887" x="2774950" y="4171950"/>
          <p14:tracePt t="51903" x="2774950" y="4152900"/>
          <p14:tracePt t="51921" x="2774950" y="4121150"/>
          <p14:tracePt t="51936" x="2774950" y="4095750"/>
          <p14:tracePt t="51954" x="2774950" y="4083050"/>
          <p14:tracePt t="51970" x="2781300" y="4070350"/>
          <p14:tracePt t="52031" x="2787650" y="4064000"/>
          <p14:tracePt t="52047" x="2794000" y="4064000"/>
          <p14:tracePt t="52062" x="2800350" y="4064000"/>
          <p14:tracePt t="52070" x="2800350" y="4057650"/>
          <p14:tracePt t="52087" x="2813050" y="4057650"/>
          <p14:tracePt t="52103" x="2819400" y="4044950"/>
          <p14:tracePt t="52112" x="2825750" y="4044950"/>
          <p14:tracePt t="52120" x="2832100" y="4044950"/>
          <p14:tracePt t="52138" x="2838450" y="4044950"/>
          <p14:tracePt t="52208" x="2844800" y="4044950"/>
          <p14:tracePt t="52215" x="2851150" y="4044950"/>
          <p14:tracePt t="52223" x="2857500" y="4044950"/>
          <p14:tracePt t="52237" x="2863850" y="4051300"/>
          <p14:tracePt t="52253" x="2876550" y="4083050"/>
          <p14:tracePt t="52270" x="2895600" y="4102100"/>
          <p14:tracePt t="52288" x="2895600" y="4108450"/>
          <p14:tracePt t="52303" x="2901950" y="4121150"/>
          <p14:tracePt t="52320" x="2908300" y="4121150"/>
          <p14:tracePt t="52337" x="2908300" y="4140200"/>
          <p14:tracePt t="52355" x="2908300" y="4146550"/>
          <p14:tracePt t="52370" x="2908300" y="4159250"/>
          <p14:tracePt t="52387" x="2908300" y="4165600"/>
          <p14:tracePt t="52404" x="2908300" y="4178300"/>
          <p14:tracePt t="52421" x="2908300" y="4184650"/>
          <p14:tracePt t="52438" x="2908300" y="4191000"/>
          <p14:tracePt t="52439" x="2908300" y="4197350"/>
          <p14:tracePt t="52455" x="2908300" y="4203700"/>
          <p14:tracePt t="52479" x="2901950" y="4210050"/>
          <p14:tracePt t="52495" x="2901950" y="4216400"/>
          <p14:tracePt t="52519" x="2895600" y="4222750"/>
          <p14:tracePt t="52527" x="2895600" y="4229100"/>
          <p14:tracePt t="52551" x="2889250" y="4229100"/>
          <p14:tracePt t="52592" x="2882900" y="4229100"/>
          <p14:tracePt t="52599" x="2882900" y="4235450"/>
          <p14:tracePt t="52615" x="2876550" y="4235450"/>
          <p14:tracePt t="52631" x="2857500" y="4235450"/>
          <p14:tracePt t="52655" x="2844800" y="4241800"/>
          <p14:tracePt t="52663" x="2838450" y="4241800"/>
          <p14:tracePt t="52671" x="2832100" y="4248150"/>
          <p14:tracePt t="52688" x="2825750" y="4248150"/>
          <p14:tracePt t="52704" x="2813050" y="4254500"/>
          <p14:tracePt t="52721" x="2806700" y="4254500"/>
          <p14:tracePt t="52737" x="2806700" y="4260850"/>
          <p14:tracePt t="52764" x="2794000" y="4267200"/>
          <p14:tracePt t="52771" x="2781300" y="4279900"/>
          <p14:tracePt t="52788" x="2762250" y="4286250"/>
          <p14:tracePt t="52804" x="2730500" y="4305300"/>
          <p14:tracePt t="52822" x="2705100" y="4324350"/>
          <p14:tracePt t="52837" x="2686050" y="4337050"/>
          <p14:tracePt t="52854" x="2660650" y="4356100"/>
          <p14:tracePt t="52855" x="2654300" y="4362450"/>
          <p14:tracePt t="52871" x="2622550" y="4375150"/>
          <p14:tracePt t="52888" x="2578100" y="4400550"/>
          <p14:tracePt t="52904" x="2552700" y="4419600"/>
          <p14:tracePt t="52921" x="2540000" y="4419600"/>
          <p14:tracePt t="52937" x="2540000" y="4425950"/>
          <p14:tracePt t="52955" x="2533650" y="4425950"/>
          <p14:tracePt t="52971" x="2527300" y="4432300"/>
          <p14:tracePt t="53023" x="2520950" y="4438650"/>
          <p14:tracePt t="53039" x="2520950" y="4445000"/>
          <p14:tracePt t="53063" x="2520950" y="4451350"/>
          <p14:tracePt t="53087" x="2514600" y="4457700"/>
          <p14:tracePt t="53095" x="2514600" y="4464050"/>
          <p14:tracePt t="53111" x="2501900" y="4476750"/>
          <p14:tracePt t="53127" x="2501900" y="4483100"/>
          <p14:tracePt t="53143" x="2501900" y="4495800"/>
          <p14:tracePt t="53155" x="2495550" y="4495800"/>
          <p14:tracePt t="53172" x="2495550" y="4502150"/>
          <p14:tracePt t="53752" x="2495550" y="4508500"/>
          <p14:tracePt t="53759" x="2495550" y="4514850"/>
          <p14:tracePt t="53775" x="2495550" y="4527550"/>
          <p14:tracePt t="53783" x="2495550" y="4533900"/>
          <p14:tracePt t="53791" x="2495550" y="4546600"/>
          <p14:tracePt t="53805" x="2508250" y="4565650"/>
          <p14:tracePt t="53823" x="2540000" y="4616450"/>
          <p14:tracePt t="53838" x="2546350" y="4622800"/>
          <p14:tracePt t="53855" x="2552700" y="4635500"/>
          <p14:tracePt t="53872" x="2559050" y="4635500"/>
          <p14:tracePt t="53890" x="2578100" y="4660900"/>
          <p14:tracePt t="53905" x="2597150" y="4679950"/>
          <p14:tracePt t="53922" x="2622550" y="4699000"/>
          <p14:tracePt t="53938" x="2641600" y="4711700"/>
          <p14:tracePt t="53956" x="2647950" y="4718050"/>
          <p14:tracePt t="53972" x="2654300" y="4724400"/>
          <p14:tracePt t="53989" x="2667000" y="4730750"/>
          <p14:tracePt t="54006" x="2705100" y="4749800"/>
          <p14:tracePt t="54023" x="2774950" y="4768850"/>
          <p14:tracePt t="54038" x="2800350" y="4781550"/>
          <p14:tracePt t="54055" x="2813050" y="4781550"/>
          <p14:tracePt t="54199" x="2819400" y="4787900"/>
          <p14:tracePt t="54207" x="2825750" y="4794250"/>
          <p14:tracePt t="54215" x="2838450" y="4813300"/>
          <p14:tracePt t="54223" x="2857500" y="4832350"/>
          <p14:tracePt t="54239" x="2901950" y="4864100"/>
          <p14:tracePt t="54255" x="2927350" y="4883150"/>
          <p14:tracePt t="54408" x="2933700" y="4883150"/>
          <p14:tracePt t="54431" x="2927350" y="4876800"/>
          <p14:tracePt t="54455" x="2921000" y="4876800"/>
          <p14:tracePt t="54463" x="2921000" y="4870450"/>
          <p14:tracePt t="54479" x="2914650" y="4864100"/>
          <p14:tracePt t="54591" x="2908300" y="4864100"/>
          <p14:tracePt t="54599" x="2889250" y="4864100"/>
          <p14:tracePt t="54607" x="2876550" y="4864100"/>
          <p14:tracePt t="54623" x="2838450" y="4864100"/>
          <p14:tracePt t="54639" x="2787650" y="4845050"/>
          <p14:tracePt t="54656" x="2743200" y="4845050"/>
          <p14:tracePt t="54674" x="2724150" y="4838700"/>
          <p14:tracePt t="54689" x="2717800" y="4832350"/>
          <p14:tracePt t="54706" x="2698750" y="4813300"/>
          <p14:tracePt t="54723" x="2686050" y="4787900"/>
          <p14:tracePt t="54741" x="2667000" y="4749800"/>
          <p14:tracePt t="54757" x="2660650" y="4718050"/>
          <p14:tracePt t="54773" x="2647950" y="4679950"/>
          <p14:tracePt t="54789" x="2647950" y="4660900"/>
          <p14:tracePt t="54807" x="2647950" y="4597400"/>
          <p14:tracePt t="54823" x="2647950" y="4540250"/>
          <p14:tracePt t="54840" x="2647950" y="4495800"/>
          <p14:tracePt t="54856" x="2660650" y="4464050"/>
          <p14:tracePt t="54874" x="2705100" y="4445000"/>
          <p14:tracePt t="54889" x="2844800" y="4438650"/>
          <p14:tracePt t="54906" x="3003550" y="4438650"/>
          <p14:tracePt t="54923" x="3117850" y="4445000"/>
          <p14:tracePt t="54941" x="3175000" y="4470400"/>
          <p14:tracePt t="54956" x="3175000" y="4476750"/>
          <p14:tracePt t="54973" x="3175000" y="4502150"/>
          <p14:tracePt t="54990" x="3175000" y="4527550"/>
          <p14:tracePt t="55007" x="3175000" y="4584700"/>
          <p14:tracePt t="55023" x="3162300" y="4641850"/>
          <p14:tracePt t="55040" x="3124200" y="4692650"/>
          <p14:tracePt t="55056" x="3073400" y="4737100"/>
          <p14:tracePt t="55074" x="3016250" y="4775200"/>
          <p14:tracePt t="55090" x="2984500" y="4787900"/>
          <p14:tracePt t="55106" x="2946400" y="4794250"/>
          <p14:tracePt t="55123" x="2908300" y="4800600"/>
          <p14:tracePt t="55141" x="2870200" y="4806950"/>
          <p14:tracePt t="55157" x="2825750" y="4813300"/>
          <p14:tracePt t="55173" x="2800350" y="4826000"/>
          <p14:tracePt t="55190" x="2787650" y="4832350"/>
          <p14:tracePt t="55207" x="2749550" y="4851400"/>
          <p14:tracePt t="55223" x="2717800" y="4864100"/>
          <p14:tracePt t="55240" x="2686050" y="4876800"/>
          <p14:tracePt t="55256" x="2654300" y="4908550"/>
          <p14:tracePt t="55274" x="2628900" y="4933950"/>
          <p14:tracePt t="55290" x="2609850" y="4959350"/>
          <p14:tracePt t="55307" x="2597150" y="4978400"/>
          <p14:tracePt t="55324" x="2578100" y="4997450"/>
          <p14:tracePt t="55341" x="2533650" y="5022850"/>
          <p14:tracePt t="55357" x="2495550" y="5041900"/>
          <p14:tracePt t="55373" x="2463800" y="5060950"/>
          <p14:tracePt t="55390" x="2451100" y="5073650"/>
          <p14:tracePt t="55543" x="2444750" y="5073650"/>
          <p14:tracePt t="55551" x="2438400" y="5073650"/>
          <p14:tracePt t="55559" x="2438400" y="5080000"/>
          <p14:tracePt t="55575" x="2432050" y="5080000"/>
          <p14:tracePt t="55591" x="2425700" y="5086350"/>
          <p14:tracePt t="55607" x="2419350" y="5086350"/>
          <p14:tracePt t="55624" x="2406650" y="5086350"/>
          <p14:tracePt t="55641" x="2393950" y="5086350"/>
          <p14:tracePt t="55679" x="2387600" y="5086350"/>
          <p14:tracePt t="55831" x="2381250" y="5086350"/>
          <p14:tracePt t="55840" x="2374900" y="5086350"/>
          <p14:tracePt t="55951" x="2368550" y="5086350"/>
          <p14:tracePt t="55959" x="2362200" y="5086350"/>
          <p14:tracePt t="55967" x="2355850" y="5086350"/>
          <p14:tracePt t="55975" x="2349500" y="5086350"/>
          <p14:tracePt t="55991" x="2343150" y="5086350"/>
          <p14:tracePt t="56031" x="2336800" y="5086350"/>
          <p14:tracePt t="56048" x="2330450" y="5086350"/>
          <p14:tracePt t="56056" x="2324100" y="5086350"/>
          <p14:tracePt t="56063" x="2317750" y="5086350"/>
          <p14:tracePt t="56074" x="2311400" y="5086350"/>
          <p14:tracePt t="56090" x="2292350" y="5086350"/>
          <p14:tracePt t="56108" x="2273300" y="5086350"/>
          <p14:tracePt t="56124" x="2260600" y="5086350"/>
          <p14:tracePt t="56141" x="2247900" y="5080000"/>
          <p14:tracePt t="56157" x="2241550" y="5073650"/>
          <p14:tracePt t="56175" x="2222500" y="5054600"/>
          <p14:tracePt t="56191" x="2216150" y="5048250"/>
          <p14:tracePt t="56207" x="2203450" y="5041900"/>
          <p14:tracePt t="56247" x="2203450" y="5035550"/>
          <p14:tracePt t="56255" x="2197100" y="5029200"/>
          <p14:tracePt t="56263" x="2197100" y="5022850"/>
          <p14:tracePt t="56274" x="2190750" y="5016500"/>
          <p14:tracePt t="56291" x="2190750" y="5003800"/>
          <p14:tracePt t="56308" x="2184400" y="4991100"/>
          <p14:tracePt t="56325" x="2184400" y="4972050"/>
          <p14:tracePt t="56341" x="2184400" y="4959350"/>
          <p14:tracePt t="56358" x="2184400" y="4940300"/>
          <p14:tracePt t="56374" x="2184400" y="4921250"/>
          <p14:tracePt t="56392" x="2197100" y="4889500"/>
          <p14:tracePt t="56408" x="2209800" y="4870450"/>
          <p14:tracePt t="56425" x="2222500" y="4857750"/>
          <p14:tracePt t="56441" x="2235200" y="4851400"/>
          <p14:tracePt t="56458" x="2254250" y="4851400"/>
          <p14:tracePt t="56474" x="2286000" y="4851400"/>
          <p14:tracePt t="56491" x="2324100" y="4851400"/>
          <p14:tracePt t="56508" x="2349500" y="4851400"/>
          <p14:tracePt t="56525" x="2362200" y="4851400"/>
          <p14:tracePt t="56541" x="2374900" y="4851400"/>
          <p14:tracePt t="56558" x="2387600" y="4876800"/>
          <p14:tracePt t="56574" x="2419350" y="4914900"/>
          <p14:tracePt t="56575" x="2425700" y="4921250"/>
          <p14:tracePt t="56592" x="2444750" y="4933950"/>
          <p14:tracePt t="56608" x="2444750" y="4940300"/>
          <p14:tracePt t="56640" x="2451100" y="4946650"/>
          <p14:tracePt t="56656" x="2451100" y="4953000"/>
          <p14:tracePt t="56663" x="2451100" y="4965700"/>
          <p14:tracePt t="56674" x="2451100" y="4972050"/>
          <p14:tracePt t="56691" x="2451100" y="4991100"/>
          <p14:tracePt t="56708" x="2451100" y="5010150"/>
          <p14:tracePt t="56726" x="2451100" y="5029200"/>
          <p14:tracePt t="56741" x="2444750" y="5035550"/>
          <p14:tracePt t="56758" x="2432050" y="5054600"/>
          <p14:tracePt t="56775" x="2413000" y="5073650"/>
          <p14:tracePt t="56792" x="2393950" y="5099050"/>
          <p14:tracePt t="56808" x="2374900" y="5111750"/>
          <p14:tracePt t="56824" x="2336800" y="5130800"/>
          <p14:tracePt t="56842" x="2311400" y="5149850"/>
          <p14:tracePt t="56859" x="2286000" y="5156200"/>
          <p14:tracePt t="56875" x="2273300" y="5156200"/>
          <p14:tracePt t="56927" x="2266950" y="5156200"/>
          <p14:tracePt t="56935" x="2254250" y="5156200"/>
          <p14:tracePt t="56943" x="2235200" y="5156200"/>
          <p14:tracePt t="56958" x="2216150" y="5143500"/>
          <p14:tracePt t="56975" x="2197100" y="5137150"/>
          <p14:tracePt t="56976" x="2190750" y="5137150"/>
          <p14:tracePt t="57016" x="2184400" y="5130800"/>
          <p14:tracePt t="57023" x="2184400" y="5118100"/>
          <p14:tracePt t="57031" x="2171700" y="5105400"/>
          <p14:tracePt t="57042" x="2171700" y="5099050"/>
          <p14:tracePt t="57058" x="2165350" y="5073650"/>
          <p14:tracePt t="57080" x="2165350" y="5060950"/>
          <p14:tracePt t="57095" x="2159000" y="5048250"/>
          <p14:tracePt t="57112" x="2159000" y="5041900"/>
          <p14:tracePt t="57125" x="2159000" y="5029200"/>
          <p14:tracePt t="57141" x="2159000" y="5010150"/>
          <p14:tracePt t="57160" x="2159000" y="4953000"/>
          <p14:tracePt t="57175" x="2165350" y="4927600"/>
          <p14:tracePt t="57192" x="2209800" y="4851400"/>
          <p14:tracePt t="57208" x="2235200" y="4819650"/>
          <p14:tracePt t="57226" x="2254250" y="4800600"/>
          <p14:tracePt t="57242" x="2286000" y="4800600"/>
          <p14:tracePt t="57258" x="2336800" y="4800600"/>
          <p14:tracePt t="57275" x="2406650" y="4800600"/>
          <p14:tracePt t="57293" x="2451100" y="4800600"/>
          <p14:tracePt t="57308" x="2463800" y="4800600"/>
          <p14:tracePt t="57325" x="2470150" y="4806950"/>
          <p14:tracePt t="57342" x="2482850" y="4819650"/>
          <p14:tracePt t="57360" x="2508250" y="4883150"/>
          <p14:tracePt t="57375" x="2508250" y="4921250"/>
          <p14:tracePt t="57392" x="2514600" y="4959350"/>
          <p14:tracePt t="57408" x="2514600" y="4984750"/>
          <p14:tracePt t="57426" x="2514600" y="5016500"/>
          <p14:tracePt t="57442" x="2514600" y="5041900"/>
          <p14:tracePt t="57458" x="2508250" y="5067300"/>
          <p14:tracePt t="57475" x="2495550" y="5086350"/>
          <p14:tracePt t="57493" x="2482850" y="5105400"/>
          <p14:tracePt t="57509" x="2470150" y="5111750"/>
          <p14:tracePt t="57525" x="2451100" y="5118100"/>
          <p14:tracePt t="57542" x="2432050" y="5118100"/>
          <p14:tracePt t="57560" x="2400300" y="5118100"/>
          <p14:tracePt t="57624" x="2393950" y="5118100"/>
          <p14:tracePt t="57976" x="2400300" y="5118100"/>
          <p14:tracePt t="57984" x="2406650" y="5118100"/>
          <p14:tracePt t="57992" x="2413000" y="5118100"/>
          <p14:tracePt t="58009" x="2419350" y="5118100"/>
          <p14:tracePt t="58026" x="2432050" y="5118100"/>
          <p14:tracePt t="58042" x="2457450" y="5118100"/>
          <p14:tracePt t="58060" x="2482850" y="5118100"/>
          <p14:tracePt t="58076" x="2514600" y="5118100"/>
          <p14:tracePt t="58092" x="2533650" y="5118100"/>
          <p14:tracePt t="58109" x="2559050" y="5118100"/>
          <p14:tracePt t="58127" x="2584450" y="5118100"/>
          <p14:tracePt t="58127" x="2597150" y="5118100"/>
          <p14:tracePt t="58143" x="2609850" y="5111750"/>
          <p14:tracePt t="58159" x="2724150" y="5092700"/>
          <p14:tracePt t="58176" x="2806700" y="5060950"/>
          <p14:tracePt t="58193" x="2889250" y="5035550"/>
          <p14:tracePt t="58209" x="2959100" y="5016500"/>
          <p14:tracePt t="58226" x="3003550" y="5003800"/>
          <p14:tracePt t="58243" x="3054350" y="4984750"/>
          <p14:tracePt t="58260" x="3124200" y="4965700"/>
          <p14:tracePt t="58276" x="3238500" y="4933950"/>
          <p14:tracePt t="58292" x="3416300" y="4870450"/>
          <p14:tracePt t="58309" x="3676650" y="4775200"/>
          <p14:tracePt t="58327" x="4121150" y="4572000"/>
          <p14:tracePt t="58343" x="4248150" y="4495800"/>
          <p14:tracePt t="58359" x="4635500" y="4267200"/>
          <p14:tracePt t="58377" x="4914900" y="4095750"/>
          <p14:tracePt t="58394" x="5143500" y="3962400"/>
          <p14:tracePt t="58409" x="5378450" y="3848100"/>
          <p14:tracePt t="58426" x="5581650" y="3689350"/>
          <p14:tracePt t="58443" x="5708650" y="3581400"/>
          <p14:tracePt t="58461" x="5772150" y="3479800"/>
          <p14:tracePt t="58476" x="5816600" y="3397250"/>
          <p14:tracePt t="58493" x="5848350" y="3340100"/>
          <p14:tracePt t="58510" x="5899150" y="3282950"/>
          <p14:tracePt t="58527" x="5943600" y="3232150"/>
          <p14:tracePt t="58543" x="5969000" y="3206750"/>
          <p14:tracePt t="58544" x="5988050" y="3187700"/>
          <p14:tracePt t="58560" x="6007100" y="3168650"/>
          <p14:tracePt t="58576" x="6038850" y="3124200"/>
          <p14:tracePt t="58594" x="6057900" y="3098800"/>
          <p14:tracePt t="58610" x="6064250" y="3092450"/>
          <p14:tracePt t="58626" x="6070600" y="3079750"/>
          <p14:tracePt t="58643" x="6076950" y="3073400"/>
          <p14:tracePt t="58661" x="6083300" y="3054350"/>
          <p14:tracePt t="58677" x="6089650" y="3048000"/>
          <p14:tracePt t="58693" x="6096000" y="3035300"/>
          <p14:tracePt t="58710" x="6102350" y="3016250"/>
          <p14:tracePt t="58727" x="6134100" y="2971800"/>
          <p14:tracePt t="58743" x="6153150" y="2946400"/>
          <p14:tracePt t="58760" x="6191250" y="2895600"/>
          <p14:tracePt t="58776" x="6223000" y="2863850"/>
          <p14:tracePt t="58794" x="6235700" y="2844800"/>
          <p14:tracePt t="58810" x="6242050" y="2838450"/>
          <p14:tracePt t="58827" x="6254750" y="2819400"/>
          <p14:tracePt t="58843" x="6267450" y="2806700"/>
          <p14:tracePt t="58861" x="6280150" y="2787650"/>
          <p14:tracePt t="58876" x="6299200" y="2755900"/>
          <p14:tracePt t="58893" x="6311900" y="2730500"/>
          <p14:tracePt t="58910" x="6318250" y="2724150"/>
          <p14:tracePt t="59144" x="6318250" y="2717800"/>
          <p14:tracePt t="59152" x="6324600" y="2692400"/>
          <p14:tracePt t="59160" x="6330950" y="2686050"/>
          <p14:tracePt t="59177" x="6337300" y="2667000"/>
          <p14:tracePt t="59193" x="6337300" y="2660650"/>
          <p14:tracePt t="59240" x="6350000" y="2641600"/>
          <p14:tracePt t="59248" x="6356350" y="2628900"/>
          <p14:tracePt t="59256" x="6369050" y="2597150"/>
          <p14:tracePt t="59263" x="6375400" y="2571750"/>
          <p14:tracePt t="59277" x="6394450" y="2533650"/>
          <p14:tracePt t="59293" x="6426200" y="2457450"/>
          <p14:tracePt t="59312" x="6451600" y="2374900"/>
          <p14:tracePt t="59327" x="6451600" y="2362200"/>
          <p14:tracePt t="59344" x="6470650" y="2336800"/>
          <p14:tracePt t="59360" x="6470650" y="2324100"/>
          <p14:tracePt t="59378" x="6483350" y="2298700"/>
          <p14:tracePt t="59394" x="6496050" y="2266950"/>
          <p14:tracePt t="59410" x="6515100" y="2241550"/>
          <p14:tracePt t="59428" x="6515100" y="2235200"/>
          <p14:tracePt t="59512" x="6515100" y="2228850"/>
          <p14:tracePt t="59520" x="6521450" y="2216150"/>
          <p14:tracePt t="59527" x="6527800" y="2209800"/>
          <p14:tracePt t="59544" x="6534150" y="2203450"/>
          <p14:tracePt t="59561" x="6534150" y="2197100"/>
          <p14:tracePt t="59600" x="6540500" y="2184400"/>
          <p14:tracePt t="59608" x="6546850" y="2178050"/>
          <p14:tracePt t="59616" x="6559550" y="2165350"/>
          <p14:tracePt t="59627" x="6572250" y="2152650"/>
          <p14:tracePt t="59644" x="6610350" y="2095500"/>
          <p14:tracePt t="59661" x="6629400" y="2076450"/>
          <p14:tracePt t="59720" x="6635750" y="2076450"/>
          <p14:tracePt t="59736" x="6642100" y="2070100"/>
          <p14:tracePt t="59744" x="6648450" y="2063750"/>
          <p14:tracePt t="59752" x="6654800" y="2057400"/>
          <p14:tracePt t="59768" x="6661150" y="2051050"/>
          <p14:tracePt t="60592" x="6680200" y="2051050"/>
          <p14:tracePt t="60600" x="6737350" y="2051050"/>
          <p14:tracePt t="60608" x="6794500" y="2051050"/>
          <p14:tracePt t="60616" x="6851650" y="2051050"/>
          <p14:tracePt t="60628" x="6908800" y="2051050"/>
          <p14:tracePt t="60645" x="6997700" y="2051050"/>
          <p14:tracePt t="60663" x="7061200" y="2051050"/>
          <p14:tracePt t="60663" x="7067550" y="2051050"/>
          <p14:tracePt t="60678" x="7073900" y="2051050"/>
          <p14:tracePt t="60705" x="7086600" y="2051050"/>
          <p14:tracePt t="60712" x="7086600" y="2044700"/>
          <p14:tracePt t="60729" x="7105650" y="2044700"/>
          <p14:tracePt t="60745" x="7131050" y="2038350"/>
          <p14:tracePt t="60762" x="7150100" y="2032000"/>
          <p14:tracePt t="60778" x="7169150" y="2025650"/>
          <p14:tracePt t="60796" x="7188200" y="2019300"/>
          <p14:tracePt t="60812" x="7194550" y="2012950"/>
          <p14:tracePt t="60828" x="7207250" y="2006600"/>
          <p14:tracePt t="60845" x="7213600" y="2006600"/>
          <p14:tracePt t="60863" x="7219950" y="2006600"/>
          <p14:tracePt t="61464" x="7207250" y="2006600"/>
          <p14:tracePt t="61472" x="7162800" y="2012950"/>
          <p14:tracePt t="61480" x="7092950" y="2019300"/>
          <p14:tracePt t="61495" x="6934200" y="2025650"/>
          <p14:tracePt t="61512" x="6781800" y="2025650"/>
          <p14:tracePt t="61530" x="6711950" y="2032000"/>
          <p14:tracePt t="61547" x="6699250" y="2038350"/>
          <p14:tracePt t="61736" x="6705600" y="2038350"/>
          <p14:tracePt t="61744" x="6731000" y="2032000"/>
          <p14:tracePt t="61752" x="6762750" y="2032000"/>
          <p14:tracePt t="61762" x="6813550" y="2032000"/>
          <p14:tracePt t="61779" x="6927850" y="2032000"/>
          <p14:tracePt t="61796" x="7054850" y="2032000"/>
          <p14:tracePt t="61814" x="7143750" y="2032000"/>
          <p14:tracePt t="61829" x="7181850" y="2032000"/>
          <p14:tracePt t="62056" x="7175500" y="2032000"/>
          <p14:tracePt t="62072" x="7169150" y="2032000"/>
          <p14:tracePt t="62168" x="7162800" y="2032000"/>
          <p14:tracePt t="62280" x="7150100" y="2032000"/>
          <p14:tracePt t="62288" x="7150100" y="2038350"/>
          <p14:tracePt t="62297" x="7137400" y="2044700"/>
          <p14:tracePt t="62313" x="7080250" y="2076450"/>
          <p14:tracePt t="62330" x="7023100" y="2101850"/>
          <p14:tracePt t="62346" x="6965950" y="2133600"/>
          <p14:tracePt t="62365" x="6902450" y="2159000"/>
          <p14:tracePt t="62380" x="6832600" y="2190750"/>
          <p14:tracePt t="62397" x="6781800" y="2216150"/>
          <p14:tracePt t="62413" x="6731000" y="2241550"/>
          <p14:tracePt t="62431" x="6711950" y="2260600"/>
          <p14:tracePt t="62447" x="6705600" y="2266950"/>
          <p14:tracePt t="62463" x="6699250" y="2273300"/>
          <p14:tracePt t="62545" x="6699250" y="2279650"/>
          <p14:tracePt t="62561" x="6686550" y="2286000"/>
          <p14:tracePt t="62576" x="6673850" y="2292350"/>
          <p14:tracePt t="62584" x="6667500" y="2305050"/>
          <p14:tracePt t="62592" x="6654800" y="2305050"/>
          <p14:tracePt t="62600" x="6648450" y="2311400"/>
          <p14:tracePt t="62614" x="6635750" y="2311400"/>
          <p14:tracePt t="62630" x="6616700" y="2324100"/>
          <p14:tracePt t="62647" x="6591300" y="2324100"/>
          <p14:tracePt t="62663" x="6572250" y="2330450"/>
          <p14:tracePt t="62664" x="6553200" y="2330450"/>
          <p14:tracePt t="62681" x="6508750" y="2336800"/>
          <p14:tracePt t="62697" x="6464300" y="2343150"/>
          <p14:tracePt t="62713" x="6438900" y="2343150"/>
          <p14:tracePt t="62730" x="6413500" y="2343150"/>
          <p14:tracePt t="62748" x="6388100" y="2343150"/>
          <p14:tracePt t="62764" x="6343650" y="2343150"/>
          <p14:tracePt t="62780" x="6292850" y="2343150"/>
          <p14:tracePt t="62797" x="6254750" y="2336800"/>
          <p14:tracePt t="62815" x="6235700" y="2336800"/>
          <p14:tracePt t="62830" x="6223000" y="2336800"/>
          <p14:tracePt t="62847" x="6216650" y="2330450"/>
          <p14:tracePt t="62872" x="6203950" y="2330450"/>
          <p14:tracePt t="62881" x="6184900" y="2317750"/>
          <p14:tracePt t="62897" x="6140450" y="2305050"/>
          <p14:tracePt t="62914" x="6108700" y="2292350"/>
          <p14:tracePt t="62930" x="6089650" y="2279650"/>
          <p14:tracePt t="62948" x="6076950" y="2273300"/>
          <p14:tracePt t="62964" x="6070600" y="2247900"/>
          <p14:tracePt t="62980" x="6051550" y="2228850"/>
          <p14:tracePt t="62997" x="6051550" y="2216150"/>
          <p14:tracePt t="63015" x="6045200" y="2209800"/>
          <p14:tracePt t="63030" x="6038850" y="2197100"/>
          <p14:tracePt t="63048" x="6038850" y="2178050"/>
          <p14:tracePt t="63049" x="6038850" y="2171700"/>
          <p14:tracePt t="63064" x="6038850" y="2152650"/>
          <p14:tracePt t="63082" x="6038850" y="2133600"/>
          <p14:tracePt t="63097" x="6038850" y="2101850"/>
          <p14:tracePt t="63114" x="6057900" y="2082800"/>
          <p14:tracePt t="63131" x="6064250" y="2076450"/>
          <p14:tracePt t="63148" x="6083300" y="2070100"/>
          <p14:tracePt t="63164" x="6102350" y="2051050"/>
          <p14:tracePt t="63181" x="6146800" y="2038350"/>
          <p14:tracePt t="63197" x="6203950" y="2012950"/>
          <p14:tracePt t="63215" x="6261100" y="2006600"/>
          <p14:tracePt t="63231" x="6324600" y="2006600"/>
          <p14:tracePt t="63232" x="6350000" y="2006600"/>
          <p14:tracePt t="63247" x="6356350" y="2006600"/>
          <p14:tracePt t="63264" x="6407150" y="2006600"/>
          <p14:tracePt t="63282" x="6438900" y="2006600"/>
          <p14:tracePt t="63297" x="6483350" y="2012950"/>
          <p14:tracePt t="63314" x="6584950" y="2032000"/>
          <p14:tracePt t="63331" x="6680200" y="2038350"/>
          <p14:tracePt t="63349" x="6731000" y="2051050"/>
          <p14:tracePt t="63364" x="6743700" y="2051050"/>
          <p14:tracePt t="63401" x="6756400" y="2063750"/>
          <p14:tracePt t="63408" x="6762750" y="2070100"/>
          <p14:tracePt t="63416" x="6769100" y="2082800"/>
          <p14:tracePt t="63431" x="6769100" y="2089150"/>
          <p14:tracePt t="63447" x="6775450" y="2101850"/>
          <p14:tracePt t="63464" x="6775450" y="2139950"/>
          <p14:tracePt t="63482" x="6775450" y="2178050"/>
          <p14:tracePt t="63498" x="6775450" y="2228850"/>
          <p14:tracePt t="63514" x="6775450" y="2266950"/>
          <p14:tracePt t="63531" x="6769100" y="2286000"/>
          <p14:tracePt t="63552" x="6769100" y="2292350"/>
          <p14:tracePt t="63564" x="6769100" y="2298700"/>
          <p14:tracePt t="63581" x="6769100" y="2305050"/>
          <p14:tracePt t="63598" x="6750050" y="2317750"/>
          <p14:tracePt t="63616" x="6737350" y="2349500"/>
          <p14:tracePt t="63616" x="6724650" y="2362200"/>
          <p14:tracePt t="63631" x="6718300" y="2374900"/>
          <p14:tracePt t="63648" x="6711950" y="2381250"/>
          <p14:tracePt t="63697" x="6705600" y="2387600"/>
          <p14:tracePt t="63704" x="6699250" y="2387600"/>
          <p14:tracePt t="63715" x="6692900" y="2387600"/>
          <p14:tracePt t="63731" x="6673850" y="2393950"/>
          <p14:tracePt t="63748" x="6648450" y="2400300"/>
          <p14:tracePt t="63765" x="6610350" y="2400300"/>
          <p14:tracePt t="63781" x="6572250" y="2400300"/>
          <p14:tracePt t="63798" x="6515100" y="2400300"/>
          <p14:tracePt t="63815" x="6445250" y="2400300"/>
          <p14:tracePt t="63831" x="6381750" y="2400300"/>
          <p14:tracePt t="63832" x="6350000" y="2400300"/>
          <p14:tracePt t="63848" x="6305550" y="2400300"/>
          <p14:tracePt t="63864" x="6280150" y="2400300"/>
          <p14:tracePt t="63881" x="6254750" y="2393950"/>
          <p14:tracePt t="63899" x="6229350" y="2387600"/>
          <p14:tracePt t="63915" x="6197600" y="2387600"/>
          <p14:tracePt t="63931" x="6165850" y="2381250"/>
          <p14:tracePt t="63948" x="6146800" y="2374900"/>
          <p14:tracePt t="63965" x="6134100" y="2374900"/>
          <p14:tracePt t="63981" x="6127750" y="2368550"/>
          <p14:tracePt t="64000" x="6121400" y="2368550"/>
          <p14:tracePt t="64209" x="6127750" y="2368550"/>
          <p14:tracePt t="64216" x="6134100" y="2368550"/>
          <p14:tracePt t="64224" x="6146800" y="2368550"/>
          <p14:tracePt t="64233" x="6159500" y="2362200"/>
          <p14:tracePt t="64248" x="6203950" y="2362200"/>
          <p14:tracePt t="64265" x="6286500" y="2362200"/>
          <p14:tracePt t="64282" x="6400800" y="2362200"/>
          <p14:tracePt t="64298" x="6489700" y="2349500"/>
          <p14:tracePt t="64315" x="6527800" y="2349500"/>
          <p14:tracePt t="64332" x="6553200" y="2343150"/>
          <p14:tracePt t="64349" x="6565900" y="2343150"/>
          <p14:tracePt t="64365" x="6584950" y="2343150"/>
          <p14:tracePt t="64382" x="6610350" y="2343150"/>
          <p14:tracePt t="64398" x="6616700" y="2343150"/>
          <p14:tracePt t="64448" x="6623050" y="2343150"/>
          <p14:tracePt t="64465" x="6629400" y="2343150"/>
          <p14:tracePt t="64480" x="6642100" y="2336800"/>
          <p14:tracePt t="64633" x="6635750" y="2336800"/>
          <p14:tracePt t="64640" x="6629400" y="2336800"/>
          <p14:tracePt t="64649" x="6623050" y="2336800"/>
          <p14:tracePt t="64665" x="6604000" y="2343150"/>
          <p14:tracePt t="64682" x="6572250" y="2349500"/>
          <p14:tracePt t="64699" x="6502400" y="2355850"/>
          <p14:tracePt t="64716" x="6419850" y="2355850"/>
          <p14:tracePt t="64732" x="6324600" y="2355850"/>
          <p14:tracePt t="64749" x="6267450" y="2355850"/>
          <p14:tracePt t="64765" x="6223000" y="2355850"/>
          <p14:tracePt t="64783" x="6165850" y="2355850"/>
          <p14:tracePt t="64784" x="6140450" y="2355850"/>
          <p14:tracePt t="64799" x="6115050" y="2355850"/>
          <p14:tracePt t="64815" x="6089650" y="2355850"/>
          <p14:tracePt t="64817" x="6083300" y="2355850"/>
          <p14:tracePt t="65216" x="6089650" y="2355850"/>
          <p14:tracePt t="65232" x="6102350" y="2355850"/>
          <p14:tracePt t="65240" x="6115050" y="2355850"/>
          <p14:tracePt t="65249" x="6140450" y="2355850"/>
          <p14:tracePt t="65266" x="6216650" y="2355850"/>
          <p14:tracePt t="65282" x="6350000" y="2362200"/>
          <p14:tracePt t="65310" x="6546850" y="2387600"/>
          <p14:tracePt t="65316" x="6584950" y="2400300"/>
          <p14:tracePt t="65333" x="6604000" y="2400300"/>
          <p14:tracePt t="65369" x="6610350" y="2406650"/>
          <p14:tracePt t="65376" x="6616700" y="2419350"/>
          <p14:tracePt t="65384" x="6623050" y="2425700"/>
          <p14:tracePt t="65399" x="6635750" y="2438400"/>
          <p14:tracePt t="65416" x="6648450" y="2463800"/>
          <p14:tracePt t="65432" x="6648450" y="2476500"/>
          <p14:tracePt t="65450" x="6654800" y="2476500"/>
          <p14:tracePt t="65466" x="6654800" y="2482850"/>
          <p14:tracePt t="65483" x="6661150" y="2501900"/>
          <p14:tracePt t="65500" x="6673850" y="2514600"/>
          <p14:tracePt t="65517" x="6692900" y="2552700"/>
          <p14:tracePt t="65533" x="6705600" y="2578100"/>
          <p14:tracePt t="65550" x="6711950" y="2584450"/>
          <p14:tracePt t="66248" x="6680200" y="2571750"/>
          <p14:tracePt t="66257" x="6654800" y="2552700"/>
          <p14:tracePt t="66267" x="6616700" y="2540000"/>
          <p14:tracePt t="66283" x="6591300" y="2527300"/>
          <p14:tracePt t="66300" x="6572250" y="2520950"/>
          <p14:tracePt t="66318" x="6565900" y="2508250"/>
          <p14:tracePt t="66334" x="6565900" y="2482850"/>
          <p14:tracePt t="66350" x="6553200" y="2444750"/>
          <p14:tracePt t="66367" x="6553200" y="2419350"/>
          <p14:tracePt t="66385" x="6591300" y="2362200"/>
          <p14:tracePt t="66401" x="6654800" y="2349500"/>
          <p14:tracePt t="66417" x="6731000" y="2349500"/>
          <p14:tracePt t="66434" x="6762750" y="2349500"/>
          <p14:tracePt t="66452" x="6781800" y="2355850"/>
          <p14:tracePt t="66467" x="6781800" y="2393950"/>
          <p14:tracePt t="66484" x="6781800" y="2463800"/>
          <p14:tracePt t="66500" x="6781800" y="2540000"/>
          <p14:tracePt t="66518" x="6775450" y="2603500"/>
          <p14:tracePt t="66534" x="6775450" y="2635250"/>
          <p14:tracePt t="66551" x="6775450" y="2641600"/>
          <p14:tracePt t="66567" x="6775450" y="2647950"/>
          <p14:tracePt t="66585" x="6800850" y="2654300"/>
          <p14:tracePt t="66601" x="6845300" y="2654300"/>
          <p14:tracePt t="66617" x="6927850" y="2654300"/>
          <p14:tracePt t="66634" x="7010400" y="2647950"/>
          <p14:tracePt t="66652" x="7124700" y="2635250"/>
          <p14:tracePt t="66668" x="7245350" y="2635250"/>
          <p14:tracePt t="66684" x="7321550" y="2635250"/>
          <p14:tracePt t="66701" x="7327900" y="2635250"/>
          <p14:tracePt t="66784" x="7321550" y="2635250"/>
          <p14:tracePt t="66792" x="7315200" y="2635250"/>
          <p14:tracePt t="66809" x="7308850" y="2635250"/>
          <p14:tracePt t="66817" x="7302500" y="2635250"/>
          <p14:tracePt t="66865" x="7296150" y="2635250"/>
          <p14:tracePt t="66873" x="7283450" y="2635250"/>
          <p14:tracePt t="66881" x="7277100" y="2628900"/>
          <p14:tracePt t="66888" x="7270750" y="2628900"/>
          <p14:tracePt t="66901" x="7258050" y="2622550"/>
          <p14:tracePt t="66918" x="7232650" y="2609850"/>
          <p14:tracePt t="66935" x="7226300" y="2609850"/>
          <p14:tracePt t="66951" x="7213600" y="2590800"/>
          <p14:tracePt t="66968" x="7200900" y="2571750"/>
          <p14:tracePt t="66969" x="7181850" y="2546350"/>
          <p14:tracePt t="66984" x="7156450" y="2495550"/>
          <p14:tracePt t="67001" x="7131050" y="2463800"/>
          <p14:tracePt t="67017" x="7118350" y="2444750"/>
          <p14:tracePt t="67034" x="7112000" y="2425700"/>
          <p14:tracePt t="67051" x="7112000" y="2400300"/>
          <p14:tracePt t="67069" x="7112000" y="2368550"/>
          <p14:tracePt t="67084" x="7112000" y="2349500"/>
          <p14:tracePt t="67101" x="7118350" y="2330450"/>
          <p14:tracePt t="67118" x="7143750" y="2324100"/>
          <p14:tracePt t="67135" x="7200900" y="2324100"/>
          <p14:tracePt t="67151" x="7245350" y="2324100"/>
          <p14:tracePt t="67168" x="7270750" y="2330450"/>
          <p14:tracePt t="67168" x="7283450" y="2349500"/>
          <p14:tracePt t="67184" x="7302500" y="2387600"/>
          <p14:tracePt t="67202" x="7315200" y="2451100"/>
          <p14:tracePt t="67218" x="7315200" y="2508250"/>
          <p14:tracePt t="67234" x="7296150" y="2578100"/>
          <p14:tracePt t="67251" x="7264400" y="2635250"/>
          <p14:tracePt t="67268" x="7232650" y="2679700"/>
          <p14:tracePt t="67284" x="7219950" y="2692400"/>
          <p14:tracePt t="67369" x="7213600" y="2692400"/>
          <p14:tracePt t="67376" x="7207250" y="2692400"/>
          <p14:tracePt t="67545" x="7200900" y="2692400"/>
          <p14:tracePt t="67553" x="7194550" y="2692400"/>
          <p14:tracePt t="67560" x="7181850" y="2692400"/>
          <p14:tracePt t="67569" x="7162800" y="2692400"/>
          <p14:tracePt t="67585" x="7092950" y="2692400"/>
          <p14:tracePt t="67601" x="7010400" y="2692400"/>
          <p14:tracePt t="67619" x="6934200" y="2705100"/>
          <p14:tracePt t="67635" x="6902450" y="2711450"/>
          <p14:tracePt t="67651" x="6883400" y="2717800"/>
          <p14:tracePt t="67668" x="6838950" y="2717800"/>
          <p14:tracePt t="67686" x="6762750" y="2717800"/>
          <p14:tracePt t="67702" x="6648450" y="2717800"/>
          <p14:tracePt t="67718" x="6553200" y="2736850"/>
          <p14:tracePt t="67735" x="6502400" y="2743200"/>
          <p14:tracePt t="67753" x="6496050" y="2749550"/>
          <p14:tracePt t="67785" x="6489700" y="2755900"/>
          <p14:tracePt t="67793" x="6483350" y="2762250"/>
          <p14:tracePt t="67809" x="6483350" y="2768600"/>
          <p14:tracePt t="67819" x="6483350" y="2781300"/>
          <p14:tracePt t="67835" x="6483350" y="2800350"/>
          <p14:tracePt t="67852" x="6483350" y="2806700"/>
          <p14:tracePt t="67869" x="6483350" y="2813050"/>
          <p14:tracePt t="67913" x="6483350" y="2819400"/>
          <p14:tracePt t="67921" x="6483350" y="2825750"/>
          <p14:tracePt t="67929" x="6483350" y="2832100"/>
          <p14:tracePt t="67936" x="6483350" y="2838450"/>
          <p14:tracePt t="67953" x="6483350" y="2851150"/>
          <p14:tracePt t="67969" x="6483350" y="2863850"/>
          <p14:tracePt t="67985" x="6483350" y="2870200"/>
          <p14:tracePt t="68002" x="6477000" y="2870200"/>
          <p14:tracePt t="68025" x="6464300" y="2876550"/>
          <p14:tracePt t="68035" x="6457950" y="2876550"/>
          <p14:tracePt t="68052" x="6445250" y="2882900"/>
          <p14:tracePt t="68069" x="6432550" y="2882900"/>
          <p14:tracePt t="68086" x="6400800" y="2882900"/>
          <p14:tracePt t="68102" x="6350000" y="2882900"/>
          <p14:tracePt t="68119" x="6305550" y="2882900"/>
          <p14:tracePt t="68135" x="6261100" y="2882900"/>
          <p14:tracePt t="68153" x="6216650" y="2882900"/>
          <p14:tracePt t="68169" x="6172200" y="2863850"/>
          <p14:tracePt t="68185" x="6153150" y="2857500"/>
          <p14:tracePt t="68202" x="6146800" y="2857500"/>
          <p14:tracePt t="68219" x="6146800" y="2851150"/>
          <p14:tracePt t="68235" x="6140450" y="2844800"/>
          <p14:tracePt t="68252" x="6134100" y="2832100"/>
          <p14:tracePt t="68269" x="6115050" y="2813050"/>
          <p14:tracePt t="68288" x="6108700" y="2806700"/>
          <p14:tracePt t="68306" x="6108700" y="2794000"/>
          <p14:tracePt t="68320" x="6102350" y="2787650"/>
          <p14:tracePt t="68353" x="6102350" y="2781300"/>
          <p14:tracePt t="68369" x="6102350" y="2774950"/>
          <p14:tracePt t="68377" x="6102350" y="2762250"/>
          <p14:tracePt t="68386" x="6102350" y="2755900"/>
          <p14:tracePt t="68402" x="6102350" y="2736850"/>
          <p14:tracePt t="68419" x="6115050" y="2711450"/>
          <p14:tracePt t="68436" x="6134100" y="2692400"/>
          <p14:tracePt t="68452" x="6153150" y="2679700"/>
          <p14:tracePt t="68469" x="6165850" y="2667000"/>
          <p14:tracePt t="68486" x="6178550" y="2660650"/>
          <p14:tracePt t="68503" x="6191250" y="2647950"/>
          <p14:tracePt t="68520" x="6197600" y="2641600"/>
          <p14:tracePt t="68537" x="6203950" y="2641600"/>
          <p14:tracePt t="68593" x="6210300" y="2641600"/>
          <p14:tracePt t="68618" x="6216650" y="2641600"/>
          <p14:tracePt t="68633" x="6223000" y="2641600"/>
          <p14:tracePt t="68641" x="6229350" y="2641600"/>
          <p14:tracePt t="68652" x="6235700" y="2635250"/>
          <p14:tracePt t="68670" x="6254750" y="2635250"/>
          <p14:tracePt t="68686" x="6280150" y="2635250"/>
          <p14:tracePt t="68703" x="6324600" y="2635250"/>
          <p14:tracePt t="68719" x="6426200" y="2635250"/>
          <p14:tracePt t="68737" x="6604000" y="2635250"/>
          <p14:tracePt t="68752" x="6680200" y="2635250"/>
          <p14:tracePt t="68769" x="6711950" y="2635250"/>
          <p14:tracePt t="68786" x="6718300" y="2635250"/>
          <p14:tracePt t="68804" x="6737350" y="2635250"/>
          <p14:tracePt t="68820" x="6756400" y="2647950"/>
          <p14:tracePt t="68836" x="6769100" y="2654300"/>
          <p14:tracePt t="68873" x="6775450" y="2654300"/>
          <p14:tracePt t="68881" x="6781800" y="2660650"/>
          <p14:tracePt t="68897" x="6788150" y="2673350"/>
          <p14:tracePt t="68913" x="6788150" y="2686050"/>
          <p14:tracePt t="68929" x="6794500" y="2698750"/>
          <p14:tracePt t="68945" x="6800850" y="2705100"/>
          <p14:tracePt t="68954" x="6800850" y="2711450"/>
          <p14:tracePt t="68970" x="6800850" y="2724150"/>
          <p14:tracePt t="68986" x="6800850" y="2730500"/>
          <p14:tracePt t="69003" x="6800850" y="2749550"/>
          <p14:tracePt t="69020" x="6800850" y="2774950"/>
          <p14:tracePt t="69036" x="6800850" y="2800350"/>
          <p14:tracePt t="69053" x="6800850" y="2825750"/>
          <p14:tracePt t="69070" x="6794500" y="2838450"/>
          <p14:tracePt t="69097" x="6788150" y="2844800"/>
          <p14:tracePt t="69113" x="6781800" y="2844800"/>
          <p14:tracePt t="69129" x="6775450" y="2844800"/>
          <p14:tracePt t="69137" x="6769100" y="2851150"/>
          <p14:tracePt t="69154" x="6762750" y="2857500"/>
          <p14:tracePt t="69170" x="6750050" y="2857500"/>
          <p14:tracePt t="69186" x="6731000" y="2863850"/>
          <p14:tracePt t="69203" x="6667500" y="2863850"/>
          <p14:tracePt t="69220" x="6604000" y="2863850"/>
          <p14:tracePt t="69237" x="6546850" y="2863850"/>
          <p14:tracePt t="69253" x="6502400" y="2863850"/>
          <p14:tracePt t="69270" x="6477000" y="2863850"/>
          <p14:tracePt t="69288" x="6445250" y="2863850"/>
          <p14:tracePt t="69303" x="6419850" y="2870200"/>
          <p14:tracePt t="69320" x="6407150" y="2870200"/>
          <p14:tracePt t="69321" x="6388100" y="2876550"/>
          <p14:tracePt t="69346" x="6381750" y="2876550"/>
          <p14:tracePt t="69354" x="6375400" y="2876550"/>
          <p14:tracePt t="69370" x="6356350" y="2876550"/>
          <p14:tracePt t="69386" x="6330950" y="2876550"/>
          <p14:tracePt t="69403" x="6318250" y="2876550"/>
          <p14:tracePt t="69421" x="6299200" y="2876550"/>
          <p14:tracePt t="69436" x="6286500" y="2876550"/>
          <p14:tracePt t="69453" x="6280150" y="2876550"/>
          <p14:tracePt t="69470" x="6267450" y="2876550"/>
          <p14:tracePt t="69488" x="6254750" y="2876550"/>
          <p14:tracePt t="69503" x="6248400" y="2876550"/>
          <p14:tracePt t="69520" x="6242050" y="2876550"/>
          <p14:tracePt t="69537" x="6229350" y="2876550"/>
          <p14:tracePt t="69625" x="6223000" y="2876550"/>
          <p14:tracePt t="69641" x="6216650" y="2876550"/>
          <p14:tracePt t="70010" x="6229350" y="2876550"/>
          <p14:tracePt t="70017" x="6242050" y="2876550"/>
          <p14:tracePt t="70025" x="6254750" y="2876550"/>
          <p14:tracePt t="70037" x="6273800" y="2876550"/>
          <p14:tracePt t="70054" x="6311900" y="2876550"/>
          <p14:tracePt t="70070" x="6375400" y="2876550"/>
          <p14:tracePt t="70088" x="6451600" y="2876550"/>
          <p14:tracePt t="70089" x="6502400" y="2876550"/>
          <p14:tracePt t="70104" x="6546850" y="2876550"/>
          <p14:tracePt t="70120" x="6623050" y="2876550"/>
          <p14:tracePt t="70137" x="6629400" y="2876550"/>
          <p14:tracePt t="70281" x="6623050" y="2876550"/>
          <p14:tracePt t="70289" x="6616700" y="2876550"/>
          <p14:tracePt t="70297" x="6604000" y="2876550"/>
          <p14:tracePt t="70305" x="6597650" y="2876550"/>
          <p14:tracePt t="70321" x="6559550" y="2876550"/>
          <p14:tracePt t="70337" x="6521450" y="2876550"/>
          <p14:tracePt t="70355" x="6477000" y="2882900"/>
          <p14:tracePt t="70371" x="6426200" y="2882900"/>
          <p14:tracePt t="70387" x="6381750" y="2882900"/>
          <p14:tracePt t="70404" x="6337300" y="2882900"/>
          <p14:tracePt t="70422" x="6280150" y="2870200"/>
          <p14:tracePt t="70437" x="6223000" y="2851150"/>
          <p14:tracePt t="70454" x="6184900" y="2844800"/>
          <p14:tracePt t="70471" x="6159500" y="2838450"/>
          <p14:tracePt t="70489" x="6134100" y="2819400"/>
          <p14:tracePt t="70504" x="6134100" y="2813050"/>
          <p14:tracePt t="70521" x="6102350" y="2781300"/>
          <p14:tracePt t="70537" x="6083300" y="2762250"/>
          <p14:tracePt t="70555" x="6070600" y="2743200"/>
          <p14:tracePt t="70571" x="6057900" y="2724150"/>
          <p14:tracePt t="70588" x="6051550" y="2692400"/>
          <p14:tracePt t="70604" x="6051550" y="2679700"/>
          <p14:tracePt t="70622" x="6051550" y="2647950"/>
          <p14:tracePt t="70638" x="6051550" y="2628900"/>
          <p14:tracePt t="70654" x="6051550" y="2616200"/>
          <p14:tracePt t="70671" x="6064250" y="2597150"/>
          <p14:tracePt t="70689" x="6134100" y="2578100"/>
          <p14:tracePt t="70704" x="6178550" y="2578100"/>
          <p14:tracePt t="70721" x="6381750" y="2578100"/>
          <p14:tracePt t="70738" x="6521450" y="2578100"/>
          <p14:tracePt t="70755" x="6616700" y="2578100"/>
          <p14:tracePt t="70771" x="6686550" y="2578100"/>
          <p14:tracePt t="70788" x="6731000" y="2590800"/>
          <p14:tracePt t="70805" x="6750050" y="2609850"/>
          <p14:tracePt t="70822" x="6762750" y="2641600"/>
          <p14:tracePt t="70838" x="6769100" y="2667000"/>
          <p14:tracePt t="70855" x="6775450" y="2698750"/>
          <p14:tracePt t="70871" x="6775450" y="2730500"/>
          <p14:tracePt t="70889" x="6775450" y="2774950"/>
          <p14:tracePt t="70905" x="6762750" y="2800350"/>
          <p14:tracePt t="70921" x="6743700" y="2825750"/>
          <p14:tracePt t="70938" x="6718300" y="2838450"/>
          <p14:tracePt t="70955" x="6699250" y="2851150"/>
          <p14:tracePt t="70971" x="6680200" y="2870200"/>
          <p14:tracePt t="70988" x="6673850" y="2876550"/>
          <p14:tracePt t="71098" x="6667500" y="2876550"/>
          <p14:tracePt t="71105" x="6667500" y="2863850"/>
          <p14:tracePt t="71113" x="6667500" y="2851150"/>
          <p14:tracePt t="71121" x="6673850" y="2838450"/>
          <p14:tracePt t="71138" x="6686550" y="2813050"/>
          <p14:tracePt t="71155" x="6692900" y="2806700"/>
          <p14:tracePt t="71274" x="6699250" y="2800350"/>
          <p14:tracePt t="71362" x="6711950" y="2794000"/>
          <p14:tracePt t="71369" x="6711950" y="2781300"/>
          <p14:tracePt t="71377" x="6718300" y="2755900"/>
          <p14:tracePt t="71389" x="6731000" y="2717800"/>
          <p14:tracePt t="71405" x="6743700" y="2679700"/>
          <p14:tracePt t="71422" x="6756400" y="2628900"/>
          <p14:tracePt t="71439" x="6762750" y="2571750"/>
          <p14:tracePt t="71456" x="6788150" y="2501900"/>
          <p14:tracePt t="71457" x="6800850" y="2463800"/>
          <p14:tracePt t="71472" x="6813550" y="2419350"/>
          <p14:tracePt t="71489" x="6851650" y="2317750"/>
          <p14:tracePt t="71506" x="6870700" y="2273300"/>
          <p14:tracePt t="71522" x="6889750" y="2247900"/>
          <p14:tracePt t="71538" x="6921500" y="2203450"/>
          <p14:tracePt t="71555" x="6934200" y="2184400"/>
          <p14:tracePt t="71573" x="6946900" y="2178050"/>
          <p14:tracePt t="71746" x="6946900" y="2197100"/>
          <p14:tracePt t="71753" x="6946900" y="2247900"/>
          <p14:tracePt t="71761" x="6940550" y="2286000"/>
          <p14:tracePt t="71772" x="6921500" y="2324100"/>
          <p14:tracePt t="71789" x="6896100" y="2387600"/>
          <p14:tracePt t="71805" x="6858000" y="2438400"/>
          <p14:tracePt t="71823" x="6819900" y="2495550"/>
          <p14:tracePt t="71839" x="6781800" y="2552700"/>
          <p14:tracePt t="71856" x="6737350" y="2616200"/>
          <p14:tracePt t="71872" x="6705600" y="2654300"/>
          <p14:tracePt t="71890" x="6686550" y="2679700"/>
          <p14:tracePt t="71906" x="6680200" y="2692400"/>
          <p14:tracePt t="71922" x="6667500" y="2698750"/>
          <p14:tracePt t="71939" x="6661150" y="2705100"/>
          <p14:tracePt t="71957" x="6648450" y="2717800"/>
          <p14:tracePt t="71972" x="6642100" y="2730500"/>
          <p14:tracePt t="71989" x="6623050" y="2749550"/>
          <p14:tracePt t="72006" x="6604000" y="2774950"/>
          <p14:tracePt t="72023" x="6591300" y="2794000"/>
          <p14:tracePt t="72039" x="6578600" y="2813050"/>
          <p14:tracePt t="72056" x="6565900" y="2819400"/>
          <p14:tracePt t="72073" x="6559550" y="2819400"/>
          <p14:tracePt t="72090" x="6553200" y="2825750"/>
          <p14:tracePt t="72106" x="6546850" y="2825750"/>
          <p14:tracePt t="72123" x="6534150" y="2832100"/>
          <p14:tracePt t="72139" x="6515100" y="2844800"/>
          <p14:tracePt t="72157" x="6496050" y="2844800"/>
          <p14:tracePt t="72172" x="6470650" y="2844800"/>
          <p14:tracePt t="72189" x="6438900" y="2844800"/>
          <p14:tracePt t="72206" x="6419850" y="2851150"/>
          <p14:tracePt t="72224" x="6381750" y="2857500"/>
          <p14:tracePt t="72240" x="6337300" y="2857500"/>
          <p14:tracePt t="72256" x="6292850" y="2857500"/>
          <p14:tracePt t="72272" x="6235700" y="2857500"/>
          <p14:tracePt t="72291" x="6203950" y="2851150"/>
          <p14:tracePt t="72313" x="6197600" y="2844800"/>
          <p14:tracePt t="72330" x="6191250" y="2838450"/>
          <p14:tracePt t="72339" x="6191250" y="2825750"/>
          <p14:tracePt t="72357" x="6184900" y="2806700"/>
          <p14:tracePt t="72372" x="6184900" y="2781300"/>
          <p14:tracePt t="72389" x="6184900" y="2762250"/>
          <p14:tracePt t="72406" x="6184900" y="2724150"/>
          <p14:tracePt t="72423" x="6216650" y="2705100"/>
          <p14:tracePt t="72440" x="6286500" y="2686050"/>
          <p14:tracePt t="72456" x="6388100" y="2667000"/>
          <p14:tracePt t="72472" x="6489700" y="2660650"/>
          <p14:tracePt t="72473" x="6534150" y="2660650"/>
          <p14:tracePt t="72490" x="6578600" y="2660650"/>
          <p14:tracePt t="72506" x="6597650" y="2660650"/>
          <p14:tracePt t="72523" x="6616700" y="2673350"/>
          <p14:tracePt t="72539" x="6623050" y="2692400"/>
          <p14:tracePt t="72557" x="6635750" y="2724150"/>
          <p14:tracePt t="72573" x="6654800" y="2762250"/>
          <p14:tracePt t="72590" x="6661150" y="2794000"/>
          <p14:tracePt t="72606" x="6661150" y="2819400"/>
          <p14:tracePt t="72624" x="6661150" y="2851150"/>
          <p14:tracePt t="72640" x="6635750" y="2870200"/>
          <p14:tracePt t="72656" x="6604000" y="2895600"/>
          <p14:tracePt t="72657" x="6591300" y="2901950"/>
          <p14:tracePt t="72673" x="6572250" y="2908300"/>
          <p14:tracePt t="72691" x="6559550" y="2914650"/>
          <p14:tracePt t="72706" x="6553200" y="2914650"/>
          <p14:tracePt t="72762" x="6546850" y="2914650"/>
          <p14:tracePt t="72961" x="6546850" y="2908300"/>
          <p14:tracePt t="72969" x="6553200" y="2901950"/>
          <p14:tracePt t="72977" x="6559550" y="2889250"/>
          <p14:tracePt t="72990" x="6572250" y="2882900"/>
          <p14:tracePt t="73007" x="6578600" y="2863850"/>
          <p14:tracePt t="73023" x="6591300" y="2844800"/>
          <p14:tracePt t="73041" x="6610350" y="2813050"/>
          <p14:tracePt t="73057" x="6623050" y="2794000"/>
          <p14:tracePt t="73073" x="6699250" y="2654300"/>
          <p14:tracePt t="73090" x="6756400" y="2552700"/>
          <p14:tracePt t="73107" x="6800850" y="2476500"/>
          <p14:tracePt t="73123" x="6819900" y="2413000"/>
          <p14:tracePt t="73140" x="6845300" y="2368550"/>
          <p14:tracePt t="73156" x="6864350" y="2324100"/>
          <p14:tracePt t="73175" x="6889750" y="2279650"/>
          <p14:tracePt t="73190" x="6908800" y="2241550"/>
          <p14:tracePt t="73207" x="6921500" y="2216150"/>
          <p14:tracePt t="73224" x="6934200" y="2197100"/>
          <p14:tracePt t="73241" x="6940550" y="2171700"/>
          <p14:tracePt t="73257" x="6946900" y="2165350"/>
          <p14:tracePt t="73273" x="6953250" y="2152650"/>
          <p14:tracePt t="73290" x="6965950" y="2127250"/>
          <p14:tracePt t="73308" x="6972300" y="2108200"/>
          <p14:tracePt t="73324" x="6991350" y="2044700"/>
          <p14:tracePt t="73340" x="7010400" y="2012950"/>
          <p14:tracePt t="73938" x="7004050" y="2019300"/>
          <p14:tracePt t="73945" x="6997700" y="2019300"/>
          <p14:tracePt t="73953" x="6991350" y="2025650"/>
          <p14:tracePt t="73961" x="6978650" y="2032000"/>
          <p14:tracePt t="73974" x="6972300" y="2038350"/>
          <p14:tracePt t="73991" x="6965950" y="2038350"/>
          <p14:tracePt t="74009" x="6959600" y="2038350"/>
          <p14:tracePt t="74024" x="6959600" y="2044700"/>
          <p14:tracePt t="74778" x="6965950" y="2044700"/>
          <p14:tracePt t="74785" x="7029450" y="2044700"/>
          <p14:tracePt t="74793" x="7099300" y="2044700"/>
          <p14:tracePt t="74808" x="7175500" y="2044700"/>
          <p14:tracePt t="74825" x="7283450" y="2032000"/>
          <p14:tracePt t="74994" x="7277100" y="2032000"/>
          <p14:tracePt t="75009" x="7270750" y="2038350"/>
          <p14:tracePt t="75017" x="7245350" y="2051050"/>
          <p14:tracePt t="75025" x="7239000" y="2063750"/>
          <p14:tracePt t="75042" x="7213600" y="2114550"/>
          <p14:tracePt t="75058" x="7169150" y="2178050"/>
          <p14:tracePt t="75076" x="7137400" y="2266950"/>
          <p14:tracePt t="75092" x="7105650" y="2330450"/>
          <p14:tracePt t="75108" x="7080250" y="2381250"/>
          <p14:tracePt t="75125" x="7067550" y="2425700"/>
          <p14:tracePt t="75143" x="7048500" y="2457450"/>
          <p14:tracePt t="75159" x="7042150" y="2482850"/>
          <p14:tracePt t="75176" x="7023100" y="2514600"/>
          <p14:tracePt t="75192" x="7004050" y="2546350"/>
          <p14:tracePt t="75210" x="6985000" y="2578100"/>
          <p14:tracePt t="75225" x="6972300" y="2597150"/>
          <p14:tracePt t="75242" x="6965950" y="2597150"/>
          <p14:tracePt t="75259" x="6959600" y="2603500"/>
          <p14:tracePt t="75276" x="6953250" y="2603500"/>
          <p14:tracePt t="75292" x="6934200" y="2603500"/>
          <p14:tracePt t="75309" x="6908800" y="2609850"/>
          <p14:tracePt t="75325" x="6883400" y="2609850"/>
          <p14:tracePt t="75343" x="6864350" y="2609850"/>
          <p14:tracePt t="75359" x="6845300" y="2609850"/>
          <p14:tracePt t="75377" x="6838950" y="2609850"/>
          <p14:tracePt t="75392" x="6832600" y="2609850"/>
          <p14:tracePt t="75410" x="6826250" y="2609850"/>
          <p14:tracePt t="75490" x="6845300" y="2603500"/>
          <p14:tracePt t="75497" x="6870700" y="2603500"/>
          <p14:tracePt t="75505" x="6927850" y="2603500"/>
          <p14:tracePt t="75514" x="6997700" y="2603500"/>
          <p14:tracePt t="75525" x="7080250" y="2603500"/>
          <p14:tracePt t="75542" x="7219950" y="2597150"/>
          <p14:tracePt t="75560" x="7289800" y="2590800"/>
          <p14:tracePt t="75762" x="7283450" y="2590800"/>
          <p14:tracePt t="75769" x="7264400" y="2590800"/>
          <p14:tracePt t="75778" x="7251700" y="2590800"/>
          <p14:tracePt t="75792" x="7239000" y="2590800"/>
          <p14:tracePt t="75809" x="7207250" y="2603500"/>
          <p14:tracePt t="75811" x="7181850" y="2603500"/>
          <p14:tracePt t="75826" x="7124700" y="2622550"/>
          <p14:tracePt t="75844" x="7080250" y="2628900"/>
          <p14:tracePt t="75859" x="7048500" y="2647950"/>
          <p14:tracePt t="75876" x="7023100" y="2660650"/>
          <p14:tracePt t="75893" x="6997700" y="2673350"/>
          <p14:tracePt t="75910" x="6946900" y="2705100"/>
          <p14:tracePt t="75926" x="6896100" y="2743200"/>
          <p14:tracePt t="75943" x="6845300" y="2774950"/>
          <p14:tracePt t="75959" x="6807200" y="2794000"/>
          <p14:tracePt t="75977" x="6781800" y="2813050"/>
          <p14:tracePt t="75993" x="6775450" y="2813050"/>
          <p14:tracePt t="76009" x="6731000" y="2825750"/>
          <p14:tracePt t="76026" x="6667500" y="2838450"/>
          <p14:tracePt t="76044" x="6597650" y="2844800"/>
          <p14:tracePt t="76060" x="6553200" y="2857500"/>
          <p14:tracePt t="76076" x="6521450" y="2857500"/>
          <p14:tracePt t="76093" x="6502400" y="2857500"/>
          <p14:tracePt t="76110" x="6470650" y="2857500"/>
          <p14:tracePt t="76126" x="6413500" y="2857500"/>
          <p14:tracePt t="76143" x="6330950" y="2857500"/>
          <p14:tracePt t="76160" x="6254750" y="2844800"/>
          <p14:tracePt t="76178" x="6197600" y="2844800"/>
          <p14:tracePt t="76210" x="6191250" y="2838450"/>
          <p14:tracePt t="76218" x="6191250" y="2825750"/>
          <p14:tracePt t="76226" x="6191250" y="2806700"/>
          <p14:tracePt t="76244" x="6191250" y="2774950"/>
          <p14:tracePt t="76260" x="6191250" y="2749550"/>
          <p14:tracePt t="76277" x="6191250" y="2717800"/>
          <p14:tracePt t="76293" x="6210300" y="2692400"/>
          <p14:tracePt t="76311" x="6267450" y="2654300"/>
          <p14:tracePt t="76327" x="6324600" y="2628900"/>
          <p14:tracePt t="76343" x="6369050" y="2616200"/>
          <p14:tracePt t="76360" x="6413500" y="2603500"/>
          <p14:tracePt t="76378" x="6578600" y="2603500"/>
          <p14:tracePt t="76393" x="6648450" y="2603500"/>
          <p14:tracePt t="76393" x="6718300" y="2622550"/>
          <p14:tracePt t="76410" x="6794500" y="2641600"/>
          <p14:tracePt t="76426" x="6813550" y="2647950"/>
          <p14:tracePt t="76444" x="6813550" y="2654300"/>
          <p14:tracePt t="76460" x="6813550" y="2660650"/>
          <p14:tracePt t="76476" x="6813550" y="2679700"/>
          <p14:tracePt t="76493" x="6813550" y="2692400"/>
          <p14:tracePt t="76511" x="6813550" y="2711450"/>
          <p14:tracePt t="76527" x="6807200" y="2724150"/>
          <p14:tracePt t="76543" x="6807200" y="2730500"/>
          <p14:tracePt t="76560" x="6800850" y="2730500"/>
          <p14:tracePt t="76578" x="6794500" y="2736850"/>
          <p14:tracePt t="76593" x="6788150" y="2743200"/>
          <p14:tracePt t="76610" x="6781800" y="2749550"/>
          <p14:tracePt t="76634" x="6775450" y="2749550"/>
          <p14:tracePt t="76683" x="6769100" y="2755900"/>
          <p14:tracePt t="76690" x="6750050" y="2768600"/>
          <p14:tracePt t="76705" x="6731000" y="2781300"/>
          <p14:tracePt t="76713" x="6724650" y="2787650"/>
          <p14:tracePt t="76727" x="6711950" y="2787650"/>
          <p14:tracePt t="76743" x="6705600" y="2794000"/>
          <p14:tracePt t="76760" x="6705600" y="2800350"/>
          <p14:tracePt t="76778" x="6699250" y="2800350"/>
          <p14:tracePt t="76793" x="6686550" y="2806700"/>
          <p14:tracePt t="76810" x="6673850" y="2819400"/>
          <p14:tracePt t="76827" x="6654800" y="2819400"/>
          <p14:tracePt t="76844" x="6642100" y="2825750"/>
          <p14:tracePt t="76860" x="6629400" y="2832100"/>
          <p14:tracePt t="76882" x="6623050" y="2838450"/>
          <p14:tracePt t="77114" x="6623050" y="2844800"/>
          <p14:tracePt t="77130" x="6623050" y="2851150"/>
          <p14:tracePt t="77154" x="6623050" y="2857500"/>
          <p14:tracePt t="77170" x="6623050" y="2863850"/>
          <p14:tracePt t="77186" x="6623050" y="2870200"/>
          <p14:tracePt t="77202" x="6623050" y="2882900"/>
          <p14:tracePt t="77210" x="6623050" y="2889250"/>
          <p14:tracePt t="77218" x="6635750" y="2901950"/>
          <p14:tracePt t="77227" x="6635750" y="2914650"/>
          <p14:tracePt t="77244" x="6661150" y="2946400"/>
          <p14:tracePt t="77270" x="6673850" y="2971800"/>
          <p14:tracePt t="77277" x="6673850" y="2978150"/>
          <p14:tracePt t="77294" x="6686550" y="2997200"/>
          <p14:tracePt t="77311" x="6692900" y="3016250"/>
          <p14:tracePt t="77328" x="6692900" y="3028950"/>
          <p14:tracePt t="77344" x="6699250" y="3041650"/>
          <p14:tracePt t="77361" x="6705600" y="3048000"/>
          <p14:tracePt t="77378" x="6705600" y="3054350"/>
          <p14:tracePt t="77402" x="6705600" y="3060700"/>
          <p14:tracePt t="77411" x="6705600" y="3067050"/>
          <p14:tracePt t="77427" x="6711950" y="3073400"/>
          <p14:tracePt t="77444" x="6711950" y="3079750"/>
          <p14:tracePt t="77462" x="6711950" y="3086100"/>
          <p14:tracePt t="77478" x="6711950" y="3092450"/>
          <p14:tracePt t="77494" x="6718300" y="3098800"/>
          <p14:tracePt t="77570" x="6718300" y="3105150"/>
          <p14:tracePt t="77578" x="6718300" y="3111500"/>
          <p14:tracePt t="77602" x="6718300" y="3117850"/>
          <p14:tracePt t="77618" x="6718300" y="3124200"/>
          <p14:tracePt t="77650" x="6724650" y="3136900"/>
          <p14:tracePt t="77682" x="6724650" y="3143250"/>
          <p14:tracePt t="78218" x="6731000" y="3143250"/>
          <p14:tracePt t="78226" x="6737350" y="3143250"/>
          <p14:tracePt t="78234" x="6750050" y="3143250"/>
          <p14:tracePt t="78245" x="6769100" y="3143250"/>
          <p14:tracePt t="78261" x="6788150" y="3136900"/>
          <p14:tracePt t="78278" x="6794500" y="3136900"/>
          <p14:tracePt t="79042" x="6807200" y="3136900"/>
          <p14:tracePt t="79050" x="6813550" y="3130550"/>
          <p14:tracePt t="79058" x="6845300" y="3130550"/>
          <p14:tracePt t="79066" x="6889750" y="3130550"/>
          <p14:tracePt t="79079" x="6934200" y="3130550"/>
          <p14:tracePt t="79096" x="7061200" y="3130550"/>
          <p14:tracePt t="79113" x="7150100" y="3130550"/>
          <p14:tracePt t="79114" x="7162800" y="3130550"/>
          <p14:tracePt t="79146" x="7169150" y="3130550"/>
          <p14:tracePt t="79274" x="7169150" y="3124200"/>
          <p14:tracePt t="79282" x="7181850" y="3124200"/>
          <p14:tracePt t="79290" x="7200900" y="3124200"/>
          <p14:tracePt t="79298" x="7245350" y="3111500"/>
          <p14:tracePt t="79313" x="7321550" y="3111500"/>
          <p14:tracePt t="79330" x="7639050" y="3111500"/>
          <p14:tracePt t="79347" x="7753350" y="3111500"/>
          <p14:tracePt t="79363" x="7766050" y="3111500"/>
          <p14:tracePt t="79491" x="7772400" y="3105150"/>
          <p14:tracePt t="79498" x="7772400" y="3098800"/>
          <p14:tracePt t="79514" x="7778750" y="3092450"/>
          <p14:tracePt t="79522" x="7785100" y="3092450"/>
          <p14:tracePt t="79530" x="7797800" y="3092450"/>
          <p14:tracePt t="79546" x="7867650" y="3092450"/>
          <p14:tracePt t="79564" x="7950200" y="3092450"/>
          <p14:tracePt t="79579" x="7962900" y="3086100"/>
          <p14:tracePt t="79706" x="7962900" y="3092450"/>
          <p14:tracePt t="79714" x="7956550" y="3092450"/>
          <p14:tracePt t="79723" x="7950200" y="3092450"/>
          <p14:tracePt t="79730" x="7943850" y="3092450"/>
          <p14:tracePt t="79746" x="7937500" y="3092450"/>
          <p14:tracePt t="79811" x="7931150" y="3098800"/>
          <p14:tracePt t="79818" x="7924800" y="3098800"/>
          <p14:tracePt t="79826" x="7899400" y="3105150"/>
          <p14:tracePt t="79834" x="7874000" y="3105150"/>
          <p14:tracePt t="79846" x="7848600" y="3105150"/>
          <p14:tracePt t="79863" x="7804150" y="3130550"/>
          <p14:tracePt t="79881" x="7772400" y="3143250"/>
          <p14:tracePt t="79896" x="7747000" y="3143250"/>
          <p14:tracePt t="79913" x="7721600" y="3143250"/>
          <p14:tracePt t="79930" x="7683500" y="3149600"/>
          <p14:tracePt t="79947" x="7670800" y="3149600"/>
          <p14:tracePt t="80002" x="7658100" y="3155950"/>
          <p14:tracePt t="80011" x="7651750" y="3155950"/>
          <p14:tracePt t="80018" x="7632700" y="3155950"/>
          <p14:tracePt t="80030" x="7600950" y="3155950"/>
          <p14:tracePt t="80046" x="7537450" y="3155950"/>
          <p14:tracePt t="80063" x="7518400" y="3162300"/>
          <p14:tracePt t="80081" x="7505700" y="3168650"/>
          <p14:tracePt t="80155" x="7499350" y="3168650"/>
          <p14:tracePt t="80162" x="7486650" y="3168650"/>
          <p14:tracePt t="80170" x="7467600" y="3168650"/>
          <p14:tracePt t="80180" x="7454900" y="3168650"/>
          <p14:tracePt t="80197" x="7423150" y="3168650"/>
          <p14:tracePt t="80213" x="7416800" y="3168650"/>
          <p14:tracePt t="80266" x="7410450" y="3162300"/>
          <p14:tracePt t="80290" x="7404100" y="3162300"/>
          <p14:tracePt t="80499" x="7391400" y="3162300"/>
          <p14:tracePt t="80506" x="7385050" y="3155950"/>
          <p14:tracePt t="80514" x="7372350" y="3155950"/>
          <p14:tracePt t="80531" x="7359650" y="3149600"/>
          <p14:tracePt t="80547" x="7340600" y="3136900"/>
          <p14:tracePt t="80563" x="7327900" y="3124200"/>
          <p14:tracePt t="80581" x="7321550" y="3111500"/>
          <p14:tracePt t="80597" x="7315200" y="3098800"/>
          <p14:tracePt t="80614" x="7315200" y="3079750"/>
          <p14:tracePt t="80631" x="7308850" y="3060700"/>
          <p14:tracePt t="80648" x="7296150" y="3035300"/>
          <p14:tracePt t="80664" x="7296150" y="3022600"/>
          <p14:tracePt t="80699" x="7296150" y="3016250"/>
          <p14:tracePt t="80714" x="7296150" y="3003550"/>
          <p14:tracePt t="80722" x="7296150" y="2997200"/>
          <p14:tracePt t="80731" x="7296150" y="2984500"/>
          <p14:tracePt t="80747" x="7296150" y="2959100"/>
          <p14:tracePt t="80764" x="7296150" y="2946400"/>
          <p14:tracePt t="80780" x="7296150" y="2940050"/>
          <p14:tracePt t="80798" x="7302500" y="2933700"/>
          <p14:tracePt t="80814" x="7315200" y="2921000"/>
          <p14:tracePt t="80831" x="7340600" y="2914650"/>
          <p14:tracePt t="80847" x="7346950" y="2914650"/>
          <p14:tracePt t="80866" x="7366000" y="2908300"/>
          <p14:tracePt t="80881" x="7372350" y="2908300"/>
          <p14:tracePt t="80897" x="7378700" y="2908300"/>
          <p14:tracePt t="80914" x="7391400" y="2908300"/>
          <p14:tracePt t="80932" x="7410450" y="2908300"/>
          <p14:tracePt t="80947" x="7416800" y="2908300"/>
          <p14:tracePt t="80970" x="7423150" y="2908300"/>
          <p14:tracePt t="80981" x="7435850" y="2908300"/>
          <p14:tracePt t="80998" x="7435850" y="2914650"/>
          <p14:tracePt t="81014" x="7448550" y="2933700"/>
          <p14:tracePt t="81031" x="7448550" y="2940050"/>
          <p14:tracePt t="81047" x="7454900" y="2946400"/>
          <p14:tracePt t="81065" x="7454900" y="2952750"/>
          <p14:tracePt t="81081" x="7454900" y="2965450"/>
          <p14:tracePt t="81098" x="7461250" y="2978150"/>
          <p14:tracePt t="81114" x="7467600" y="2997200"/>
          <p14:tracePt t="81132" x="7467600" y="3003550"/>
          <p14:tracePt t="81147" x="7467600" y="3009900"/>
          <p14:tracePt t="81164" x="7467600" y="3016250"/>
          <p14:tracePt t="81181" x="7467600" y="3028950"/>
          <p14:tracePt t="81199" x="7467600" y="3041650"/>
          <p14:tracePt t="81214" x="7467600" y="3048000"/>
          <p14:tracePt t="81231" x="7467600" y="3060700"/>
          <p14:tracePt t="81247" x="7467600" y="3067050"/>
          <p14:tracePt t="81265" x="7467600" y="3073400"/>
          <p14:tracePt t="81306" x="7467600" y="3079750"/>
          <p14:tracePt t="81322" x="7467600" y="3086100"/>
          <p14:tracePt t="81347" x="7467600" y="3092450"/>
          <p14:tracePt t="81363" x="7461250" y="3092450"/>
          <p14:tracePt t="81370" x="7461250" y="3098800"/>
          <p14:tracePt t="81381" x="7454900" y="3105150"/>
          <p14:tracePt t="81398" x="7448550" y="3111500"/>
          <p14:tracePt t="81416" x="7442200" y="3117850"/>
          <p14:tracePt t="81442" x="7435850" y="3124200"/>
          <p14:tracePt t="81723" x="7429500" y="3130550"/>
          <p14:tracePt t="81731" x="7423150" y="3136900"/>
          <p14:tracePt t="81739" x="7410450" y="3143250"/>
          <p14:tracePt t="81748" x="7397750" y="3149600"/>
          <p14:tracePt t="81765" x="7359650" y="3168650"/>
          <p14:tracePt t="81782" x="7296150" y="3187700"/>
          <p14:tracePt t="81799" x="7232650" y="3213100"/>
          <p14:tracePt t="81815" x="7175500" y="3232150"/>
          <p14:tracePt t="81832" x="7156450" y="3238500"/>
          <p14:tracePt t="81848" x="7137400" y="3251200"/>
          <p14:tracePt t="81866" x="7118350" y="3263900"/>
          <p14:tracePt t="81882" x="7112000" y="3263900"/>
          <p14:tracePt t="81899" x="7092950" y="3276600"/>
          <p14:tracePt t="81915" x="7067550" y="3276600"/>
          <p14:tracePt t="81933" x="7029450" y="3289300"/>
          <p14:tracePt t="81948" x="6965950" y="3314700"/>
          <p14:tracePt t="81965" x="6927850" y="3321050"/>
          <p14:tracePt t="81982" x="6889750" y="3346450"/>
          <p14:tracePt t="81999" x="6826250" y="3359150"/>
          <p14:tracePt t="82015" x="6756400" y="3371850"/>
          <p14:tracePt t="82032" x="6648450" y="3390900"/>
          <p14:tracePt t="82048" x="6578600" y="3403600"/>
          <p14:tracePt t="82066" x="6546850" y="3416300"/>
          <p14:tracePt t="82115" x="6540500" y="3416300"/>
          <p14:tracePt t="82138" x="6534150" y="3416300"/>
          <p14:tracePt t="82146" x="6527800" y="3409950"/>
          <p14:tracePt t="82154" x="6521450" y="3403600"/>
          <p14:tracePt t="82165" x="6515100" y="3397250"/>
          <p14:tracePt t="82182" x="6515100" y="3390900"/>
          <p14:tracePt t="82198" x="6515100" y="3384550"/>
          <p14:tracePt t="82218" x="6508750" y="3378200"/>
          <p14:tracePt t="82234" x="6502400" y="3378200"/>
          <p14:tracePt t="82251" x="6489700" y="3378200"/>
          <p14:tracePt t="82265" x="6483350" y="3378200"/>
          <p14:tracePt t="82283" x="6470650" y="3378200"/>
          <p14:tracePt t="82299" x="6457950" y="3378200"/>
          <p14:tracePt t="82315" x="6445250" y="3378200"/>
          <p14:tracePt t="82332" x="6432550" y="3378200"/>
          <p14:tracePt t="82350" x="6400800" y="3378200"/>
          <p14:tracePt t="82365" x="6394450" y="3384550"/>
          <p14:tracePt t="82382" x="6388100" y="3384550"/>
          <p14:tracePt t="82399" x="6381750" y="3384550"/>
          <p14:tracePt t="82416" x="6375400" y="3384550"/>
          <p14:tracePt t="82432" x="6337300" y="3384550"/>
          <p14:tracePt t="82449" x="6292850" y="3384550"/>
          <p14:tracePt t="82465" x="6261100" y="3384550"/>
          <p14:tracePt t="82467" x="6248400" y="3384550"/>
          <p14:tracePt t="82666" x="6254750" y="3384550"/>
          <p14:tracePt t="82675" x="6261100" y="3384550"/>
          <p14:tracePt t="82683" x="6273800" y="3384550"/>
          <p14:tracePt t="82699" x="6318250" y="3384550"/>
          <p14:tracePt t="82716" x="6381750" y="3384550"/>
          <p14:tracePt t="82732" x="6457950" y="3384550"/>
          <p14:tracePt t="82750" x="6521450" y="3384550"/>
          <p14:tracePt t="82766" x="6546850" y="3371850"/>
          <p14:tracePt t="82782" x="6553200" y="3371850"/>
          <p14:tracePt t="82799" x="6578600" y="3371850"/>
          <p14:tracePt t="82817" x="6604000" y="3371850"/>
          <p14:tracePt t="82833" x="6667500" y="3371850"/>
          <p14:tracePt t="82849" x="6737350" y="3371850"/>
          <p14:tracePt t="82866" x="6807200" y="3371850"/>
          <p14:tracePt t="82884" x="6826250" y="3359150"/>
          <p14:tracePt t="82899" x="6845300" y="3359150"/>
          <p14:tracePt t="82916" x="6883400" y="3352800"/>
          <p14:tracePt t="82933" x="6934200" y="3346450"/>
          <p14:tracePt t="82950" x="6985000" y="3346450"/>
          <p14:tracePt t="82966" x="7029450" y="3346450"/>
          <p14:tracePt t="82983" x="7035800" y="3346450"/>
          <p14:tracePt t="82999" x="7042150" y="3346450"/>
          <p14:tracePt t="83017" x="7042150" y="3333750"/>
          <p14:tracePt t="83033" x="7054850" y="3327400"/>
          <p14:tracePt t="83049" x="7080250" y="3321050"/>
          <p14:tracePt t="83066" x="7124700" y="3321050"/>
          <p14:tracePt t="83084" x="7137400" y="3321050"/>
          <p14:tracePt t="83146" x="7143750" y="3314700"/>
          <p14:tracePt t="83155" x="7150100" y="3308350"/>
          <p14:tracePt t="83162" x="7150100" y="3302000"/>
          <p14:tracePt t="83170" x="7156450" y="3289300"/>
          <p14:tracePt t="83183" x="7156450" y="3270250"/>
          <p14:tracePt t="83199" x="7162800" y="3232150"/>
          <p14:tracePt t="83216" x="7162800" y="3194050"/>
          <p14:tracePt t="83234" x="7162800" y="3155950"/>
          <p14:tracePt t="83250" x="7162800" y="3149600"/>
          <p14:tracePt t="83267" x="7162800" y="3143250"/>
          <p14:tracePt t="83283" x="7156450" y="3130550"/>
          <p14:tracePt t="83300" x="7124700" y="3130550"/>
          <p14:tracePt t="83316" x="7086600" y="3124200"/>
          <p14:tracePt t="83333" x="7023100" y="3124200"/>
          <p14:tracePt t="83350" x="6965950" y="3124200"/>
          <p14:tracePt t="83367" x="6896100" y="3124200"/>
          <p14:tracePt t="83383" x="6826250" y="3130550"/>
          <p14:tracePt t="83399" x="6743700" y="3143250"/>
          <p14:tracePt t="83416" x="6642100" y="3143250"/>
          <p14:tracePt t="83434" x="6502400" y="3149600"/>
          <p14:tracePt t="83450" x="6464300" y="3162300"/>
          <p14:tracePt t="83466" x="6369050" y="3162300"/>
          <p14:tracePt t="83483" x="6299200" y="3168650"/>
          <p14:tracePt t="83500" x="6229350" y="3168650"/>
          <p14:tracePt t="83517" x="6146800" y="3168650"/>
          <p14:tracePt t="83533" x="6096000" y="3168650"/>
          <p14:tracePt t="83550" x="6083300" y="3175000"/>
          <p14:tracePt t="83643" x="6083300" y="3181350"/>
          <p14:tracePt t="83650" x="6076950" y="3200400"/>
          <p14:tracePt t="83658" x="6076950" y="3219450"/>
          <p14:tracePt t="83667" x="6076950" y="3238500"/>
          <p14:tracePt t="83683" x="6076950" y="3302000"/>
          <p14:tracePt t="83700" x="6076950" y="3333750"/>
          <p14:tracePt t="83718" x="6083300" y="3352800"/>
          <p14:tracePt t="83733" x="6083300" y="3359150"/>
          <p14:tracePt t="83750" x="6089650" y="3365500"/>
          <p14:tracePt t="83767" x="6102350" y="3378200"/>
          <p14:tracePt t="83785" x="6108700" y="3390900"/>
          <p14:tracePt t="83800" x="6121400" y="3403600"/>
          <p14:tracePt t="83817" x="6121400" y="3409950"/>
          <p14:tracePt t="83835" x="6121400" y="3416300"/>
          <p14:tracePt t="83851" x="6127750" y="3422650"/>
          <p14:tracePt t="83867" x="6134100" y="3429000"/>
          <p14:tracePt t="83884" x="6172200" y="3435350"/>
          <p14:tracePt t="83900" x="6248400" y="3441700"/>
          <p14:tracePt t="83918" x="6343650" y="3448050"/>
          <p14:tracePt t="83933" x="6457950" y="3460750"/>
          <p14:tracePt t="83950" x="6559550" y="3460750"/>
          <p14:tracePt t="83967" x="6648450" y="3460750"/>
          <p14:tracePt t="83985" x="6718300" y="3460750"/>
          <p14:tracePt t="84001" x="6781800" y="3460750"/>
          <p14:tracePt t="84017" x="6864350" y="3441700"/>
          <p14:tracePt t="84034" x="6934200" y="3441700"/>
          <p14:tracePt t="84051" x="7004050" y="3441700"/>
          <p14:tracePt t="84067" x="7048500" y="3435350"/>
          <p14:tracePt t="84084" x="7073900" y="3422650"/>
          <p14:tracePt t="84101" x="7080250" y="3422650"/>
          <p14:tracePt t="84118" x="7086600" y="3416300"/>
          <p14:tracePt t="84134" x="7092950" y="3416300"/>
          <p14:tracePt t="84150" x="7099300" y="3409950"/>
          <p14:tracePt t="84167" x="7099300" y="3403600"/>
          <p14:tracePt t="84186" x="7105650" y="3403600"/>
          <p14:tracePt t="84211" x="7105650" y="3397250"/>
          <p14:tracePt t="84235" x="7118350" y="3390900"/>
          <p14:tracePt t="84243" x="7118350" y="3384550"/>
          <p14:tracePt t="84252" x="7124700" y="3384550"/>
          <p14:tracePt t="84267" x="7131050" y="3371850"/>
          <p14:tracePt t="84284" x="7137400" y="3346450"/>
          <p14:tracePt t="84301" x="7137400" y="3321050"/>
          <p14:tracePt t="84318" x="7137400" y="3289300"/>
          <p14:tracePt t="84334" x="7137400" y="3251200"/>
          <p14:tracePt t="84351" x="7137400" y="3232150"/>
          <p14:tracePt t="84367" x="7137400" y="3219450"/>
          <p14:tracePt t="84385" x="7137400" y="3213100"/>
          <p14:tracePt t="84400" x="7137400" y="3206750"/>
          <p14:tracePt t="84417" x="7137400" y="3200400"/>
          <p14:tracePt t="84434" x="7131050" y="3200400"/>
          <p14:tracePt t="84452" x="7099300" y="3200400"/>
          <p14:tracePt t="84468" x="7073900" y="3200400"/>
          <p14:tracePt t="84484" x="7016750" y="3200400"/>
          <p14:tracePt t="84501" x="6965950" y="3200400"/>
          <p14:tracePt t="84518" x="6915150" y="3200400"/>
          <p14:tracePt t="84534" x="6851650" y="3200400"/>
          <p14:tracePt t="84551" x="6762750" y="3200400"/>
          <p14:tracePt t="84567" x="6680200" y="3200400"/>
          <p14:tracePt t="84585" x="6610350" y="3200400"/>
          <p14:tracePt t="84601" x="6559550" y="3200400"/>
          <p14:tracePt t="84617" x="6502400" y="3200400"/>
          <p14:tracePt t="84619" x="6477000" y="3200400"/>
          <p14:tracePt t="84634" x="6457950" y="3200400"/>
          <p14:tracePt t="84652" x="6375400" y="3194050"/>
          <p14:tracePt t="84667" x="6305550" y="3194050"/>
          <p14:tracePt t="84684" x="6242050" y="3194050"/>
          <p14:tracePt t="84701" x="6197600" y="3194050"/>
          <p14:tracePt t="84718" x="6172200" y="3194050"/>
          <p14:tracePt t="84734" x="6159500" y="3194050"/>
          <p14:tracePt t="84751" x="6140450" y="3194050"/>
          <p14:tracePt t="84768" x="6121400" y="3194050"/>
          <p14:tracePt t="84785" x="6102350" y="3200400"/>
          <p14:tracePt t="84801" x="6089650" y="3206750"/>
          <p14:tracePt t="84818" x="6083300" y="3213100"/>
          <p14:tracePt t="84834" x="6083300" y="3219450"/>
          <p14:tracePt t="84852" x="6083300" y="3251200"/>
          <p14:tracePt t="84868" x="6083300" y="3282950"/>
          <p14:tracePt t="84884" x="6083300" y="3302000"/>
          <p14:tracePt t="84901" x="6083300" y="3321050"/>
          <p14:tracePt t="84919" x="6083300" y="3340100"/>
          <p14:tracePt t="84934" x="6083300" y="3352800"/>
          <p14:tracePt t="84951" x="6083300" y="3359150"/>
          <p14:tracePt t="84968" x="6089650" y="3371850"/>
          <p14:tracePt t="84985" x="6089650" y="3378200"/>
          <p14:tracePt t="85001" x="6102350" y="3384550"/>
          <p14:tracePt t="85019" x="6102350" y="3390900"/>
          <p14:tracePt t="85035" x="6121400" y="3403600"/>
          <p14:tracePt t="85052" x="6127750" y="3422650"/>
          <p14:tracePt t="85068" x="6134100" y="3422650"/>
          <p14:tracePt t="85171" x="6146800" y="3422650"/>
          <p14:tracePt t="85187" x="6159500" y="3422650"/>
          <p14:tracePt t="85195" x="6178550" y="3422650"/>
          <p14:tracePt t="85202" x="6197600" y="3422650"/>
          <p14:tracePt t="85218" x="6229350" y="3422650"/>
          <p14:tracePt t="85235" x="6267450" y="3422650"/>
          <p14:tracePt t="85252" x="6292850" y="3422650"/>
          <p14:tracePt t="85268" x="6311900" y="3422650"/>
          <p14:tracePt t="85285" x="6375400" y="3422650"/>
          <p14:tracePt t="85301" x="6464300" y="3422650"/>
          <p14:tracePt t="85319" x="6597650" y="3422650"/>
          <p14:tracePt t="85335" x="6699250" y="3422650"/>
          <p14:tracePt t="85351" x="6781800" y="3422650"/>
          <p14:tracePt t="85368" x="6851650" y="3422650"/>
          <p14:tracePt t="85386" x="6927850" y="3422650"/>
          <p14:tracePt t="85402" x="6959600" y="3422650"/>
          <p14:tracePt t="85418" x="7016750" y="3416300"/>
          <p14:tracePt t="85435" x="7029450" y="3409950"/>
          <p14:tracePt t="85453" x="7035800" y="3409950"/>
          <p14:tracePt t="85468" x="7042150" y="3409950"/>
          <p14:tracePt t="85485" x="7054850" y="3403600"/>
          <p14:tracePt t="85502" x="7080250" y="3390900"/>
          <p14:tracePt t="85519" x="7105650" y="3378200"/>
          <p14:tracePt t="85535" x="7118350" y="3371850"/>
          <p14:tracePt t="85552" x="7124700" y="3365500"/>
          <p14:tracePt t="85568" x="7131050" y="3359150"/>
          <p14:tracePt t="85586" x="7150100" y="3352800"/>
          <p14:tracePt t="85586" x="7156450" y="3346450"/>
          <p14:tracePt t="85602" x="7175500" y="3340100"/>
          <p14:tracePt t="85618" x="7200900" y="3327400"/>
          <p14:tracePt t="85635" x="7213600" y="3321050"/>
          <p14:tracePt t="85653" x="7219950" y="3314700"/>
          <p14:tracePt t="85669" x="7226300" y="3302000"/>
          <p14:tracePt t="85685" x="7251700" y="3289300"/>
          <p14:tracePt t="85702" x="7264400" y="3263900"/>
          <p14:tracePt t="85719" x="7289800" y="3238500"/>
          <p14:tracePt t="85735" x="7296150" y="3225800"/>
          <p14:tracePt t="85752" x="7308850" y="3206750"/>
          <p14:tracePt t="85769" x="7315200" y="3194050"/>
          <p14:tracePt t="85786" x="7315200" y="3187700"/>
          <p14:tracePt t="85802" x="7327900" y="3168650"/>
          <p14:tracePt t="85819" x="7334250" y="3162300"/>
          <p14:tracePt t="85875" x="7334250" y="3155950"/>
          <p14:tracePt t="85899" x="7340600" y="3155950"/>
          <p14:tracePt t="85907" x="7340600" y="3149600"/>
          <p14:tracePt t="86187" x="7340600" y="3143250"/>
          <p14:tracePt t="86195" x="7340600" y="3136900"/>
          <p14:tracePt t="86203" x="7334250" y="3136900"/>
          <p14:tracePt t="86219" x="7327900" y="3136900"/>
          <p14:tracePt t="86236" x="7327900" y="3130550"/>
          <p14:tracePt t="86339" x="7315200" y="3124200"/>
          <p14:tracePt t="86347" x="7315200" y="3111500"/>
          <p14:tracePt t="86355" x="7308850" y="3105150"/>
          <p14:tracePt t="86369" x="7308850" y="3086100"/>
          <p14:tracePt t="86386" x="7308850" y="3067050"/>
          <p14:tracePt t="86403" x="7308850" y="3054350"/>
          <p14:tracePt t="86427" x="7302500" y="3054350"/>
          <p14:tracePt t="86459" x="7302500" y="3048000"/>
          <p14:tracePt t="86467" x="7302500" y="3035300"/>
          <p14:tracePt t="86483" x="7302500" y="3016250"/>
          <p14:tracePt t="86491" x="7302500" y="3009900"/>
          <p14:tracePt t="86502" x="7302500" y="3003550"/>
          <p14:tracePt t="86520" x="7308850" y="2978150"/>
          <p14:tracePt t="86536" x="7308850" y="2965450"/>
          <p14:tracePt t="86553" x="7315200" y="2952750"/>
          <p14:tracePt t="86569" x="7315200" y="2946400"/>
          <p14:tracePt t="86586" x="7327900" y="2940050"/>
          <p14:tracePt t="86619" x="7334250" y="2933700"/>
          <p14:tracePt t="86627" x="7340600" y="2933700"/>
          <p14:tracePt t="86651" x="7353300" y="2933700"/>
          <p14:tracePt t="86659" x="7359650" y="2933700"/>
          <p14:tracePt t="86670" x="7372350" y="2933700"/>
          <p14:tracePt t="86687" x="7404100" y="2933700"/>
          <p14:tracePt t="86703" x="7416800" y="2933700"/>
          <p14:tracePt t="86719" x="7423150" y="2933700"/>
          <p14:tracePt t="86755" x="7429500" y="2933700"/>
          <p14:tracePt t="86772" x="7435850" y="2933700"/>
          <p14:tracePt t="86779" x="7435850" y="2940050"/>
          <p14:tracePt t="86787" x="7448550" y="2940050"/>
          <p14:tracePt t="86803" x="7448550" y="2952750"/>
          <p14:tracePt t="86819" x="7454900" y="2952750"/>
          <p14:tracePt t="86843" x="7461250" y="2959100"/>
          <p14:tracePt t="86853" x="7461250" y="2965450"/>
          <p14:tracePt t="86870" x="7467600" y="2971800"/>
          <p14:tracePt t="86886" x="7467600" y="2997200"/>
          <p14:tracePt t="86904" x="7467600" y="3022600"/>
          <p14:tracePt t="86919" x="7480300" y="3048000"/>
          <p14:tracePt t="86936" x="7480300" y="3054350"/>
          <p14:tracePt t="86953" x="7480300" y="3067050"/>
          <p14:tracePt t="86971" x="7480300" y="3073400"/>
          <p14:tracePt t="86987" x="7480300" y="3079750"/>
          <p14:tracePt t="87003" x="7480300" y="3086100"/>
          <p14:tracePt t="87020" x="7480300" y="3098800"/>
          <p14:tracePt t="87060" x="7480300" y="3105150"/>
          <p14:tracePt t="87067" x="7480300" y="3111500"/>
          <p14:tracePt t="87083" x="7480300" y="3117850"/>
          <p14:tracePt t="87091" x="7473950" y="3117850"/>
          <p14:tracePt t="87104" x="7473950" y="3124200"/>
          <p14:tracePt t="87120" x="7467600" y="3130550"/>
          <p14:tracePt t="87139" x="7461250" y="3130550"/>
          <p14:tracePt t="87153" x="7454900" y="3130550"/>
          <p14:tracePt t="87171" x="7454900" y="3136900"/>
          <p14:tracePt t="87275" x="7448550" y="3136900"/>
          <p14:tracePt t="87299" x="7442200" y="3136900"/>
          <p14:tracePt t="87323" x="7435850" y="3136900"/>
          <p14:tracePt t="88003" x="7429500" y="3143250"/>
          <p14:tracePt t="88011" x="7416800" y="3143250"/>
          <p14:tracePt t="88020" x="7410450" y="3149600"/>
          <p14:tracePt t="88037" x="7391400" y="3149600"/>
          <p14:tracePt t="88054" x="7385050" y="3149600"/>
          <p14:tracePt t="88072" x="7372350" y="3149600"/>
          <p14:tracePt t="88087" x="7366000" y="3149600"/>
          <p14:tracePt t="88131" x="7359650" y="3149600"/>
          <p14:tracePt t="88147" x="7353300" y="3149600"/>
          <p14:tracePt t="88155" x="7340600" y="3149600"/>
          <p14:tracePt t="88163" x="7334250" y="3149600"/>
          <p14:tracePt t="88171" x="7327900" y="3149600"/>
          <p14:tracePt t="88187" x="7321550" y="3149600"/>
          <p14:tracePt t="88204" x="7315200" y="3149600"/>
          <p14:tracePt t="88222" x="7308850" y="3149600"/>
          <p14:tracePt t="88251" x="7302500" y="3149600"/>
          <p14:tracePt t="88283" x="7296150" y="3149600"/>
          <p14:tracePt t="88299" x="7289800" y="3149600"/>
          <p14:tracePt t="88307" x="7283450" y="3143250"/>
          <p14:tracePt t="88315" x="7283450" y="3130550"/>
          <p14:tracePt t="88323" x="7283450" y="3117850"/>
          <p14:tracePt t="88338" x="7270750" y="3105150"/>
          <p14:tracePt t="88354" x="7270750" y="3092450"/>
          <p14:tracePt t="88355" x="7264400" y="3073400"/>
          <p14:tracePt t="88387" x="7264400" y="3067050"/>
          <p14:tracePt t="88395" x="7264400" y="3060700"/>
          <p14:tracePt t="88411" x="7264400" y="3054350"/>
          <p14:tracePt t="88421" x="7264400" y="3048000"/>
          <p14:tracePt t="88443" x="7264400" y="3041650"/>
          <p14:tracePt t="88467" x="7264400" y="3035300"/>
          <p14:tracePt t="88475" x="7264400" y="3028950"/>
          <p14:tracePt t="88488" x="7270750" y="3028950"/>
          <p14:tracePt t="88506" x="7270750" y="3022600"/>
          <p14:tracePt t="88521" x="7277100" y="3022600"/>
          <p14:tracePt t="88538" x="7289800" y="3016250"/>
          <p14:tracePt t="88555" x="7296150" y="3009900"/>
          <p14:tracePt t="88572" x="7308850" y="2997200"/>
          <p14:tracePt t="88588" x="7321550" y="2990850"/>
          <p14:tracePt t="88605" x="7327900" y="2984500"/>
          <p14:tracePt t="88684" x="7334250" y="2984500"/>
          <p14:tracePt t="88691" x="7340600" y="2984500"/>
          <p14:tracePt t="88699" x="7346950" y="2984500"/>
          <p14:tracePt t="88707" x="7353300" y="2978150"/>
          <p14:tracePt t="88724" x="7359650" y="2978150"/>
          <p14:tracePt t="88738" x="7366000" y="2971800"/>
          <p14:tracePt t="88755" x="7378700" y="2971800"/>
          <p14:tracePt t="88771" x="7378700" y="2965450"/>
          <p14:tracePt t="88795" x="7385050" y="2965450"/>
          <p14:tracePt t="89108" x="7391400" y="2965450"/>
          <p14:tracePt t="89132" x="7397750" y="2965450"/>
          <p14:tracePt t="89155" x="7404100" y="2965450"/>
          <p14:tracePt t="89180" x="7410450" y="2965450"/>
          <p14:tracePt t="89332" x="7416800" y="2965450"/>
          <p14:tracePt t="89339" x="7429500" y="2965450"/>
          <p14:tracePt t="89347" x="7435850" y="2978150"/>
          <p14:tracePt t="89356" x="7442200" y="2984500"/>
          <p14:tracePt t="89372" x="7454900" y="3003550"/>
          <p14:tracePt t="89389" x="7461250" y="3009900"/>
          <p14:tracePt t="89406" x="7467600" y="3016250"/>
          <p14:tracePt t="89422" x="7467600" y="3022600"/>
          <p14:tracePt t="89439" x="7473950" y="3028950"/>
          <p14:tracePt t="89460" x="7473950" y="3035300"/>
          <p14:tracePt t="89473" x="7480300" y="3035300"/>
          <p14:tracePt t="89489" x="7480300" y="3048000"/>
          <p14:tracePt t="89505" x="7480300" y="3060700"/>
          <p14:tracePt t="89507" x="7486650" y="3067050"/>
          <p14:tracePt t="89523" x="7486650" y="3073400"/>
          <p14:tracePt t="89540" x="7486650" y="3079750"/>
          <p14:tracePt t="89580" x="7486650" y="3086100"/>
          <p14:tracePt t="89595" x="7486650" y="3092450"/>
          <p14:tracePt t="89612" x="7486650" y="3098800"/>
          <p14:tracePt t="89619" x="7486650" y="3105150"/>
          <p14:tracePt t="89627" x="7486650" y="3111500"/>
          <p14:tracePt t="89643" x="7480300" y="3117850"/>
          <p14:tracePt t="89715" x="7473950" y="3117850"/>
          <p14:tracePt t="89723" x="7467600" y="3124200"/>
          <p14:tracePt t="89731" x="7467600" y="3130550"/>
          <p14:tracePt t="89739" x="7461250" y="3130550"/>
          <p14:tracePt t="89756" x="7448550" y="3130550"/>
          <p14:tracePt t="89772" x="7448550" y="3136900"/>
          <p14:tracePt t="89803" x="7442200" y="3136900"/>
          <p14:tracePt t="89820" x="7435850" y="3136900"/>
          <p14:tracePt t="89827" x="7429500" y="3136900"/>
          <p14:tracePt t="89839" x="7416800" y="3136900"/>
          <p14:tracePt t="89857" x="7391400" y="3136900"/>
          <p14:tracePt t="89872" x="7353300" y="3136900"/>
          <p14:tracePt t="89889" x="7321550" y="3136900"/>
          <p14:tracePt t="89906" x="7308850" y="3136900"/>
          <p14:tracePt t="89948" x="7302500" y="3136900"/>
          <p14:tracePt t="89988" x="7296150" y="3136900"/>
          <p14:tracePt t="90003" x="7296150" y="3130550"/>
          <p14:tracePt t="90011" x="7296150" y="3124200"/>
          <p14:tracePt t="90022" x="7296150" y="3117850"/>
          <p14:tracePt t="90040" x="7289800" y="3111500"/>
          <p14:tracePt t="90056" x="7289800" y="3105150"/>
          <p14:tracePt t="90074" x="7283450" y="3092450"/>
          <p14:tracePt t="90089" x="7283450" y="3079750"/>
          <p14:tracePt t="90106" x="7283450" y="3067050"/>
          <p14:tracePt t="90123" x="7283450" y="3048000"/>
          <p14:tracePt t="90140" x="7283450" y="3035300"/>
          <p14:tracePt t="90156" x="7283450" y="3028950"/>
          <p14:tracePt t="90173" x="7283450" y="3022600"/>
          <p14:tracePt t="90189" x="7289800" y="3016250"/>
          <p14:tracePt t="90207" x="7296150" y="3009900"/>
          <p14:tracePt t="90223" x="7308850" y="2997200"/>
          <p14:tracePt t="90239" x="7327900" y="2978150"/>
          <p14:tracePt t="90256" x="7340600" y="2965450"/>
          <p14:tracePt t="90274" x="7346950" y="2959100"/>
          <p14:tracePt t="90291" x="7353300" y="2959100"/>
          <p14:tracePt t="90306" x="7359650" y="2952750"/>
          <p14:tracePt t="90339" x="7366000" y="2952750"/>
          <p14:tracePt t="90371" x="7372350" y="2952750"/>
          <p14:tracePt t="90380" x="7378700" y="2952750"/>
          <p14:tracePt t="90390" x="7397750" y="2952750"/>
          <p14:tracePt t="90407" x="7423150" y="2952750"/>
          <p14:tracePt t="90423" x="7435850" y="2952750"/>
          <p14:tracePt t="90440" x="7442200" y="2952750"/>
          <p14:tracePt t="90468" x="7448550" y="2952750"/>
          <p14:tracePt t="90475" x="7454900" y="2965450"/>
          <p14:tracePt t="90492" x="7461250" y="2971800"/>
          <p14:tracePt t="90506" x="7461250" y="2978150"/>
          <p14:tracePt t="90523" x="7473950" y="2990850"/>
          <p14:tracePt t="90541" x="7480300" y="2997200"/>
          <p14:tracePt t="90556" x="7486650" y="3009900"/>
          <p14:tracePt t="90573" x="7486650" y="3016250"/>
          <p14:tracePt t="90590" x="7493000" y="3041650"/>
          <p14:tracePt t="90607" x="7493000" y="3054350"/>
          <p14:tracePt t="90623" x="7493000" y="3067050"/>
          <p14:tracePt t="90644" x="7493000" y="3079750"/>
          <p14:tracePt t="90668" x="7493000" y="3086100"/>
          <p14:tracePt t="90683" x="7493000" y="3092450"/>
          <p14:tracePt t="90691" x="7493000" y="3098800"/>
          <p14:tracePt t="90708" x="7493000" y="3105150"/>
          <p14:tracePt t="90723" x="7493000" y="3117850"/>
          <p14:tracePt t="90741" x="7486650" y="3124200"/>
          <p14:tracePt t="90764" x="7480300" y="3124200"/>
          <p14:tracePt t="90773" x="7480300" y="3130550"/>
          <p14:tracePt t="90790" x="7473950" y="3136900"/>
          <p14:tracePt t="90811" x="7461250" y="3143250"/>
          <p14:tracePt t="90836" x="7454900" y="3149600"/>
          <p14:tracePt t="90876" x="7448550" y="3149600"/>
          <p14:tracePt t="90883" x="7442200" y="3149600"/>
          <p14:tracePt t="90891" x="7429500" y="3149600"/>
          <p14:tracePt t="90907" x="7410450" y="3149600"/>
          <p14:tracePt t="90923" x="7404100" y="3149600"/>
          <p14:tracePt t="90972" x="7397750" y="3149600"/>
          <p14:tracePt t="90980" x="7391400" y="3149600"/>
          <p14:tracePt t="90996" x="7391400" y="3143250"/>
          <p14:tracePt t="91007" x="7385050" y="3143250"/>
          <p14:tracePt t="91024" x="7372350" y="3130550"/>
          <p14:tracePt t="91041" x="7359650" y="3124200"/>
          <p14:tracePt t="91057" x="7353300" y="3124200"/>
          <p14:tracePt t="91074" x="7353300" y="3117850"/>
          <p14:tracePt t="91090" x="7346950" y="3117850"/>
          <p14:tracePt t="91123" x="7340600" y="3111500"/>
          <p14:tracePt t="91148" x="7334250" y="3105150"/>
          <p14:tracePt t="91323" x="7334250" y="3098800"/>
          <p14:tracePt t="91348" x="7327900" y="3098800"/>
          <p14:tracePt t="91428" x="7321550" y="3092450"/>
          <p14:tracePt t="91435" x="7321550" y="3086100"/>
          <p14:tracePt t="91451" x="7321550" y="3073400"/>
          <p14:tracePt t="91460" x="7321550" y="3067050"/>
          <p14:tracePt t="91474" x="7321550" y="3060700"/>
          <p14:tracePt t="91491" x="7315200" y="3048000"/>
          <p14:tracePt t="91492" x="7308850" y="3035300"/>
          <p14:tracePt t="91572" x="7308850" y="3028950"/>
          <p14:tracePt t="91580" x="7308850" y="3016250"/>
          <p14:tracePt t="91587" x="7308850" y="3003550"/>
          <p14:tracePt t="91604" x="7308850" y="2997200"/>
          <p14:tracePt t="91619" x="7308850" y="2990850"/>
          <p14:tracePt t="91627" x="7308850" y="2984500"/>
          <p14:tracePt t="91652" x="7308850" y="2978150"/>
          <p14:tracePt t="91659" x="7308850" y="2971800"/>
          <p14:tracePt t="91675" x="7308850" y="2965450"/>
          <p14:tracePt t="91700" x="7308850" y="2959100"/>
          <p14:tracePt t="91715" x="7315200" y="2952750"/>
          <p14:tracePt t="91756" x="7321550" y="2952750"/>
          <p14:tracePt t="91764" x="7327900" y="2952750"/>
          <p14:tracePt t="91772" x="7334250" y="2952750"/>
          <p14:tracePt t="91779" x="7340600" y="2952750"/>
          <p14:tracePt t="91792" x="7353300" y="2952750"/>
          <p14:tracePt t="91808" x="7359650" y="2952750"/>
          <p14:tracePt t="91876" x="7372350" y="2952750"/>
          <p14:tracePt t="91884" x="7385050" y="2959100"/>
          <p14:tracePt t="91891" x="7397750" y="2965450"/>
          <p14:tracePt t="91908" x="7410450" y="2965450"/>
          <p14:tracePt t="91964" x="7416800" y="2971800"/>
          <p14:tracePt t="91971" x="7423150" y="2978150"/>
          <p14:tracePt t="91979" x="7429500" y="2984500"/>
          <p14:tracePt t="91991" x="7429500" y="2990850"/>
          <p14:tracePt t="92008" x="7435850" y="2997200"/>
          <p14:tracePt t="92025" x="7442200" y="3003550"/>
          <p14:tracePt t="92043" x="7448550" y="3003550"/>
          <p14:tracePt t="92076" x="7448550" y="3009900"/>
          <p14:tracePt t="92084" x="7448550" y="3016250"/>
          <p14:tracePt t="92091" x="7448550" y="3022600"/>
          <p14:tracePt t="92109" x="7461250" y="3028950"/>
          <p14:tracePt t="92124" x="7461250" y="3035300"/>
          <p14:tracePt t="92141" x="7461250" y="3048000"/>
          <p14:tracePt t="92158" x="7461250" y="3054350"/>
          <p14:tracePt t="92179" x="7461250" y="3060700"/>
          <p14:tracePt t="92191" x="7467600" y="3067050"/>
          <p14:tracePt t="92208" x="7467600" y="3079750"/>
          <p14:tracePt t="92228" x="7467600" y="3086100"/>
          <p14:tracePt t="92242" x="7467600" y="3092450"/>
          <p14:tracePt t="92258" x="7467600" y="3098800"/>
          <p14:tracePt t="92275" x="7467600" y="3111500"/>
          <p14:tracePt t="92291" x="7467600" y="3117850"/>
          <p14:tracePt t="92309" x="7467600" y="3124200"/>
          <p14:tracePt t="92325" x="7467600" y="3130550"/>
          <p14:tracePt t="92356" x="7461250" y="3136900"/>
          <p14:tracePt t="92363" x="7461250" y="3143250"/>
          <p14:tracePt t="92379" x="7454900" y="3149600"/>
          <p14:tracePt t="92391" x="7448550" y="3155950"/>
          <p14:tracePt t="92436" x="7442200" y="3162300"/>
          <p14:tracePt t="92852" x="7435850" y="3162300"/>
          <p14:tracePt t="92860" x="7429500" y="3162300"/>
          <p14:tracePt t="92867" x="7410450" y="3168650"/>
          <p14:tracePt t="92875" x="7391400" y="3175000"/>
          <p14:tracePt t="92892" x="7321550" y="3175000"/>
          <p14:tracePt t="92908" x="7258050" y="3175000"/>
          <p14:tracePt t="92926" x="7188200" y="3175000"/>
          <p14:tracePt t="92942" x="7156450" y="3175000"/>
          <p14:tracePt t="92959" x="7124700" y="3181350"/>
          <p14:tracePt t="92975" x="7099300" y="3181350"/>
          <p14:tracePt t="92993" x="7073900" y="3181350"/>
          <p14:tracePt t="93009" x="7029450" y="3181350"/>
          <p14:tracePt t="93025" x="6978650" y="3181350"/>
          <p14:tracePt t="93042" x="6940550" y="3181350"/>
          <p14:tracePt t="93060" x="6934200" y="3181350"/>
          <p14:tracePt t="93228" x="6927850" y="3181350"/>
          <p14:tracePt t="93292" x="6934200" y="3181350"/>
          <p14:tracePt t="93299" x="6940550" y="3181350"/>
          <p14:tracePt t="93316" x="6953250" y="3181350"/>
          <p14:tracePt t="93326" x="6972300" y="3181350"/>
          <p14:tracePt t="93342" x="7016750" y="3181350"/>
          <p14:tracePt t="93359" x="7067550" y="3181350"/>
          <p14:tracePt t="93377" x="7169150" y="3181350"/>
          <p14:tracePt t="93392" x="7270750" y="3181350"/>
          <p14:tracePt t="93409" x="7385050" y="3181350"/>
          <p14:tracePt t="93426" x="7486650" y="3181350"/>
          <p14:tracePt t="93443" x="7569200" y="3181350"/>
          <p14:tracePt t="93459" x="7607300" y="3181350"/>
          <p14:tracePt t="93476" x="7651750" y="3181350"/>
          <p14:tracePt t="93492" x="7677150" y="3181350"/>
          <p14:tracePt t="93510" x="7689850" y="3181350"/>
          <p14:tracePt t="93526" x="7689850" y="3175000"/>
          <p14:tracePt t="93676" x="7689850" y="3168650"/>
          <p14:tracePt t="93684" x="7683500" y="3168650"/>
          <p14:tracePt t="93693" x="7677150" y="3168650"/>
          <p14:tracePt t="93709" x="7664450" y="3168650"/>
          <p14:tracePt t="93726" x="7651750" y="3168650"/>
          <p14:tracePt t="93743" x="7620000" y="3168650"/>
          <p14:tracePt t="93760" x="7575550" y="3168650"/>
          <p14:tracePt t="93776" x="7505700" y="3168650"/>
          <p14:tracePt t="93793" x="7461250" y="3168650"/>
          <p14:tracePt t="93809" x="7448550" y="3168650"/>
          <p14:tracePt t="93827" x="7442200" y="3168650"/>
          <p14:tracePt t="93868" x="7435850" y="3168650"/>
          <p14:tracePt t="93876" x="7423150" y="3168650"/>
          <p14:tracePt t="93884" x="7410450" y="3168650"/>
          <p14:tracePt t="93894" x="7391400" y="3168650"/>
          <p14:tracePt t="93909" x="7372350" y="3168650"/>
          <p14:tracePt t="94269" x="7366000" y="3155950"/>
          <p14:tracePt t="94276" x="7353300" y="3149600"/>
          <p14:tracePt t="94284" x="7346950" y="3143250"/>
          <p14:tracePt t="94293" x="7346950" y="3136900"/>
          <p14:tracePt t="94310" x="7334250" y="3130550"/>
          <p14:tracePt t="94332" x="7334250" y="3124200"/>
          <p14:tracePt t="94468" x="7327900" y="3117850"/>
          <p14:tracePt t="94476" x="7327900" y="3111500"/>
          <p14:tracePt t="94492" x="7327900" y="3098800"/>
          <p14:tracePt t="94500" x="7321550" y="3098800"/>
          <p14:tracePt t="94510" x="7321550" y="3092450"/>
          <p14:tracePt t="94527" x="7315200" y="3067050"/>
          <p14:tracePt t="94544" x="7308850" y="3035300"/>
          <p14:tracePt t="94560" x="7308850" y="3016250"/>
          <p14:tracePt t="94577" x="7308850" y="3003550"/>
          <p14:tracePt t="94593" x="7321550" y="2997200"/>
          <p14:tracePt t="94611" x="7353300" y="2990850"/>
          <p14:tracePt t="94627" x="7366000" y="2990850"/>
          <p14:tracePt t="94644" x="7385050" y="2990850"/>
          <p14:tracePt t="94676" x="7391400" y="2990850"/>
          <p14:tracePt t="94684" x="7397750" y="2990850"/>
          <p14:tracePt t="94694" x="7404100" y="3003550"/>
          <p14:tracePt t="94710" x="7410450" y="3016250"/>
          <p14:tracePt t="94727" x="7423150" y="3035300"/>
          <p14:tracePt t="94772" x="7423150" y="3041650"/>
          <p14:tracePt t="94779" x="7423150" y="3054350"/>
          <p14:tracePt t="94796" x="7423150" y="3060700"/>
          <p14:tracePt t="94804" x="7423150" y="3067050"/>
          <p14:tracePt t="94828" x="7423150" y="3073400"/>
          <p14:tracePt t="95060" x="7423150" y="3086100"/>
          <p14:tracePt t="95068" x="7416800" y="3092450"/>
          <p14:tracePt t="95077" x="7410450" y="3098800"/>
          <p14:tracePt t="95094" x="7385050" y="3111500"/>
          <p14:tracePt t="95111" x="7353300" y="3136900"/>
          <p14:tracePt t="95128" x="7289800" y="3168650"/>
          <p14:tracePt t="95144" x="7219950" y="3213100"/>
          <p14:tracePt t="95161" x="7169150" y="3251200"/>
          <p14:tracePt t="95178" x="7143750" y="3276600"/>
          <p14:tracePt t="95195" x="7112000" y="3295650"/>
          <p14:tracePt t="95211" x="7099300" y="3295650"/>
          <p14:tracePt t="95227" x="7029450" y="3327400"/>
          <p14:tracePt t="95244" x="6985000" y="3346450"/>
          <p14:tracePt t="95262" x="6953250" y="3346450"/>
          <p14:tracePt t="95278" x="6946900" y="3346450"/>
          <p14:tracePt t="95294" x="6934200" y="3346450"/>
          <p14:tracePt t="95311" x="6902450" y="3352800"/>
          <p14:tracePt t="95328" x="6870700" y="3359150"/>
          <p14:tracePt t="95344" x="6826250" y="3371850"/>
          <p14:tracePt t="95361" x="6794500" y="3384550"/>
          <p14:tracePt t="95378" x="6775450" y="3397250"/>
          <p14:tracePt t="95396" x="6762750" y="3397250"/>
          <p14:tracePt t="95411" x="6756400" y="3397250"/>
          <p14:tracePt t="95428" x="6718300" y="3403600"/>
          <p14:tracePt t="95444" x="6680200" y="3409950"/>
          <p14:tracePt t="95462" x="6661150" y="3416300"/>
          <p14:tracePt t="95478" x="6642100" y="3416300"/>
          <p14:tracePt t="95495" x="6610350" y="3416300"/>
          <p14:tracePt t="95511" x="6584950" y="3416300"/>
          <p14:tracePt t="95528" x="6553200" y="3416300"/>
          <p14:tracePt t="95544" x="6527800" y="3416300"/>
          <p14:tracePt t="95561" x="6508750" y="3416300"/>
          <p14:tracePt t="95578" x="6483350" y="3416300"/>
          <p14:tracePt t="95595" x="6438900" y="3416300"/>
          <p14:tracePt t="95612" x="6413500" y="3416300"/>
          <p14:tracePt t="95628" x="6369050" y="3409950"/>
          <p14:tracePt t="95645" x="6343650" y="3397250"/>
          <p14:tracePt t="95662" x="6318250" y="3390900"/>
          <p14:tracePt t="95678" x="6292850" y="3378200"/>
          <p14:tracePt t="95695" x="6267450" y="3359150"/>
          <p14:tracePt t="95711" x="6254750" y="3359150"/>
          <p14:tracePt t="95732" x="6254750" y="3352800"/>
          <p14:tracePt t="95744" x="6248400" y="3352800"/>
          <p14:tracePt t="95761" x="6248400" y="3340100"/>
          <p14:tracePt t="95778" x="6235700" y="3327400"/>
          <p14:tracePt t="95795" x="6229350" y="3321050"/>
          <p14:tracePt t="95811" x="6223000" y="3308350"/>
          <p14:tracePt t="95828" x="6216650" y="3302000"/>
          <p14:tracePt t="95845" x="6216650" y="3289300"/>
          <p14:tracePt t="95863" x="6216650" y="3270250"/>
          <p14:tracePt t="95878" x="6216650" y="3257550"/>
          <p14:tracePt t="95895" x="6216650" y="3244850"/>
          <p14:tracePt t="95916" x="6216650" y="3238500"/>
          <p14:tracePt t="95929" x="6216650" y="3232150"/>
          <p14:tracePt t="95945" x="6229350" y="3225800"/>
          <p14:tracePt t="95961" x="6248400" y="3219450"/>
          <p14:tracePt t="95978" x="6324600" y="3213100"/>
          <p14:tracePt t="95996" x="6496050" y="3200400"/>
          <p14:tracePt t="96012" x="6623050" y="3200400"/>
          <p14:tracePt t="96028" x="6743700" y="3200400"/>
          <p14:tracePt t="96045" x="6807200" y="3200400"/>
          <p14:tracePt t="96062" x="6845300" y="3200400"/>
          <p14:tracePt t="96078" x="6883400" y="3200400"/>
          <p14:tracePt t="96095" x="6927850" y="3200400"/>
          <p14:tracePt t="96111" x="6997700" y="3206750"/>
          <p14:tracePt t="96129" x="7054850" y="3219450"/>
          <p14:tracePt t="96145" x="7092950" y="3225800"/>
          <p14:tracePt t="96162" x="7112000" y="3225800"/>
          <p14:tracePt t="96213" x="7118350" y="3225800"/>
          <p14:tracePt t="96220" x="7118350" y="3238500"/>
          <p14:tracePt t="96228" x="7131050" y="3244850"/>
          <p14:tracePt t="96245" x="7143750" y="3282950"/>
          <p14:tracePt t="96262" x="7150100" y="3295650"/>
          <p14:tracePt t="96279" x="7150100" y="3302000"/>
          <p14:tracePt t="96308" x="7156450" y="3308350"/>
          <p14:tracePt t="96340" x="7156450" y="3314700"/>
          <p14:tracePt t="96356" x="7156450" y="3327400"/>
          <p14:tracePt t="96372" x="7156450" y="3333750"/>
          <p14:tracePt t="96380" x="7156450" y="3346450"/>
          <p14:tracePt t="96388" x="7150100" y="3346450"/>
          <p14:tracePt t="96396" x="7137400" y="3359150"/>
          <p14:tracePt t="96412" x="7112000" y="3371850"/>
          <p14:tracePt t="96428" x="7086600" y="3384550"/>
          <p14:tracePt t="96446" x="7080250" y="3390900"/>
          <p14:tracePt t="96462" x="7073900" y="3390900"/>
          <p14:tracePt t="96479" x="7048500" y="3403600"/>
          <p14:tracePt t="96495" x="7023100" y="3409950"/>
          <p14:tracePt t="96513" x="6972300" y="3416300"/>
          <p14:tracePt t="96529" x="6889750" y="3435350"/>
          <p14:tracePt t="96545" x="6838950" y="3441700"/>
          <p14:tracePt t="96562" x="6813550" y="3441700"/>
          <p14:tracePt t="96580" x="6794500" y="3448050"/>
          <p14:tracePt t="96596" x="6756400" y="3448050"/>
          <p14:tracePt t="96612" x="6705600" y="3441700"/>
          <p14:tracePt t="96629" x="6629400" y="3429000"/>
          <p14:tracePt t="96646" x="6540500" y="3422650"/>
          <p14:tracePt t="96662" x="6496050" y="3422650"/>
          <p14:tracePt t="96679" x="6464300" y="3422650"/>
          <p14:tracePt t="96696" x="6445250" y="3422650"/>
          <p14:tracePt t="96713" x="6419850" y="3416300"/>
          <p14:tracePt t="96729" x="6381750" y="3409950"/>
          <p14:tracePt t="96745" x="6343650" y="3403600"/>
          <p14:tracePt t="96762" x="6318250" y="3397250"/>
          <p14:tracePt t="96780" x="6299200" y="3390900"/>
          <p14:tracePt t="96812" x="6292850" y="3384550"/>
          <p14:tracePt t="96820" x="6286500" y="3378200"/>
          <p14:tracePt t="96829" x="6286500" y="3371850"/>
          <p14:tracePt t="96847" x="6286500" y="3365500"/>
          <p14:tracePt t="96862" x="6273800" y="3352800"/>
          <p14:tracePt t="96879" x="6267450" y="3333750"/>
          <p14:tracePt t="96896" x="6267450" y="3321050"/>
          <p14:tracePt t="96914" x="6267450" y="3314700"/>
          <p14:tracePt t="96929" x="6267450" y="3302000"/>
          <p14:tracePt t="96945" x="6267450" y="3289300"/>
          <p14:tracePt t="96962" x="6267450" y="3282950"/>
          <p14:tracePt t="96980" x="6267450" y="3270250"/>
          <p14:tracePt t="96996" x="6267450" y="3263900"/>
          <p14:tracePt t="97012" x="6273800" y="3263900"/>
          <p14:tracePt t="97029" x="6292850" y="3251200"/>
          <p14:tracePt t="97047" x="6305550" y="3244850"/>
          <p14:tracePt t="97063" x="6337300" y="3232150"/>
          <p14:tracePt t="97079" x="6375400" y="3225800"/>
          <p14:tracePt t="97096" x="6407150" y="3213100"/>
          <p14:tracePt t="97114" x="6451600" y="3213100"/>
          <p14:tracePt t="97130" x="6483350" y="3206750"/>
          <p14:tracePt t="97146" x="6521450" y="3206750"/>
          <p14:tracePt t="97162" x="6559550" y="3206750"/>
          <p14:tracePt t="97181" x="6661150" y="3206750"/>
          <p14:tracePt t="97196" x="6750050" y="3206750"/>
          <p14:tracePt t="97212" x="6838950" y="3206750"/>
          <p14:tracePt t="97230" x="6921500" y="3206750"/>
          <p14:tracePt t="97247" x="6978650" y="3206750"/>
          <p14:tracePt t="97263" x="7023100" y="3206750"/>
          <p14:tracePt t="97279" x="7054850" y="3206750"/>
          <p14:tracePt t="97296" x="7080250" y="3206750"/>
          <p14:tracePt t="97314" x="7099300" y="3206750"/>
          <p14:tracePt t="97330" x="7118350" y="3206750"/>
          <p14:tracePt t="97346" x="7137400" y="3206750"/>
          <p14:tracePt t="97363" x="7162800" y="3206750"/>
          <p14:tracePt t="97381" x="7175500" y="3206750"/>
          <p14:tracePt t="97396" x="7188200" y="3213100"/>
          <p14:tracePt t="97413" x="7194550" y="3213100"/>
          <p14:tracePt t="97452" x="7200900" y="3225800"/>
          <p14:tracePt t="97460" x="7207250" y="3232150"/>
          <p14:tracePt t="97468" x="7207250" y="3238500"/>
          <p14:tracePt t="97480" x="7207250" y="3244850"/>
          <p14:tracePt t="97496" x="7207250" y="3270250"/>
          <p14:tracePt t="97513" x="7207250" y="3282950"/>
          <p14:tracePt t="97530" x="7200900" y="3302000"/>
          <p14:tracePt t="97546" x="7188200" y="3314700"/>
          <p14:tracePt t="97563" x="7181850" y="3327400"/>
          <p14:tracePt t="97580" x="7156450" y="3352800"/>
          <p14:tracePt t="97597" x="7143750" y="3365500"/>
          <p14:tracePt t="97613" x="7124700" y="3378200"/>
          <p14:tracePt t="97630" x="7099300" y="3384550"/>
          <p14:tracePt t="97646" x="7073900" y="3390900"/>
          <p14:tracePt t="97664" x="7042150" y="3397250"/>
          <p14:tracePt t="97680" x="6997700" y="3403600"/>
          <p14:tracePt t="97696" x="6953250" y="3416300"/>
          <p14:tracePt t="97713" x="6902450" y="3416300"/>
          <p14:tracePt t="97731" x="6870700" y="3429000"/>
          <p14:tracePt t="97746" x="6838950" y="3429000"/>
          <p14:tracePt t="97763" x="6800850" y="3429000"/>
          <p14:tracePt t="97780" x="6699250" y="3429000"/>
          <p14:tracePt t="97798" x="6629400" y="3409950"/>
          <p14:tracePt t="97813" x="6584950" y="3409950"/>
          <p14:tracePt t="97830" x="6559550" y="3409950"/>
          <p14:tracePt t="97847" x="6546850" y="3403600"/>
          <p14:tracePt t="97864" x="6527800" y="3397250"/>
          <p14:tracePt t="97880" x="6483350" y="3390900"/>
          <p14:tracePt t="97897" x="6394450" y="3378200"/>
          <p14:tracePt t="97913" x="6330950" y="3371850"/>
          <p14:tracePt t="97931" x="6311900" y="3371850"/>
          <p14:tracePt t="97947" x="6299200" y="3371850"/>
          <p14:tracePt t="97981" x="6286500" y="3359150"/>
          <p14:tracePt t="97988" x="6261100" y="3346450"/>
          <p14:tracePt t="97997" x="6242050" y="3340100"/>
          <p14:tracePt t="98014" x="6178550" y="3308350"/>
          <p14:tracePt t="98030" x="6159500" y="3295650"/>
          <p14:tracePt t="98069" x="6153150" y="3295650"/>
          <p14:tracePt t="98076" x="6153150" y="3289300"/>
          <p14:tracePt t="98084" x="6153150" y="3282950"/>
          <p14:tracePt t="98097" x="6146800" y="3276600"/>
          <p14:tracePt t="98114" x="6146800" y="3257550"/>
          <p14:tracePt t="98130" x="6146800" y="3244850"/>
          <p14:tracePt t="98156" x="6146800" y="3238500"/>
          <p14:tracePt t="98172" x="6146800" y="3232150"/>
          <p14:tracePt t="98196" x="6146800" y="3225800"/>
          <p14:tracePt t="98204" x="6153150" y="3225800"/>
          <p14:tracePt t="98221" x="6159500" y="3219450"/>
          <p14:tracePt t="98230" x="6165850" y="3219450"/>
          <p14:tracePt t="98247" x="6172200" y="3213100"/>
          <p14:tracePt t="98264" x="6178550" y="3213100"/>
          <p14:tracePt t="98281" x="6191250" y="3206750"/>
          <p14:tracePt t="98301" x="6191250" y="3200400"/>
          <p14:tracePt t="98316" x="6197600" y="3200400"/>
          <p14:tracePt t="98333" x="6203950" y="3200400"/>
          <p14:tracePt t="98348" x="6216650" y="3200400"/>
          <p14:tracePt t="98364" x="6235700" y="3200400"/>
          <p14:tracePt t="98380" x="6254750" y="3200400"/>
          <p14:tracePt t="98397" x="6267450" y="3200400"/>
          <p14:tracePt t="98429" x="6273800" y="3200400"/>
          <p14:tracePt t="98445" x="6292850" y="3200400"/>
          <p14:tracePt t="98452" x="6318250" y="3200400"/>
          <p14:tracePt t="98464" x="6362700" y="3200400"/>
          <p14:tracePt t="98482" x="6451600" y="3200400"/>
          <p14:tracePt t="98497" x="6572250" y="3200400"/>
          <p14:tracePt t="98514" x="6635750" y="3200400"/>
          <p14:tracePt t="98531" x="6673850" y="3200400"/>
          <p14:tracePt t="98548" x="6756400" y="3200400"/>
          <p14:tracePt t="98564" x="6851650" y="3200400"/>
          <p14:tracePt t="98580" x="6985000" y="3200400"/>
          <p14:tracePt t="98597" x="7099300" y="3200400"/>
          <p14:tracePt t="98615" x="7124700" y="3200400"/>
          <p14:tracePt t="98631" x="7131050" y="3200400"/>
          <p14:tracePt t="98796" x="7137400" y="3200400"/>
          <p14:tracePt t="98829" x="7137400" y="3206750"/>
          <p14:tracePt t="98836" x="7137400" y="3213100"/>
          <p14:tracePt t="98844" x="7137400" y="3219450"/>
          <p14:tracePt t="98852" x="7137400" y="3225800"/>
          <p14:tracePt t="98865" x="7137400" y="3232150"/>
          <p14:tracePt t="98881" x="7137400" y="3263900"/>
          <p14:tracePt t="98898" x="7137400" y="3282950"/>
          <p14:tracePt t="98914" x="7137400" y="3302000"/>
          <p14:tracePt t="98932" x="7124700" y="3314700"/>
          <p14:tracePt t="98957" x="7118350" y="3321050"/>
          <p14:tracePt t="98981" x="7112000" y="3321050"/>
          <p14:tracePt t="99012" x="7105650" y="3321050"/>
          <p14:tracePt t="99036" x="7092950" y="3321050"/>
          <p14:tracePt t="99045" x="7086600" y="3327400"/>
          <p14:tracePt t="99061" x="7067550" y="3327400"/>
          <p14:tracePt t="99068" x="7054850" y="3333750"/>
          <p14:tracePt t="99082" x="7048500" y="3333750"/>
          <p14:tracePt t="99098" x="7035800" y="3333750"/>
          <p14:tracePt t="99114" x="7029450" y="3340100"/>
          <p14:tracePt t="99348" x="7035800" y="3340100"/>
          <p14:tracePt t="99357" x="7080250" y="3340100"/>
          <p14:tracePt t="99365" x="7112000" y="3340100"/>
          <p14:tracePt t="99381" x="7245350" y="3340100"/>
          <p14:tracePt t="99398" x="7321550" y="3340100"/>
          <p14:tracePt t="99416" x="7340600" y="3340100"/>
          <p14:tracePt t="99605" x="7340600" y="3352800"/>
          <p14:tracePt t="99612" x="7340600" y="3359150"/>
          <p14:tracePt t="99628" x="7340600" y="3365500"/>
          <p14:tracePt t="99636" x="7340600" y="3371850"/>
          <p14:tracePt t="99652" x="7334250" y="3384550"/>
          <p14:tracePt t="99665" x="7321550" y="3397250"/>
          <p14:tracePt t="99683" x="7302500" y="3416300"/>
          <p14:tracePt t="99698" x="7277100" y="3435350"/>
          <p14:tracePt t="99715" x="7245350" y="3473450"/>
          <p14:tracePt t="99732" x="7226300" y="3492500"/>
          <p14:tracePt t="99733" x="7213600" y="3498850"/>
          <p14:tracePt t="99749" x="7200900" y="3511550"/>
          <p14:tracePt t="99765" x="7188200" y="3517900"/>
          <p14:tracePt t="99782" x="7181850" y="3517900"/>
          <p14:tracePt t="99798" x="7175500" y="3524250"/>
          <p14:tracePt t="99816" x="7169150" y="3530600"/>
          <p14:tracePt t="99832" x="7156450" y="3530600"/>
          <p14:tracePt t="99849" x="7143750" y="3536950"/>
          <p14:tracePt t="99865" x="7131050" y="3543300"/>
          <p14:tracePt t="99883" x="7124700" y="3543300"/>
          <p14:tracePt t="99898" x="7118350" y="3549650"/>
          <p14:tracePt t="99915" x="7118350" y="3556000"/>
          <p14:tracePt t="99932" x="7105650" y="3568700"/>
          <p14:tracePt t="99950" x="7086600" y="3581400"/>
          <p14:tracePt t="99965" x="7061200" y="3594100"/>
          <p14:tracePt t="99982" x="7048500" y="3600450"/>
          <p14:tracePt t="99999" x="7035800" y="3613150"/>
          <p14:tracePt t="100016" x="7029450" y="3613150"/>
          <p14:tracePt t="100032" x="7029450" y="3619500"/>
          <p14:tracePt t="100052" x="7023100" y="3619500"/>
          <p14:tracePt t="100065" x="7016750" y="3625850"/>
          <p14:tracePt t="100083" x="7010400" y="3638550"/>
          <p14:tracePt t="100099" x="7004050" y="3644900"/>
          <p14:tracePt t="100116" x="6997700" y="3644900"/>
          <p14:tracePt t="100132" x="6991350" y="3651250"/>
          <p14:tracePt t="100150" x="6985000" y="3657600"/>
          <p14:tracePt t="100172" x="6972300" y="3663950"/>
          <p14:tracePt t="100188" x="6946900" y="3676650"/>
          <p14:tracePt t="100204" x="6934200" y="3683000"/>
          <p14:tracePt t="100317" x="6927850" y="3683000"/>
          <p14:tracePt t="100397" x="6927850" y="3689350"/>
          <p14:tracePt t="100413" x="6921500" y="3689350"/>
          <p14:tracePt t="100989" x="6934200" y="3683000"/>
          <p14:tracePt t="100996" x="6940550" y="3683000"/>
          <p14:tracePt t="101004" x="6953250" y="3676650"/>
          <p14:tracePt t="101016" x="6965950" y="3670300"/>
          <p14:tracePt t="101033" x="7010400" y="3651250"/>
          <p14:tracePt t="101050" x="7080250" y="3606800"/>
          <p14:tracePt t="101067" x="7143750" y="3575050"/>
          <p14:tracePt t="101083" x="7226300" y="3530600"/>
          <p14:tracePt t="101100" x="7277100" y="3486150"/>
          <p14:tracePt t="101101" x="7308850" y="3454400"/>
          <p14:tracePt t="101116" x="7346950" y="3359150"/>
          <p14:tracePt t="101134" x="7385050" y="3282950"/>
          <p14:tracePt t="101150" x="7404100" y="3232150"/>
          <p14:tracePt t="101166" x="7410450" y="3200400"/>
          <p14:tracePt t="101183" x="7416800" y="3181350"/>
          <p14:tracePt t="101201" x="7416800" y="3162300"/>
          <p14:tracePt t="101216" x="7416800" y="3149600"/>
          <p14:tracePt t="101233" x="7416800" y="3143250"/>
          <p14:tracePt t="101250" x="7416800" y="3136900"/>
          <p14:tracePt t="101268" x="7416800" y="3130550"/>
          <p14:tracePt t="101285" x="7416800" y="3124200"/>
          <p14:tracePt t="101301" x="7423150" y="3117850"/>
          <p14:tracePt t="101629" x="7423150" y="3124200"/>
          <p14:tracePt t="101637" x="7404100" y="3155950"/>
          <p14:tracePt t="101644" x="7391400" y="3181350"/>
          <p14:tracePt t="101652" x="7372350" y="3219450"/>
          <p14:tracePt t="101667" x="7353300" y="3257550"/>
          <p14:tracePt t="101683" x="7334250" y="3314700"/>
          <p14:tracePt t="101685" x="7327900" y="3346450"/>
          <p14:tracePt t="101701" x="7315200" y="3397250"/>
          <p14:tracePt t="101717" x="7302500" y="3429000"/>
          <p14:tracePt t="101734" x="7283450" y="3467100"/>
          <p14:tracePt t="101750" x="7264400" y="3505200"/>
          <p14:tracePt t="101768" x="7251700" y="3549650"/>
          <p14:tracePt t="101784" x="7245350" y="3568700"/>
          <p14:tracePt t="101800" x="7239000" y="3581400"/>
          <p14:tracePt t="101818" x="7226300" y="3600450"/>
          <p14:tracePt t="101835" x="7226300" y="3606800"/>
          <p14:tracePt t="101853" x="7219950" y="3613150"/>
          <p14:tracePt t="101867" x="7219950" y="3619500"/>
          <p14:tracePt t="101884" x="7219950" y="3625850"/>
          <p14:tracePt t="101902" x="7213600" y="3644900"/>
          <p14:tracePt t="101933" x="7207250" y="3657600"/>
          <p14:tracePt t="101949" x="7207250" y="3663950"/>
          <p14:tracePt t="101957" x="7200900" y="3670300"/>
          <p14:tracePt t="101968" x="7200900" y="3676650"/>
          <p14:tracePt t="101984" x="7194550" y="3676650"/>
          <p14:tracePt t="102117" x="7194550" y="3683000"/>
          <p14:tracePt t="102124" x="7188200" y="3683000"/>
          <p14:tracePt t="102134" x="7175500" y="3683000"/>
          <p14:tracePt t="102151" x="7124700" y="3683000"/>
          <p14:tracePt t="102167" x="7054850" y="3670300"/>
          <p14:tracePt t="102185" x="6978650" y="3670300"/>
          <p14:tracePt t="102201" x="6946900" y="3670300"/>
          <p14:tracePt t="102217" x="6934200" y="3670300"/>
          <p14:tracePt t="102365" x="6927850" y="3670300"/>
          <p14:tracePt t="102381" x="6908800" y="3670300"/>
          <p14:tracePt t="102388" x="6902450" y="3670300"/>
          <p14:tracePt t="102397" x="6889750" y="3670300"/>
          <p14:tracePt t="102404" x="6883400" y="3670300"/>
          <p14:tracePt t="102418" x="6877050" y="3670300"/>
          <p14:tracePt t="102435" x="6864350" y="3670300"/>
          <p14:tracePt t="102451" x="6858000" y="3670300"/>
          <p14:tracePt t="102468" x="6851650" y="3670300"/>
          <p14:tracePt t="102484" x="6832600" y="3670300"/>
          <p14:tracePt t="102502" x="6794500" y="3670300"/>
          <p14:tracePt t="102518" x="6781800" y="3670300"/>
          <p14:tracePt t="102534" x="6769100" y="3670300"/>
          <p14:tracePt t="102551" x="6769100" y="3676650"/>
          <p14:tracePt t="102677" x="6762750" y="3683000"/>
          <p14:tracePt t="102693" x="6756400" y="3683000"/>
          <p14:tracePt t="102701" x="6750050" y="3683000"/>
          <p14:tracePt t="102717" x="6743700" y="3683000"/>
          <p14:tracePt t="102741" x="6737350" y="3683000"/>
          <p14:tracePt t="102757" x="6731000" y="3683000"/>
          <p14:tracePt t="103021" x="6724650" y="3683000"/>
          <p14:tracePt t="103053" x="6737350" y="3683000"/>
          <p14:tracePt t="103061" x="6762750" y="3683000"/>
          <p14:tracePt t="103069" x="6788150" y="3683000"/>
          <p14:tracePt t="103085" x="6845300" y="3683000"/>
          <p14:tracePt t="103103" x="6896100" y="3683000"/>
          <p14:tracePt t="103118" x="6915150" y="3683000"/>
          <p14:tracePt t="103135" x="6921500" y="3683000"/>
          <p14:tracePt t="103173" x="6927850" y="3683000"/>
          <p14:tracePt t="103269" x="6934200" y="3683000"/>
          <p14:tracePt t="103277" x="6946900" y="3683000"/>
          <p14:tracePt t="103285" x="6965950" y="3683000"/>
          <p14:tracePt t="103302" x="7023100" y="3683000"/>
          <p14:tracePt t="103319" x="7099300" y="3683000"/>
          <p14:tracePt t="103335" x="7175500" y="3683000"/>
          <p14:tracePt t="103353" x="7232650" y="3683000"/>
          <p14:tracePt t="103368" x="7239000" y="3683000"/>
          <p14:tracePt t="103429" x="7251700" y="3683000"/>
          <p14:tracePt t="103445" x="7270750" y="3683000"/>
          <p14:tracePt t="103453" x="7283450" y="3683000"/>
          <p14:tracePt t="103461" x="7296150" y="3683000"/>
          <p14:tracePt t="103469" x="7308850" y="3683000"/>
          <p14:tracePt t="103485" x="7346950" y="3683000"/>
          <p14:tracePt t="103503" x="7397750" y="3695700"/>
          <p14:tracePt t="103519" x="7448550" y="3702050"/>
          <p14:tracePt t="103535" x="7480300" y="3702050"/>
          <p14:tracePt t="103637" x="7473950" y="3702050"/>
          <p14:tracePt t="103645" x="7461250" y="3702050"/>
          <p14:tracePt t="103653" x="7448550" y="3702050"/>
          <p14:tracePt t="103669" x="7423150" y="3708400"/>
          <p14:tracePt t="103685" x="7404100" y="3708400"/>
          <p14:tracePt t="103702" x="7378700" y="3708400"/>
          <p14:tracePt t="103720" x="7327900" y="3708400"/>
          <p14:tracePt t="103735" x="7239000" y="3708400"/>
          <p14:tracePt t="103752" x="7143750" y="3714750"/>
          <p14:tracePt t="103769" x="7073900" y="3727450"/>
          <p14:tracePt t="103786" x="7035800" y="3733800"/>
          <p14:tracePt t="103803" x="7010400" y="3733800"/>
          <p14:tracePt t="103819" x="6978650" y="3733800"/>
          <p14:tracePt t="103835" x="6908800" y="3733800"/>
          <p14:tracePt t="103854" x="6800850" y="3733800"/>
          <p14:tracePt t="103869" x="6743700" y="3721100"/>
          <p14:tracePt t="103886" x="6718300" y="3714750"/>
          <p14:tracePt t="103902" x="6705600" y="3714750"/>
          <p14:tracePt t="103920" x="6699250" y="3714750"/>
          <p14:tracePt t="103936" x="6680200" y="3708400"/>
          <p14:tracePt t="103952" x="6642100" y="3695700"/>
          <p14:tracePt t="103969" x="6623050" y="3683000"/>
          <p14:tracePt t="103987" x="6610350" y="3670300"/>
          <p14:tracePt t="104003" x="6604000" y="3663950"/>
          <p14:tracePt t="104019" x="6604000" y="3657600"/>
          <p14:tracePt t="104036" x="6597650" y="3619500"/>
          <p14:tracePt t="104053" x="6584950" y="3568700"/>
          <p14:tracePt t="104069" x="6584950" y="3530600"/>
          <p14:tracePt t="104086" x="6584950" y="3517900"/>
          <p14:tracePt t="104102" x="6584950" y="3511550"/>
          <p14:tracePt t="104120" x="6584950" y="3498850"/>
          <p14:tracePt t="104136" x="6591300" y="3486150"/>
          <p14:tracePt t="104152" x="6623050" y="3448050"/>
          <p14:tracePt t="104169" x="6667500" y="3416300"/>
          <p14:tracePt t="104187" x="6718300" y="3397250"/>
          <p14:tracePt t="104203" x="6788150" y="3384550"/>
          <p14:tracePt t="104219" x="6864350" y="3384550"/>
          <p14:tracePt t="104236" x="6959600" y="3384550"/>
          <p14:tracePt t="104237" x="7035800" y="3384550"/>
          <p14:tracePt t="104254" x="7156450" y="3384550"/>
          <p14:tracePt t="104269" x="7264400" y="3384550"/>
          <p14:tracePt t="104286" x="7372350" y="3384550"/>
          <p14:tracePt t="104303" x="7454900" y="3390900"/>
          <p14:tracePt t="104320" x="7505700" y="3416300"/>
          <p14:tracePt t="104336" x="7543800" y="3422650"/>
          <p14:tracePt t="104352" x="7550150" y="3429000"/>
          <p14:tracePt t="104381" x="7550150" y="3435350"/>
          <p14:tracePt t="104389" x="7550150" y="3448050"/>
          <p14:tracePt t="104403" x="7556500" y="3460750"/>
          <p14:tracePt t="104419" x="7556500" y="3486150"/>
          <p14:tracePt t="104421" x="7556500" y="3498850"/>
          <p14:tracePt t="104436" x="7556500" y="3511550"/>
          <p14:tracePt t="104454" x="7556500" y="3549650"/>
          <p14:tracePt t="104469" x="7556500" y="3581400"/>
          <p14:tracePt t="104486" x="7556500" y="3606800"/>
          <p14:tracePt t="104503" x="7556500" y="3619500"/>
          <p14:tracePt t="104521" x="7537450" y="3638550"/>
          <p14:tracePt t="104536" x="7493000" y="3657600"/>
          <p14:tracePt t="104553" x="7442200" y="3676650"/>
          <p14:tracePt t="104570" x="7385050" y="3708400"/>
          <p14:tracePt t="104587" x="7334250" y="3721100"/>
          <p14:tracePt t="104603" x="7289800" y="3721100"/>
          <p14:tracePt t="104620" x="7251700" y="3733800"/>
          <p14:tracePt t="104621" x="7219950" y="3733800"/>
          <p14:tracePt t="104636" x="7188200" y="3733800"/>
          <p14:tracePt t="104654" x="7112000" y="3733800"/>
          <p14:tracePt t="104670" x="7086600" y="3733800"/>
          <p14:tracePt t="104830" x="7080250" y="3733800"/>
          <p14:tracePt t="104837" x="7080250" y="3721100"/>
          <p14:tracePt t="104845" x="7080250" y="3702050"/>
          <p14:tracePt t="104854" x="7086600" y="3670300"/>
          <p14:tracePt t="104870" x="7105650" y="3613150"/>
          <p14:tracePt t="104887" x="7105650" y="3606800"/>
          <p14:tracePt t="104933" x="7105650" y="3600450"/>
          <p14:tracePt t="104941" x="7099300" y="3600450"/>
          <p14:tracePt t="104949" x="7092950" y="3594100"/>
          <p14:tracePt t="104957" x="7086600" y="3594100"/>
          <p14:tracePt t="104973" x="7080250" y="3594100"/>
          <p14:tracePt t="104989" x="7073900" y="3594100"/>
          <p14:tracePt t="105037" x="7061200" y="3606800"/>
          <p14:tracePt t="105045" x="7042150" y="3638550"/>
          <p14:tracePt t="105053" x="7029450" y="3663950"/>
          <p14:tracePt t="105070" x="6997700" y="3695700"/>
          <p14:tracePt t="105087" x="6972300" y="3708400"/>
          <p14:tracePt t="105109" x="6965950" y="3708400"/>
          <p14:tracePt t="105120" x="6959600" y="3714750"/>
          <p14:tracePt t="105137" x="6940550" y="3721100"/>
          <p14:tracePt t="105153" x="6921500" y="3733800"/>
          <p14:tracePt t="105171" x="6902450" y="3759200"/>
          <p14:tracePt t="105187" x="6877050" y="3778250"/>
          <p14:tracePt t="105204" x="6838950" y="3816350"/>
          <p14:tracePt t="105205" x="6819900" y="3829050"/>
          <p14:tracePt t="105220" x="6788150" y="3860800"/>
          <p14:tracePt t="105238" x="6711950" y="3917950"/>
          <p14:tracePt t="105253" x="6673850" y="3956050"/>
          <p14:tracePt t="105270" x="6661150" y="3968750"/>
          <p14:tracePt t="105287" x="6648450" y="3975100"/>
          <p14:tracePt t="105406" x="6642100" y="3975100"/>
          <p14:tracePt t="105413" x="6629400" y="3987800"/>
          <p14:tracePt t="105421" x="6629400" y="3994150"/>
          <p14:tracePt t="105438" x="6597650" y="4000500"/>
          <p14:tracePt t="105454" x="6578600" y="4013200"/>
          <p14:tracePt t="105470" x="6565900" y="4013200"/>
          <p14:tracePt t="105488" x="6559550" y="4013200"/>
          <p14:tracePt t="105504" x="6553200" y="4013200"/>
          <p14:tracePt t="105520" x="6534150" y="4013200"/>
          <p14:tracePt t="105538" x="6515100" y="4013200"/>
          <p14:tracePt t="105555" x="6477000" y="4013200"/>
          <p14:tracePt t="105571" x="6419850" y="3994150"/>
          <p14:tracePt t="105587" x="6369050" y="3968750"/>
          <p14:tracePt t="105604" x="6324600" y="3949700"/>
          <p14:tracePt t="105622" x="6273800" y="3924300"/>
          <p14:tracePt t="105637" x="6254750" y="3917950"/>
          <p14:tracePt t="105654" x="6229350" y="3911600"/>
          <p14:tracePt t="105671" x="6216650" y="3905250"/>
          <p14:tracePt t="105688" x="6203950" y="3905250"/>
          <p14:tracePt t="105704" x="6197600" y="3905250"/>
          <p14:tracePt t="105838" x="6197600" y="3892550"/>
          <p14:tracePt t="105845" x="6197600" y="3873500"/>
          <p14:tracePt t="105854" x="6203950" y="3860800"/>
          <p14:tracePt t="105871" x="6210300" y="3835400"/>
          <p14:tracePt t="105887" x="6223000" y="3816350"/>
          <p14:tracePt t="105904" x="6242050" y="3803650"/>
          <p14:tracePt t="105922" x="6267450" y="3784600"/>
          <p14:tracePt t="105938" x="6324600" y="3771900"/>
          <p14:tracePt t="105955" x="6375400" y="3752850"/>
          <p14:tracePt t="105971" x="6413500" y="3746500"/>
          <p14:tracePt t="105989" x="6457950" y="3721100"/>
          <p14:tracePt t="106004" x="6464300" y="3721100"/>
          <p14:tracePt t="106021" x="6502400" y="3721100"/>
          <p14:tracePt t="106037" x="6584950" y="3721100"/>
          <p14:tracePt t="106055" x="6642100" y="3727450"/>
          <p14:tracePt t="106071" x="6648450" y="3727450"/>
          <p14:tracePt t="106093" x="6661150" y="3727450"/>
          <p14:tracePt t="106118" x="6661150" y="3733800"/>
          <p14:tracePt t="106133" x="6667500" y="3740150"/>
          <p14:tracePt t="106149" x="6673850" y="3746500"/>
          <p14:tracePt t="106174" x="6680200" y="3752850"/>
          <p14:tracePt t="106189" x="6680200" y="3759200"/>
          <p14:tracePt t="106222" x="6686550" y="3759200"/>
          <p14:tracePt t="106229" x="6686550" y="3765550"/>
          <p14:tracePt t="106238" x="6692900" y="3771900"/>
          <p14:tracePt t="106254" x="6692900" y="3778250"/>
          <p14:tracePt t="106272" x="6692900" y="3790950"/>
          <p14:tracePt t="106288" x="6692900" y="3803650"/>
          <p14:tracePt t="106305" x="6692900" y="3822700"/>
          <p14:tracePt t="106321" x="6692900" y="3829050"/>
          <p14:tracePt t="106339" x="6692900" y="3841750"/>
          <p14:tracePt t="106355" x="6692900" y="3848100"/>
          <p14:tracePt t="106381" x="6692900" y="3854450"/>
          <p14:tracePt t="106389" x="6686550" y="3860800"/>
          <p14:tracePt t="106406" x="6680200" y="3860800"/>
          <p14:tracePt t="106422" x="6667500" y="3867150"/>
          <p14:tracePt t="106438" x="6654800" y="3873500"/>
          <p14:tracePt t="106455" x="6635750" y="3892550"/>
          <p14:tracePt t="106472" x="6604000" y="3898900"/>
          <p14:tracePt t="106488" x="6584950" y="3911600"/>
          <p14:tracePt t="106505" x="6553200" y="3911600"/>
          <p14:tracePt t="106522" x="6540500" y="3911600"/>
          <p14:tracePt t="106539" x="6534150" y="3911600"/>
          <p14:tracePt t="106555" x="6515100" y="3917950"/>
          <p14:tracePt t="106571" x="6489700" y="3917950"/>
          <p14:tracePt t="106588" x="6457950" y="3917950"/>
          <p14:tracePt t="106606" x="6426200" y="3917950"/>
          <p14:tracePt t="106629" x="6419850" y="3917950"/>
          <p14:tracePt t="106645" x="6413500" y="3917950"/>
          <p14:tracePt t="106661" x="6407150" y="3917950"/>
          <p14:tracePt t="106677" x="6388100" y="3917950"/>
          <p14:tracePt t="106688" x="6381750" y="3917950"/>
          <p14:tracePt t="106705" x="6369050" y="3917950"/>
          <p14:tracePt t="106722" x="6362700" y="3917950"/>
          <p14:tracePt t="106790" x="6356350" y="3917950"/>
          <p14:tracePt t="106822" x="6350000" y="3917950"/>
          <p14:tracePt t="106838" x="6343650" y="3905250"/>
          <p14:tracePt t="106846" x="6343650" y="3892550"/>
          <p14:tracePt t="106855" x="6343650" y="3873500"/>
          <p14:tracePt t="106872" x="6343650" y="3841750"/>
          <p14:tracePt t="106888" x="6343650" y="3810000"/>
          <p14:tracePt t="106906" x="6343650" y="3797300"/>
          <p14:tracePt t="106922" x="6362700" y="3784600"/>
          <p14:tracePt t="106938" x="6375400" y="3784600"/>
          <p14:tracePt t="106955" x="6413500" y="3778250"/>
          <p14:tracePt t="106973" x="6470650" y="3765550"/>
          <p14:tracePt t="106989" x="6496050" y="3765550"/>
          <p14:tracePt t="106990" x="6527800" y="3765550"/>
          <p14:tracePt t="107005" x="6597650" y="3765550"/>
          <p14:tracePt t="107022" x="6673850" y="3765550"/>
          <p14:tracePt t="107039" x="6756400" y="3784600"/>
          <p14:tracePt t="107055" x="6800850" y="3797300"/>
          <p14:tracePt t="107072" x="6807200" y="3797300"/>
          <p14:tracePt t="107110" x="6807200" y="3803650"/>
          <p14:tracePt t="107125" x="6813550" y="3810000"/>
          <p14:tracePt t="107182" x="6819900" y="3816350"/>
          <p14:tracePt t="107197" x="6819900" y="3822700"/>
          <p14:tracePt t="107205" x="6819900" y="3829050"/>
          <p14:tracePt t="107213" x="6819900" y="3835400"/>
          <p14:tracePt t="107222" x="6819900" y="3841750"/>
          <p14:tracePt t="107239" x="6819900" y="3854450"/>
          <p14:tracePt t="107257" x="6819900" y="3873500"/>
          <p14:tracePt t="107272" x="6819900" y="3886200"/>
          <p14:tracePt t="107289" x="6800850" y="3905250"/>
          <p14:tracePt t="107305" x="6794500" y="3911600"/>
          <p14:tracePt t="107323" x="6788150" y="3924300"/>
          <p14:tracePt t="107339" x="6775450" y="3930650"/>
          <p14:tracePt t="107355" x="6762750" y="3937000"/>
          <p14:tracePt t="107372" x="6750050" y="3949700"/>
          <p14:tracePt t="107390" x="6711950" y="3956050"/>
          <p14:tracePt t="107406" x="6692900" y="3956050"/>
          <p14:tracePt t="107422" x="6673850" y="3962400"/>
          <p14:tracePt t="107439" x="6667500" y="3962400"/>
          <p14:tracePt t="107461" x="6661150" y="3962400"/>
          <p14:tracePt t="107477" x="6654800" y="3968750"/>
          <p14:tracePt t="107489" x="6648450" y="3968750"/>
          <p14:tracePt t="107506" x="6629400" y="3968750"/>
          <p14:tracePt t="107998" x="6623050" y="3968750"/>
          <p14:tracePt t="108157" x="6623050" y="3975100"/>
          <p14:tracePt t="108174" x="6623050" y="3987800"/>
          <p14:tracePt t="108181" x="6629400" y="3987800"/>
          <p14:tracePt t="108190" x="6629400" y="3994150"/>
          <p14:tracePt t="108206" x="6635750" y="4006850"/>
          <p14:tracePt t="108223" x="6642100" y="4013200"/>
          <p14:tracePt t="108240" x="6648450" y="4025900"/>
          <p14:tracePt t="108257" x="6648450" y="4038600"/>
          <p14:tracePt t="108273" x="6654800" y="4051300"/>
          <p14:tracePt t="108290" x="6661150" y="4064000"/>
          <p14:tracePt t="108308" x="6667500" y="4089400"/>
          <p14:tracePt t="108323" x="6680200" y="4102100"/>
          <p14:tracePt t="108340" x="6686550" y="4121150"/>
          <p14:tracePt t="108357" x="6705600" y="4159250"/>
          <p14:tracePt t="108374" x="6711950" y="4178300"/>
          <p14:tracePt t="108390" x="6718300" y="4191000"/>
          <p14:tracePt t="108413" x="6718300" y="4197350"/>
          <p14:tracePt t="108423" x="6718300" y="4203700"/>
          <p14:tracePt t="108441" x="6724650" y="4216400"/>
          <p14:tracePt t="108486" x="6724650" y="4222750"/>
          <p14:tracePt t="108509" x="6731000" y="4229100"/>
          <p14:tracePt t="108550" x="6731000" y="4235450"/>
          <p14:tracePt t="108566" x="6731000" y="4241800"/>
          <p14:tracePt t="108581" x="6731000" y="4248150"/>
          <p14:tracePt t="108894" x="6731000" y="4254500"/>
          <p14:tracePt t="109054" x="6724650" y="4254500"/>
          <p14:tracePt t="109182" x="6718300" y="4254500"/>
          <p14:tracePt t="109310" x="6705600" y="4254500"/>
          <p14:tracePt t="109326" x="6699250" y="4254500"/>
          <p14:tracePt t="109333" x="6686550" y="4254500"/>
          <p14:tracePt t="109349" x="6673850" y="4254500"/>
          <p14:tracePt t="109357" x="6661150" y="4254500"/>
          <p14:tracePt t="109374" x="6623050" y="4248150"/>
          <p14:tracePt t="109392" x="6584950" y="4235450"/>
          <p14:tracePt t="109407" x="6559550" y="4222750"/>
          <p14:tracePt t="109424" x="6553200" y="4222750"/>
          <p14:tracePt t="109463" x="6546850" y="4222750"/>
          <p14:tracePt t="109782" x="6540500" y="4222750"/>
          <p14:tracePt t="109790" x="6540500" y="4216400"/>
          <p14:tracePt t="109805" x="6546850" y="4210050"/>
          <p14:tracePt t="109814" x="6572250" y="4210050"/>
          <p14:tracePt t="109825" x="6623050" y="4210050"/>
          <p14:tracePt t="109841" x="6705600" y="4210050"/>
          <p14:tracePt t="109859" x="6743700" y="4210050"/>
          <p14:tracePt t="109998" x="6750050" y="4210050"/>
          <p14:tracePt t="110102" x="6743700" y="4210050"/>
          <p14:tracePt t="110110" x="6737350" y="4210050"/>
          <p14:tracePt t="110118" x="6724650" y="4210050"/>
          <p14:tracePt t="110125" x="6724650" y="4216400"/>
          <p14:tracePt t="110141" x="6711950" y="4216400"/>
          <p14:tracePt t="110158" x="6699250" y="4229100"/>
          <p14:tracePt t="110176" x="6692900" y="4235450"/>
          <p14:tracePt t="110191" x="6686550" y="4235450"/>
          <p14:tracePt t="110390" x="6680200" y="4235450"/>
          <p14:tracePt t="110438" x="6673850" y="4235450"/>
          <p14:tracePt t="110461" x="6673850" y="4229100"/>
          <p14:tracePt t="110486" x="6686550" y="4229100"/>
          <p14:tracePt t="110493" x="6699250" y="4229100"/>
          <p14:tracePt t="110501" x="6705600" y="4229100"/>
          <p14:tracePt t="110509" x="6724650" y="4229100"/>
          <p14:tracePt t="110525" x="6743700" y="4222750"/>
          <p14:tracePt t="110543" x="6750050" y="4222750"/>
          <p14:tracePt t="110559" x="6756400" y="4216400"/>
          <p14:tracePt t="110710" x="6769100" y="4203700"/>
          <p14:tracePt t="110717" x="6788150" y="4191000"/>
          <p14:tracePt t="110725" x="6826250" y="4184650"/>
          <p14:tracePt t="110742" x="6921500" y="4165600"/>
          <p14:tracePt t="110759" x="7023100" y="4152900"/>
          <p14:tracePt t="110776" x="7073900" y="4152900"/>
          <p14:tracePt t="110830" x="7080250" y="4152900"/>
          <p14:tracePt t="110854" x="7086600" y="4152900"/>
          <p14:tracePt t="110917" x="7080250" y="4159250"/>
          <p14:tracePt t="110926" x="7073900" y="4165600"/>
          <p14:tracePt t="110934" x="7061200" y="4171950"/>
          <p14:tracePt t="110942" x="7048500" y="4178300"/>
          <p14:tracePt t="110959" x="7035800" y="4184650"/>
          <p14:tracePt t="110976" x="7016750" y="4197350"/>
          <p14:tracePt t="110997" x="7004050" y="4203700"/>
          <p14:tracePt t="111014" x="6991350" y="4210050"/>
          <p14:tracePt t="111026" x="6985000" y="4210050"/>
          <p14:tracePt t="111043" x="6965950" y="4216400"/>
          <p14:tracePt t="111060" x="6927850" y="4216400"/>
          <p14:tracePt t="111076" x="6902450" y="4222750"/>
          <p14:tracePt t="111092" x="6883400" y="4229100"/>
          <p14:tracePt t="111110" x="6870700" y="4229100"/>
          <p14:tracePt t="111127" x="6864350" y="4235450"/>
          <p14:tracePt t="111142" x="6838950" y="4235450"/>
          <p14:tracePt t="111159" x="6794500" y="4235450"/>
          <p14:tracePt t="111176" x="6743700" y="4235450"/>
          <p14:tracePt t="111194" x="6705600" y="4229100"/>
          <p14:tracePt t="111209" x="6692900" y="4229100"/>
          <p14:tracePt t="111226" x="6686550" y="4216400"/>
          <p14:tracePt t="111243" x="6680200" y="4203700"/>
          <p14:tracePt t="111261" x="6673850" y="4184650"/>
          <p14:tracePt t="111276" x="6654800" y="4159250"/>
          <p14:tracePt t="111293" x="6648450" y="4140200"/>
          <p14:tracePt t="111310" x="6629400" y="4102100"/>
          <p14:tracePt t="111327" x="6629400" y="4070350"/>
          <p14:tracePt t="111343" x="6629400" y="4038600"/>
          <p14:tracePt t="111359" x="6635750" y="4006850"/>
          <p14:tracePt t="111376" x="6673850" y="3975100"/>
          <p14:tracePt t="111394" x="6743700" y="3968750"/>
          <p14:tracePt t="111409" x="6851650" y="3968750"/>
          <p14:tracePt t="111426" x="6953250" y="3968750"/>
          <p14:tracePt t="111443" x="7023100" y="3981450"/>
          <p14:tracePt t="111460" x="7042150" y="3987800"/>
          <p14:tracePt t="111476" x="7048500" y="3994150"/>
          <p14:tracePt t="111493" x="7054850" y="4019550"/>
          <p14:tracePt t="111494" x="7061200" y="4038600"/>
          <p14:tracePt t="111509" x="7067550" y="4070350"/>
          <p14:tracePt t="111527" x="7067550" y="4083050"/>
          <p14:tracePt t="111543" x="7067550" y="4102100"/>
          <p14:tracePt t="111559" x="7067550" y="4108450"/>
          <p14:tracePt t="111576" x="7067550" y="4127500"/>
          <p14:tracePt t="111594" x="7067550" y="4140200"/>
          <p14:tracePt t="111609" x="7061200" y="4146550"/>
          <p14:tracePt t="111626" x="7048500" y="4159250"/>
          <p14:tracePt t="111643" x="7042150" y="4159250"/>
          <p14:tracePt t="111661" x="7035800" y="4165600"/>
          <p14:tracePt t="111676" x="7029450" y="4171950"/>
          <p14:tracePt t="111693" x="7004050" y="4171950"/>
          <p14:tracePt t="111694" x="6997700" y="4178300"/>
          <p14:tracePt t="111710" x="6965950" y="4184650"/>
          <p14:tracePt t="111727" x="6934200" y="4197350"/>
          <p14:tracePt t="111743" x="6896100" y="4203700"/>
          <p14:tracePt t="111760" x="6870700" y="4216400"/>
          <p14:tracePt t="111776" x="6838950" y="4216400"/>
          <p14:tracePt t="111794" x="6807200" y="4216400"/>
          <p14:tracePt t="111810" x="6788150" y="4216400"/>
          <p14:tracePt t="111826" x="6743700" y="4216400"/>
          <p14:tracePt t="111843" x="6711950" y="4216400"/>
          <p14:tracePt t="111861" x="6692900" y="4216400"/>
          <p14:tracePt t="111902" x="6686550" y="4203700"/>
          <p14:tracePt t="111909" x="6686550" y="4197350"/>
          <p14:tracePt t="111918" x="6686550" y="4178300"/>
          <p14:tracePt t="111928" x="6680200" y="4171950"/>
          <p14:tracePt t="111943" x="6673850" y="4140200"/>
          <p14:tracePt t="111960" x="6673850" y="4114800"/>
          <p14:tracePt t="111977" x="6673850" y="4083050"/>
          <p14:tracePt t="111994" x="6718300" y="4057650"/>
          <p14:tracePt t="112010" x="6769100" y="4038600"/>
          <p14:tracePt t="112027" x="6813550" y="4038600"/>
          <p14:tracePt t="112044" x="6851650" y="4038600"/>
          <p14:tracePt t="112061" x="6883400" y="4038600"/>
          <p14:tracePt t="112077" x="6902450" y="4038600"/>
          <p14:tracePt t="112094" x="6927850" y="4064000"/>
          <p14:tracePt t="112110" x="6927850" y="4089400"/>
          <p14:tracePt t="112128" x="6927850" y="4127500"/>
          <p14:tracePt t="112143" x="6927850" y="4165600"/>
          <p14:tracePt t="112160" x="6889750" y="4197350"/>
          <p14:tracePt t="112177" x="6838950" y="4216400"/>
          <p14:tracePt t="112195" x="6788150" y="4229100"/>
          <p14:tracePt t="112210" x="6743700" y="4241800"/>
          <p14:tracePt t="112227" x="6705600" y="4248150"/>
          <p14:tracePt t="112243" x="6680200" y="4248150"/>
          <p14:tracePt t="112261" x="6661150" y="4248150"/>
          <p14:tracePt t="112261" x="6654800" y="4248150"/>
          <p14:tracePt t="112294" x="6648450" y="4248150"/>
          <p14:tracePt t="112318" x="6648450" y="4241800"/>
          <p14:tracePt t="112334" x="6648450" y="4235450"/>
          <p14:tracePt t="112342" x="6648450" y="4229100"/>
          <p14:tracePt t="112350" x="6648450" y="4222750"/>
          <p14:tracePt t="112360" x="6654800" y="4222750"/>
          <p14:tracePt t="112377" x="6680200" y="4216400"/>
          <p14:tracePt t="112394" x="6737350" y="4210050"/>
          <p14:tracePt t="112412" x="6845300" y="4210050"/>
          <p14:tracePt t="112427" x="6953250" y="4210050"/>
          <p14:tracePt t="112444" x="7010400" y="4210050"/>
          <p14:tracePt t="112461" x="7016750" y="4210050"/>
          <p14:tracePt t="112862" x="7023100" y="4210050"/>
          <p14:tracePt t="112870" x="7029450" y="4210050"/>
          <p14:tracePt t="112878" x="7035800" y="4210050"/>
          <p14:tracePt t="112902" x="7042150" y="4222750"/>
          <p14:tracePt t="112911" x="7042150" y="4229100"/>
          <p14:tracePt t="112927" x="7048500" y="4241800"/>
          <p14:tracePt t="112945" x="7054850" y="4260850"/>
          <p14:tracePt t="112961" x="7054850" y="4279900"/>
          <p14:tracePt t="112978" x="7054850" y="4311650"/>
          <p14:tracePt t="112994" x="7054850" y="4330700"/>
          <p14:tracePt t="113013" x="7054850" y="4375150"/>
          <p14:tracePt t="113028" x="7054850" y="4413250"/>
          <p14:tracePt t="113044" x="7048500" y="4457700"/>
          <p14:tracePt t="113061" x="7048500" y="4502150"/>
          <p14:tracePt t="113062" x="7042150" y="4527550"/>
          <p14:tracePt t="113079" x="7042150" y="4572000"/>
          <p14:tracePt t="113094" x="7029450" y="4635500"/>
          <p14:tracePt t="113111" x="7029450" y="4699000"/>
          <p14:tracePt t="113128" x="7023100" y="4737100"/>
          <p14:tracePt t="113145" x="7023100" y="4756150"/>
          <p14:tracePt t="113161" x="7016750" y="4781550"/>
          <p14:tracePt t="113178" x="7010400" y="4813300"/>
          <p14:tracePt t="113194" x="6997700" y="4838700"/>
          <p14:tracePt t="113212" x="6991350" y="4857750"/>
          <p14:tracePt t="113228" x="6985000" y="4870450"/>
          <p14:tracePt t="113244" x="6978650" y="4883150"/>
          <p14:tracePt t="113261" x="6972300" y="4895850"/>
          <p14:tracePt t="113262" x="6965950" y="4908550"/>
          <p14:tracePt t="113279" x="6940550" y="4927600"/>
          <p14:tracePt t="113295" x="6883400" y="4953000"/>
          <p14:tracePt t="113311" x="6838950" y="4972050"/>
          <p14:tracePt t="113328" x="6775450" y="4984750"/>
          <p14:tracePt t="113345" x="6737350" y="4984750"/>
          <p14:tracePt t="113361" x="6705600" y="4984750"/>
          <p14:tracePt t="113378" x="6680200" y="4984750"/>
          <p14:tracePt t="113395" x="6623050" y="4959350"/>
          <p14:tracePt t="113413" x="6584950" y="4933950"/>
          <p14:tracePt t="113428" x="6572250" y="4914900"/>
          <p14:tracePt t="113445" x="6572250" y="4864100"/>
          <p14:tracePt t="113461" x="6572250" y="4768850"/>
          <p14:tracePt t="113462" x="6572250" y="4730750"/>
          <p14:tracePt t="113479" x="6578600" y="4648200"/>
          <p14:tracePt t="113494" x="6597650" y="4578350"/>
          <p14:tracePt t="113512" x="6616700" y="4521200"/>
          <p14:tracePt t="113528" x="6629400" y="4483100"/>
          <p14:tracePt t="113546" x="6642100" y="4457700"/>
          <p14:tracePt t="113561" x="6673850" y="4425950"/>
          <p14:tracePt t="113578" x="6718300" y="4394200"/>
          <p14:tracePt t="113595" x="6788150" y="4343400"/>
          <p14:tracePt t="113613" x="6858000" y="4292600"/>
          <p14:tracePt t="113629" x="6959600" y="4254500"/>
          <p14:tracePt t="113630" x="7016750" y="4241800"/>
          <p14:tracePt t="113645" x="7067550" y="4235450"/>
          <p14:tracePt t="113662" x="7270750" y="4222750"/>
          <p14:tracePt t="113679" x="7404100" y="4222750"/>
          <p14:tracePt t="113695" x="7543800" y="4222750"/>
          <p14:tracePt t="113711" x="7664450" y="4222750"/>
          <p14:tracePt t="113728" x="7766050" y="4222750"/>
          <p14:tracePt t="113746" x="7867650" y="4222750"/>
          <p14:tracePt t="113762" x="7975600" y="4235450"/>
          <p14:tracePt t="113778" x="8102600" y="4248150"/>
          <p14:tracePt t="113795" x="8216900" y="4273550"/>
          <p14:tracePt t="113813" x="8305800" y="4279900"/>
          <p14:tracePt t="113828" x="8356600" y="4292600"/>
          <p14:tracePt t="113845" x="8401050" y="4298950"/>
          <p14:tracePt t="113862" x="8502650" y="4324350"/>
          <p14:tracePt t="113879" x="8604250" y="4343400"/>
          <p14:tracePt t="113895" x="8680450" y="4356100"/>
          <p14:tracePt t="113912" x="8712200" y="4362450"/>
          <p14:tracePt t="113929" x="8718550" y="4362450"/>
          <p14:tracePt t="113946" x="8724900" y="4362450"/>
          <p14:tracePt t="113962" x="8763000" y="4387850"/>
          <p14:tracePt t="113978" x="8826500" y="4413250"/>
          <p14:tracePt t="113995" x="8902700" y="4445000"/>
          <p14:tracePt t="114013" x="8940800" y="4464050"/>
          <p14:tracePt t="114029" x="8947150" y="4476750"/>
          <p14:tracePt t="114045" x="8959850" y="4502150"/>
          <p14:tracePt t="114062" x="8966200" y="4584700"/>
          <p14:tracePt t="114079" x="8972550" y="4648200"/>
          <p14:tracePt t="114095" x="8972550" y="4743450"/>
          <p14:tracePt t="114112" x="8972550" y="4800600"/>
          <p14:tracePt t="114129" x="8966200" y="4838700"/>
          <p14:tracePt t="114146" x="8959850" y="4857750"/>
          <p14:tracePt t="114162" x="8940800" y="4895850"/>
          <p14:tracePt t="114179" x="8909050" y="4946650"/>
          <p14:tracePt t="114195" x="8864600" y="5010150"/>
          <p14:tracePt t="114213" x="8801100" y="5073650"/>
          <p14:tracePt t="114214" x="8775700" y="5092700"/>
          <p14:tracePt t="114228" x="8743950" y="5118100"/>
          <p14:tracePt t="114245" x="8680450" y="5149850"/>
          <p14:tracePt t="114246" x="8655050" y="5168900"/>
          <p14:tracePt t="114262" x="8585200" y="5207000"/>
          <p14:tracePt t="114280" x="8547100" y="5232400"/>
          <p14:tracePt t="114296" x="8509000" y="5251450"/>
          <p14:tracePt t="114312" x="8496300" y="5257800"/>
          <p14:tracePt t="114329" x="8483600" y="5257800"/>
          <p14:tracePt t="114347" x="8451850" y="5257800"/>
          <p14:tracePt t="114362" x="8369300" y="5245100"/>
          <p14:tracePt t="114379" x="8280400" y="5238750"/>
          <p14:tracePt t="114396" x="8204200" y="5232400"/>
          <p14:tracePt t="114413" x="8147050" y="5232400"/>
          <p14:tracePt t="114414" x="8121650" y="5232400"/>
          <p14:tracePt t="114429" x="8108950" y="5232400"/>
          <p14:tracePt t="114446" x="8051800" y="5232400"/>
          <p14:tracePt t="114462" x="7981950" y="5219700"/>
          <p14:tracePt t="114480" x="7842250" y="5181600"/>
          <p14:tracePt t="114496" x="7727950" y="5168900"/>
          <p14:tracePt t="114512" x="7645400" y="5168900"/>
          <p14:tracePt t="114529" x="7607300" y="5162550"/>
          <p14:tracePt t="114547" x="7581900" y="5156200"/>
          <p14:tracePt t="114562" x="7550150" y="5156200"/>
          <p14:tracePt t="114579" x="7505700" y="5143500"/>
          <p14:tracePt t="114596" x="7410450" y="5099050"/>
          <p14:tracePt t="114614" x="7315200" y="5041900"/>
          <p14:tracePt t="114629" x="7308850" y="5035550"/>
          <p14:tracePt t="114646" x="7302500" y="5029200"/>
          <p14:tracePt t="114663" x="7296150" y="5010150"/>
          <p14:tracePt t="114680" x="7270750" y="4953000"/>
          <p14:tracePt t="114696" x="7258050" y="4895850"/>
          <p14:tracePt t="114713" x="7239000" y="4826000"/>
          <p14:tracePt t="114729" x="7226300" y="4775200"/>
          <p14:tracePt t="114747" x="7219950" y="4743450"/>
          <p14:tracePt t="114763" x="7219950" y="4724400"/>
          <p14:tracePt t="114779" x="7219950" y="4679950"/>
          <p14:tracePt t="114796" x="7219950" y="4635500"/>
          <p14:tracePt t="114814" x="7245350" y="4559300"/>
          <p14:tracePt t="114829" x="7258050" y="4521200"/>
          <p14:tracePt t="114846" x="7302500" y="4451350"/>
          <p14:tracePt t="114863" x="7334250" y="4400550"/>
          <p14:tracePt t="114889" x="7391400" y="4343400"/>
          <p14:tracePt t="114896" x="7410450" y="4324350"/>
          <p14:tracePt t="114912" x="7473950" y="4279900"/>
          <p14:tracePt t="114930" x="7550150" y="4235450"/>
          <p14:tracePt t="114947" x="7664450" y="4184650"/>
          <p14:tracePt t="114963" x="7759700" y="4140200"/>
          <p14:tracePt t="114979" x="7835900" y="4114800"/>
          <p14:tracePt t="114996" x="7880350" y="4102100"/>
          <p14:tracePt t="115014" x="7924800" y="4095750"/>
          <p14:tracePt t="115029" x="7937500" y="4095750"/>
          <p14:tracePt t="115047" x="8020050" y="4083050"/>
          <p14:tracePt t="115064" x="8102600" y="4083050"/>
          <p14:tracePt t="115080" x="8178800" y="4083050"/>
          <p14:tracePt t="115096" x="8229600" y="4083050"/>
          <p14:tracePt t="115113" x="8274050" y="4102100"/>
          <p14:tracePt t="115130" x="8324850" y="4140200"/>
          <p14:tracePt t="115148" x="8413750" y="4184650"/>
          <p14:tracePt t="115163" x="8521700" y="4248150"/>
          <p14:tracePt t="115180" x="8610600" y="4305300"/>
          <p14:tracePt t="115196" x="8655050" y="4349750"/>
          <p14:tracePt t="115214" x="8680450" y="4394200"/>
          <p14:tracePt t="115230" x="8680450" y="4419600"/>
          <p14:tracePt t="115246" x="8699500" y="4489450"/>
          <p14:tracePt t="115263" x="8712200" y="4527550"/>
          <p14:tracePt t="115281" x="8718550" y="4565650"/>
          <p14:tracePt t="115296" x="8718550" y="4584700"/>
          <p14:tracePt t="115313" x="8718550" y="4616450"/>
          <p14:tracePt t="115330" x="8718550" y="4641850"/>
          <p14:tracePt t="115348" x="8712200" y="4667250"/>
          <p14:tracePt t="115364" x="8699500" y="4699000"/>
          <p14:tracePt t="115380" x="8699500" y="4711700"/>
          <p14:tracePt t="115397" x="8693150" y="4724400"/>
          <p14:tracePt t="115414" x="8680450" y="4743450"/>
          <p14:tracePt t="115430" x="8667750" y="4756150"/>
          <p14:tracePt t="115446" x="8661400" y="4762500"/>
          <p14:tracePt t="115463" x="8655050" y="4775200"/>
          <p14:tracePt t="115481" x="8648700" y="4781550"/>
          <p14:tracePt t="115497" x="8636000" y="4787900"/>
          <p14:tracePt t="115513" x="8636000" y="4794250"/>
          <p14:tracePt t="115530" x="8616950" y="4800600"/>
          <p14:tracePt t="115548" x="8591550" y="4813300"/>
          <p14:tracePt t="115564" x="8572500" y="4826000"/>
          <p14:tracePt t="115580" x="8547100" y="4826000"/>
          <p14:tracePt t="115597" x="8521700" y="4845050"/>
          <p14:tracePt t="115614" x="8470900" y="4851400"/>
          <p14:tracePt t="115630" x="8432800" y="4857750"/>
          <p14:tracePt t="115647" x="8382000" y="4857750"/>
          <p14:tracePt t="115663" x="8331200" y="4864100"/>
          <p14:tracePt t="115681" x="8267700" y="4870450"/>
          <p14:tracePt t="115697" x="8191500" y="4870450"/>
          <p14:tracePt t="115714" x="8096250" y="4870450"/>
          <p14:tracePt t="115730" x="8007350" y="4870450"/>
          <p14:tracePt t="115748" x="7918450" y="4864100"/>
          <p14:tracePt t="115764" x="7854950" y="4857750"/>
          <p14:tracePt t="115780" x="7797800" y="4857750"/>
          <p14:tracePt t="115797" x="7766050" y="4857750"/>
          <p14:tracePt t="115815" x="7708900" y="4857750"/>
          <p14:tracePt t="115831" x="7658100" y="4851400"/>
          <p14:tracePt t="115847" x="7588250" y="4838700"/>
          <p14:tracePt t="115864" x="7543800" y="4832350"/>
          <p14:tracePt t="115881" x="7518400" y="4826000"/>
          <p14:tracePt t="115897" x="7512050" y="4813300"/>
          <p14:tracePt t="115914" x="7499350" y="4800600"/>
          <p14:tracePt t="115930" x="7493000" y="4781550"/>
          <p14:tracePt t="115948" x="7467600" y="4756150"/>
          <p14:tracePt t="115964" x="7454900" y="4737100"/>
          <p14:tracePt t="115981" x="7448550" y="4711700"/>
          <p14:tracePt t="115997" x="7448550" y="4673600"/>
          <p14:tracePt t="116015" x="7448550" y="4584700"/>
          <p14:tracePt t="116031" x="7454900" y="4489450"/>
          <p14:tracePt t="116047" x="7473950" y="4387850"/>
          <p14:tracePt t="116064" x="7493000" y="4318000"/>
          <p14:tracePt t="116081" x="7505700" y="4273550"/>
          <p14:tracePt t="116097" x="7543800" y="4229100"/>
          <p14:tracePt t="116114" x="7594600" y="4197350"/>
          <p14:tracePt t="116131" x="7645400" y="4184650"/>
          <p14:tracePt t="116148" x="7683500" y="4171950"/>
          <p14:tracePt t="116164" x="7702550" y="4171950"/>
          <p14:tracePt t="116180" x="7734300" y="4191000"/>
          <p14:tracePt t="116197" x="7753350" y="4216400"/>
          <p14:tracePt t="116215" x="7772400" y="4267200"/>
          <p14:tracePt t="116231" x="7772400" y="4311650"/>
          <p14:tracePt t="116247" x="7772400" y="4337050"/>
          <p14:tracePt t="116264" x="7772400" y="4381500"/>
          <p14:tracePt t="116281" x="7772400" y="4419600"/>
          <p14:tracePt t="116297" x="7772400" y="4438650"/>
          <p14:tracePt t="116314" x="7772400" y="4445000"/>
          <p14:tracePt t="116423" x="7772400" y="4457700"/>
          <p14:tracePt t="116430" x="7791450" y="4495800"/>
          <p14:tracePt t="116438" x="7823200" y="4533900"/>
          <p14:tracePt t="116447" x="7854950" y="4584700"/>
          <p14:tracePt t="116464" x="7943850" y="4699000"/>
          <p14:tracePt t="116481" x="8058150" y="4787900"/>
          <p14:tracePt t="116498" x="8147050" y="4857750"/>
          <p14:tracePt t="116514" x="8242300" y="4940300"/>
          <p14:tracePt t="116531" x="8312150" y="5010150"/>
          <p14:tracePt t="116548" x="8337550" y="5086350"/>
          <p14:tracePt t="116565" x="8337550" y="5130800"/>
          <p14:tracePt t="116566" x="8350250" y="5156200"/>
          <p14:tracePt t="116581" x="8350250" y="5175250"/>
          <p14:tracePt t="116598" x="8356600" y="5232400"/>
          <p14:tracePt t="116599" x="8362950" y="5264150"/>
          <p14:tracePt t="116614" x="8375650" y="5321300"/>
          <p14:tracePt t="116632" x="8375650" y="5353050"/>
          <p14:tracePt t="116648" x="8388350" y="5391150"/>
          <p14:tracePt t="116664" x="8401050" y="5422900"/>
          <p14:tracePt t="116681" x="8401050" y="5441950"/>
          <p14:tracePt t="116699" x="8407400" y="5454650"/>
          <p14:tracePt t="116714" x="8413750" y="5461000"/>
          <p14:tracePt t="116731" x="8413750" y="5467350"/>
          <p14:tracePt t="116935" x="8413750" y="5454650"/>
          <p14:tracePt t="116950" x="8413750" y="5448300"/>
          <p14:tracePt t="116958" x="8407400" y="5435600"/>
          <p14:tracePt t="116967" x="8394700" y="5422900"/>
          <p14:tracePt t="116983" x="8388350" y="5416550"/>
          <p14:tracePt t="116998" x="8388350" y="5410200"/>
          <p14:tracePt t="117022" x="8382000" y="5410200"/>
          <p14:tracePt t="117031" x="8382000" y="5403850"/>
          <p14:tracePt t="117048" x="8375650" y="5397500"/>
          <p14:tracePt t="117065" x="8369300" y="5384800"/>
          <p14:tracePt t="117082" x="8362950" y="5384800"/>
          <p14:tracePt t="117158" x="8350250" y="5384800"/>
          <p14:tracePt t="117166" x="8331200" y="5384800"/>
          <p14:tracePt t="117174" x="8299450" y="5384800"/>
          <p14:tracePt t="117182" x="8280400" y="5384800"/>
          <p14:tracePt t="117199" x="8242300" y="5384800"/>
          <p14:tracePt t="117215" x="8229600" y="5384800"/>
          <p14:tracePt t="117246" x="8223250" y="5391150"/>
          <p14:tracePt t="117271" x="8216900" y="5391150"/>
          <p14:tracePt t="117303" x="8210550" y="5391150"/>
          <p14:tracePt t="117399" x="8191500" y="5391150"/>
          <p14:tracePt t="117407" x="8185150" y="5391150"/>
          <p14:tracePt t="117415" x="8178800" y="5391150"/>
          <p14:tracePt t="117432" x="8147050" y="5391150"/>
          <p14:tracePt t="117449" x="8096250" y="5391150"/>
          <p14:tracePt t="117465" x="8026400" y="5391150"/>
          <p14:tracePt t="117482" x="7950200" y="5391150"/>
          <p14:tracePt t="117499" x="7893050" y="5378450"/>
          <p14:tracePt t="117515" x="7886700" y="5378450"/>
          <p14:tracePt t="117550" x="7880350" y="5378450"/>
          <p14:tracePt t="117799" x="7867650" y="5378450"/>
          <p14:tracePt t="117807" x="7861300" y="5378450"/>
          <p14:tracePt t="117815" x="7842250" y="5378450"/>
          <p14:tracePt t="117832" x="7810500" y="5378450"/>
          <p14:tracePt t="117849" x="7778750" y="5378450"/>
          <p14:tracePt t="117867" x="7759700" y="5372100"/>
          <p14:tracePt t="117882" x="7753350" y="5365750"/>
          <p14:tracePt t="118023" x="7759700" y="5359400"/>
          <p14:tracePt t="118030" x="7785100" y="5359400"/>
          <p14:tracePt t="118038" x="7804150" y="5353050"/>
          <p14:tracePt t="118049" x="7835900" y="5340350"/>
          <p14:tracePt t="118066" x="7950200" y="5314950"/>
          <p14:tracePt t="118082" x="8058150" y="5308600"/>
          <p14:tracePt t="118100" x="8166100" y="5308600"/>
          <p14:tracePt t="118116" x="8204200" y="5308600"/>
          <p14:tracePt t="118132" x="8223250" y="5308600"/>
          <p14:tracePt t="118149" x="8229600" y="5308600"/>
          <p14:tracePt t="118182" x="8235950" y="5308600"/>
          <p14:tracePt t="118223" x="8242300" y="5308600"/>
          <p14:tracePt t="118231" x="8261350" y="5308600"/>
          <p14:tracePt t="118238" x="8293100" y="5308600"/>
          <p14:tracePt t="118249" x="8337550" y="5314950"/>
          <p14:tracePt t="118266" x="8439150" y="5321300"/>
          <p14:tracePt t="118282" x="8534400" y="5334000"/>
          <p14:tracePt t="118300" x="8585200" y="5334000"/>
          <p14:tracePt t="118317" x="8597900" y="5334000"/>
          <p14:tracePt t="118367" x="8604250" y="5334000"/>
          <p14:tracePt t="118374" x="8604250" y="5340350"/>
          <p14:tracePt t="118471" x="8604250" y="5346700"/>
          <p14:tracePt t="118487" x="8597900" y="5346700"/>
          <p14:tracePt t="118511" x="8591550" y="5353050"/>
          <p14:tracePt t="118623" x="8604250" y="5353050"/>
          <p14:tracePt t="118630" x="8623300" y="5353050"/>
          <p14:tracePt t="118639" x="8661400" y="5353050"/>
          <p14:tracePt t="118650" x="8667750" y="5353050"/>
          <p14:tracePt t="118666" x="8686800" y="5353050"/>
          <p14:tracePt t="118743" x="8693150" y="5353050"/>
          <p14:tracePt t="118807" x="8705850" y="5346700"/>
          <p14:tracePt t="118814" x="8724900" y="5346700"/>
          <p14:tracePt t="118822" x="8775700" y="5346700"/>
          <p14:tracePt t="118833" x="8839200" y="5346700"/>
          <p14:tracePt t="118850" x="8997950" y="5346700"/>
          <p14:tracePt t="118866" x="9239250" y="5346700"/>
          <p14:tracePt t="118884" x="9493250" y="5346700"/>
          <p14:tracePt t="118900" x="9677400" y="5327650"/>
          <p14:tracePt t="118917" x="9817100" y="5327650"/>
          <p14:tracePt t="118933" x="9918700" y="5321300"/>
          <p14:tracePt t="118951" x="10102850" y="5321300"/>
          <p14:tracePt t="118967" x="10204450" y="5321300"/>
          <p14:tracePt t="118983" x="10267950" y="5314950"/>
          <p14:tracePt t="119000" x="10299700" y="5314950"/>
          <p14:tracePt t="119017" x="10306050" y="5314950"/>
          <p14:tracePt t="119047" x="10318750" y="5314950"/>
          <p14:tracePt t="119055" x="10337800" y="5314950"/>
          <p14:tracePt t="119066" x="10375900" y="5314950"/>
          <p14:tracePt t="119084" x="10452100" y="5334000"/>
          <p14:tracePt t="119100" x="10502900" y="5340350"/>
          <p14:tracePt t="119117" x="10515600" y="5340350"/>
          <p14:tracePt t="119263" x="10509250" y="5346700"/>
          <p14:tracePt t="119279" x="10502900" y="5353050"/>
          <p14:tracePt t="119294" x="10496550" y="5353050"/>
          <p14:tracePt t="119302" x="10483850" y="5359400"/>
          <p14:tracePt t="119311" x="10464800" y="5365750"/>
          <p14:tracePt t="119319" x="10439400" y="5378450"/>
          <p14:tracePt t="119334" x="10331450" y="5391150"/>
          <p14:tracePt t="119350" x="10166350" y="5403850"/>
          <p14:tracePt t="119367" x="9950450" y="5410200"/>
          <p14:tracePt t="119383" x="9766300" y="5441950"/>
          <p14:tracePt t="119401" x="9677400" y="5454650"/>
          <p14:tracePt t="119417" x="9607550" y="5461000"/>
          <p14:tracePt t="119434" x="9512300" y="5461000"/>
          <p14:tracePt t="119450" x="9372600" y="5429250"/>
          <p14:tracePt t="119468" x="9074150" y="5391150"/>
          <p14:tracePt t="119484" x="8724900" y="5346700"/>
          <p14:tracePt t="119500" x="8483600" y="5346700"/>
          <p14:tracePt t="119518" x="8369300" y="5346700"/>
          <p14:tracePt t="119518" x="8350250" y="5346700"/>
          <p14:tracePt t="119551" x="8337550" y="5346700"/>
          <p14:tracePt t="119566" x="8331200" y="5346700"/>
          <p14:tracePt t="119575" x="8312150" y="5346700"/>
          <p14:tracePt t="119584" x="8286750" y="5346700"/>
          <p14:tracePt t="119601" x="8229600" y="5346700"/>
          <p14:tracePt t="119617" x="8191500" y="5346700"/>
          <p14:tracePt t="119634" x="8172450" y="5346700"/>
          <p14:tracePt t="119650" x="8166100" y="5346700"/>
          <p14:tracePt t="119668" x="8153400" y="5346700"/>
          <p14:tracePt t="119684" x="8108950" y="5346700"/>
          <p14:tracePt t="119700" x="8032750" y="5346700"/>
          <p14:tracePt t="119717" x="7943850" y="5346700"/>
          <p14:tracePt t="119735" x="7854950" y="5346700"/>
          <p14:tracePt t="119751" x="7835900" y="5346700"/>
          <p14:tracePt t="119767" x="7823200" y="5334000"/>
          <p14:tracePt t="119784" x="7791450" y="5302250"/>
          <p14:tracePt t="119802" x="7747000" y="5264150"/>
          <p14:tracePt t="119817" x="7715250" y="5219700"/>
          <p14:tracePt t="119834" x="7702550" y="5187950"/>
          <p14:tracePt t="119851" x="7702550" y="5175250"/>
          <p14:tracePt t="119868" x="7702550" y="5156200"/>
          <p14:tracePt t="119884" x="7702550" y="5137150"/>
          <p14:tracePt t="119901" x="7702550" y="5111750"/>
          <p14:tracePt t="119917" x="7715250" y="5086350"/>
          <p14:tracePt t="119935" x="7785100" y="5048250"/>
          <p14:tracePt t="119951" x="7867650" y="5022850"/>
          <p14:tracePt t="119968" x="8020050" y="5016500"/>
          <p14:tracePt t="119984" x="8204200" y="5016500"/>
          <p14:tracePt t="120002" x="8375650" y="5016500"/>
          <p14:tracePt t="120018" x="8509000" y="5016500"/>
          <p14:tracePt t="120034" x="8616950" y="5016500"/>
          <p14:tracePt t="120051" x="8731250" y="5016500"/>
          <p14:tracePt t="120069" x="8813800" y="5022850"/>
          <p14:tracePt t="120084" x="8864600" y="5029200"/>
          <p14:tracePt t="120101" x="8902700" y="5054600"/>
          <p14:tracePt t="120118" x="8934450" y="5073650"/>
          <p14:tracePt t="120135" x="8940800" y="5086350"/>
          <p14:tracePt t="120183" x="8940800" y="5099050"/>
          <p14:tracePt t="120190" x="8940800" y="5118100"/>
          <p14:tracePt t="120202" x="8940800" y="5130800"/>
          <p14:tracePt t="120218" x="8915400" y="5175250"/>
          <p14:tracePt t="120234" x="8890000" y="5207000"/>
          <p14:tracePt t="120251" x="8870950" y="5232400"/>
          <p14:tracePt t="120269" x="8858250" y="5245100"/>
          <p14:tracePt t="120285" x="8858250" y="5251450"/>
          <p14:tracePt t="120351" x="8858250" y="5257800"/>
          <p14:tracePt t="120359" x="8883650" y="5257800"/>
          <p14:tracePt t="120368" x="8934450" y="5257800"/>
          <p14:tracePt t="120384" x="9055100" y="5257800"/>
          <p14:tracePt t="120402" x="9251950" y="5257800"/>
          <p14:tracePt t="120419" x="9467850" y="5257800"/>
          <p14:tracePt t="120434" x="9639300" y="5257800"/>
          <p14:tracePt t="120451" x="9766300" y="5257800"/>
          <p14:tracePt t="120468" x="9855200" y="5257800"/>
          <p14:tracePt t="120486" x="9944100" y="5245100"/>
          <p14:tracePt t="120502" x="10026650" y="5245100"/>
          <p14:tracePt t="120518" x="10096500" y="5245100"/>
          <p14:tracePt t="120535" x="10134600" y="5245100"/>
          <p14:tracePt t="120552" x="10147300" y="5245100"/>
          <p14:tracePt t="121015" x="10140950" y="5245100"/>
          <p14:tracePt t="121022" x="10102850" y="5238750"/>
          <p14:tracePt t="121031" x="10077450" y="5238750"/>
          <p14:tracePt t="121039" x="10058400" y="5238750"/>
          <p14:tracePt t="121052" x="10033000" y="5238750"/>
          <p14:tracePt t="121068" x="10007600" y="5238750"/>
          <p14:tracePt t="121087" x="9975850" y="5238750"/>
          <p14:tracePt t="121102" x="9956800" y="5238750"/>
          <p14:tracePt t="121119" x="9829800" y="5238750"/>
          <p14:tracePt t="121135" x="9683750" y="5232400"/>
          <p14:tracePt t="121153" x="9499600" y="5194300"/>
          <p14:tracePt t="121169" x="9334500" y="5168900"/>
          <p14:tracePt t="121185" x="9220200" y="5149850"/>
          <p14:tracePt t="121202" x="9118600" y="5143500"/>
          <p14:tracePt t="121220" x="9004300" y="5118100"/>
          <p14:tracePt t="121235" x="8801100" y="5086350"/>
          <p14:tracePt t="121252" x="8413750" y="4997450"/>
          <p14:tracePt t="121269" x="8058150" y="4933950"/>
          <p14:tracePt t="121287" x="7747000" y="4889500"/>
          <p14:tracePt t="121302" x="7689850" y="4870450"/>
          <p14:tracePt t="121319" x="7588250" y="4819650"/>
          <p14:tracePt t="121335" x="7512050" y="4781550"/>
          <p14:tracePt t="121353" x="7378700" y="4724400"/>
          <p14:tracePt t="121369" x="7207250" y="4654550"/>
          <p14:tracePt t="121386" x="7086600" y="4603750"/>
          <p14:tracePt t="121402" x="7042150" y="4578350"/>
          <p14:tracePt t="121420" x="7035800" y="4572000"/>
          <p14:tracePt t="121435" x="7035800" y="4546600"/>
          <p14:tracePt t="121452" x="7035800" y="4508500"/>
          <p14:tracePt t="121469" x="7023100" y="4451350"/>
          <p14:tracePt t="121487" x="6991350" y="4381500"/>
          <p14:tracePt t="121502" x="6991350" y="4375150"/>
          <p14:tracePt t="121543" x="6991350" y="4368800"/>
          <p14:tracePt t="121551" x="6985000" y="4362450"/>
          <p14:tracePt t="121559" x="6985000" y="4356100"/>
          <p14:tracePt t="121569" x="6985000" y="4349750"/>
          <p14:tracePt t="121585" x="6978650" y="4337050"/>
          <p14:tracePt t="121603" x="6978650" y="4330700"/>
          <p14:tracePt t="121620" x="6978650" y="4324350"/>
          <p14:tracePt t="121636" x="6972300" y="4318000"/>
          <p14:tracePt t="121652" x="6965950" y="4305300"/>
          <p14:tracePt t="121669" x="6959600" y="4286250"/>
          <p14:tracePt t="121687" x="6959600" y="4279900"/>
          <p14:tracePt t="122031" x="6953250" y="4279900"/>
          <p14:tracePt t="122039" x="6940550" y="4279900"/>
          <p14:tracePt t="122047" x="6927850" y="4279900"/>
          <p14:tracePt t="122055" x="6915150" y="4279900"/>
          <p14:tracePt t="122070" x="6896100" y="4279900"/>
          <p14:tracePt t="122086" x="6864350" y="4279900"/>
          <p14:tracePt t="122087" x="6851650" y="4279900"/>
          <p14:tracePt t="122104" x="6819900" y="4279900"/>
          <p14:tracePt t="122119" x="6800850" y="4279900"/>
          <p14:tracePt t="122136" x="6775450" y="4279900"/>
          <p14:tracePt t="122153" x="6762750" y="4279900"/>
          <p14:tracePt t="122170" x="6756400" y="4279900"/>
          <p14:tracePt t="122255" x="6750050" y="4279900"/>
          <p14:tracePt t="122263" x="6724650" y="4279900"/>
          <p14:tracePt t="122271" x="6711950" y="4273550"/>
          <p14:tracePt t="122286" x="6692900" y="4260850"/>
          <p14:tracePt t="122303" x="6680200" y="4260850"/>
          <p14:tracePt t="122336" x="6673850" y="4254500"/>
          <p14:tracePt t="122343" x="6673850" y="4248150"/>
          <p14:tracePt t="122359" x="6661150" y="4235450"/>
          <p14:tracePt t="122370" x="6661150" y="4229100"/>
          <p14:tracePt t="122386" x="6648450" y="4210050"/>
          <p14:tracePt t="122423" x="6642100" y="4203700"/>
          <p14:tracePt t="122439" x="6642100" y="4197350"/>
          <p14:tracePt t="122463" x="6642100" y="4184650"/>
          <p14:tracePt t="122471" x="6642100" y="4171950"/>
          <p14:tracePt t="122479" x="6642100" y="4165600"/>
          <p14:tracePt t="122487" x="6642100" y="4159250"/>
          <p14:tracePt t="122503" x="6648450" y="4146550"/>
          <p14:tracePt t="122520" x="6648450" y="4140200"/>
          <p14:tracePt t="122536" x="6667500" y="4121150"/>
          <p14:tracePt t="122554" x="6680200" y="4102100"/>
          <p14:tracePt t="122570" x="6692900" y="4070350"/>
          <p14:tracePt t="122587" x="6699250" y="4057650"/>
          <p14:tracePt t="122623" x="6705600" y="4051300"/>
          <p14:tracePt t="122639" x="6718300" y="4051300"/>
          <p14:tracePt t="122647" x="6731000" y="4051300"/>
          <p14:tracePt t="122655" x="6737350" y="4051300"/>
          <p14:tracePt t="122670" x="6756400" y="4044950"/>
          <p14:tracePt t="122687" x="6807200" y="4044950"/>
          <p14:tracePt t="122704" x="6838950" y="4044950"/>
          <p14:tracePt t="122720" x="6908800" y="4044950"/>
          <p14:tracePt t="122737" x="6972300" y="4051300"/>
          <p14:tracePt t="122753" x="7048500" y="4076700"/>
          <p14:tracePt t="122771" x="7099300" y="4095750"/>
          <p14:tracePt t="122787" x="7118350" y="4108450"/>
          <p14:tracePt t="122804" x="7137400" y="4114800"/>
          <p14:tracePt t="122820" x="7143750" y="4121150"/>
          <p14:tracePt t="122880" x="7150100" y="4127500"/>
          <p14:tracePt t="122887" x="7156450" y="4133850"/>
          <p14:tracePt t="122895" x="7156450" y="4146550"/>
          <p14:tracePt t="122904" x="7162800" y="4152900"/>
          <p14:tracePt t="122920" x="7162800" y="4171950"/>
          <p14:tracePt t="122937" x="7162800" y="4178300"/>
          <p14:tracePt t="122953" x="7162800" y="4184650"/>
          <p14:tracePt t="122971" x="7162800" y="4191000"/>
          <p14:tracePt t="122991" x="7162800" y="4203700"/>
          <p14:tracePt t="123007" x="7162800" y="4210050"/>
          <p14:tracePt t="123021" x="7162800" y="4216400"/>
          <p14:tracePt t="123038" x="7162800" y="4222750"/>
          <p14:tracePt t="123054" x="7150100" y="4222750"/>
          <p14:tracePt t="123070" x="7137400" y="4229100"/>
          <p14:tracePt t="123087" x="7112000" y="4235450"/>
          <p14:tracePt t="123105" x="7099300" y="4241800"/>
          <p14:tracePt t="123120" x="7086600" y="4241800"/>
          <p14:tracePt t="123137" x="7067550" y="4241800"/>
          <p14:tracePt t="123154" x="7048500" y="4254500"/>
          <p14:tracePt t="123171" x="7010400" y="4254500"/>
          <p14:tracePt t="123187" x="6985000" y="4254500"/>
          <p14:tracePt t="123204" x="6972300" y="4254500"/>
          <p14:tracePt t="123220" x="6965950" y="4254500"/>
          <p14:tracePt t="123239" x="6934200" y="4254500"/>
          <p14:tracePt t="123254" x="6921500" y="4254500"/>
          <p14:tracePt t="123271" x="6883400" y="4254500"/>
          <p14:tracePt t="123287" x="6858000" y="4254500"/>
          <p14:tracePt t="123305" x="6845300" y="4254500"/>
          <p14:tracePt t="123321" x="6838950" y="4254500"/>
          <p14:tracePt t="123337" x="6819900" y="4254500"/>
          <p14:tracePt t="123354" x="6775450" y="4235450"/>
          <p14:tracePt t="123372" x="6743700" y="4222750"/>
          <p14:tracePt t="123387" x="6724650" y="4216400"/>
          <p14:tracePt t="123404" x="6718300" y="4216400"/>
          <p14:tracePt t="123447" x="6711950" y="4210050"/>
          <p14:tracePt t="123455" x="6699250" y="4197350"/>
          <p14:tracePt t="123463" x="6699250" y="4191000"/>
          <p14:tracePt t="123471" x="6686550" y="4178300"/>
          <p14:tracePt t="123488" x="6680200" y="4171950"/>
          <p14:tracePt t="123544" x="6673850" y="4165600"/>
          <p14:tracePt t="123552" x="6673850" y="4159250"/>
          <p14:tracePt t="123559" x="6673850" y="4146550"/>
          <p14:tracePt t="123571" x="6673850" y="4140200"/>
          <p14:tracePt t="123588" x="6667500" y="4127500"/>
          <p14:tracePt t="123604" x="6667500" y="4121150"/>
          <p14:tracePt t="123622" x="6667500" y="4114800"/>
          <p14:tracePt t="123656" x="6667500" y="4108450"/>
          <p14:tracePt t="123664" x="6667500" y="4095750"/>
          <p14:tracePt t="123671" x="6667500" y="4089400"/>
          <p14:tracePt t="123688" x="6680200" y="4070350"/>
          <p14:tracePt t="123704" x="6692900" y="4057650"/>
          <p14:tracePt t="123721" x="6699250" y="4051300"/>
          <p14:tracePt t="123738" x="6711950" y="4051300"/>
          <p14:tracePt t="123755" x="6737350" y="4051300"/>
          <p14:tracePt t="123771" x="6756400" y="4051300"/>
          <p14:tracePt t="123788" x="6788150" y="4051300"/>
          <p14:tracePt t="123804" x="6832600" y="4051300"/>
          <p14:tracePt t="123822" x="6877050" y="4051300"/>
          <p14:tracePt t="123838" x="6921500" y="4051300"/>
          <p14:tracePt t="123854" x="6946900" y="4064000"/>
          <p14:tracePt t="123855" x="6959600" y="4064000"/>
          <p14:tracePt t="123871" x="6965950" y="4064000"/>
          <p14:tracePt t="124007" x="6965950" y="4070350"/>
          <p14:tracePt t="124015" x="6965950" y="4076700"/>
          <p14:tracePt t="124023" x="6972300" y="4083050"/>
          <p14:tracePt t="124038" x="6972300" y="4095750"/>
          <p14:tracePt t="124055" x="6978650" y="4114800"/>
          <p14:tracePt t="124055" x="6978650" y="4127500"/>
          <p14:tracePt t="124071" x="6978650" y="4146550"/>
          <p14:tracePt t="124089" x="6978650" y="4165600"/>
          <p14:tracePt t="124105" x="6978650" y="4178300"/>
          <p14:tracePt t="124121" x="6965950" y="4197350"/>
          <p14:tracePt t="124138" x="6959600" y="4203700"/>
          <p14:tracePt t="124156" x="6946900" y="4216400"/>
          <p14:tracePt t="124171" x="6940550" y="4222750"/>
          <p14:tracePt t="124188" x="6927850" y="4235450"/>
          <p14:tracePt t="124206" x="6921500" y="4235450"/>
          <p14:tracePt t="124222" x="6908800" y="4241800"/>
          <p14:tracePt t="124223" x="6902450" y="4241800"/>
          <p14:tracePt t="124238" x="6896100" y="4241800"/>
          <p14:tracePt t="124255" x="6864350" y="4248150"/>
          <p14:tracePt t="124271" x="6838950" y="4248150"/>
          <p14:tracePt t="124289" x="6826250" y="4248150"/>
          <p14:tracePt t="124306" x="6794500" y="4248150"/>
          <p14:tracePt t="124322" x="6762750" y="4248150"/>
          <p14:tracePt t="124338" x="6724650" y="4248150"/>
          <p14:tracePt t="124356" x="6699250" y="4248150"/>
          <p14:tracePt t="124372" x="6686550" y="4248150"/>
          <p14:tracePt t="124388" x="6680200" y="4248150"/>
          <p14:tracePt t="124416" x="6673850" y="4248150"/>
          <p14:tracePt t="124423" x="6667500" y="4241800"/>
          <p14:tracePt t="124438" x="6667500" y="4229100"/>
          <p14:tracePt t="124455" x="6648450" y="4197350"/>
          <p14:tracePt t="124472" x="6635750" y="4191000"/>
          <p14:tracePt t="124489" x="6629400" y="4184650"/>
          <p14:tracePt t="124519" x="6629400" y="4178300"/>
          <p14:tracePt t="124528" x="6629400" y="4171950"/>
          <p14:tracePt t="124539" x="6629400" y="4165600"/>
          <p14:tracePt t="124556" x="6629400" y="4146550"/>
          <p14:tracePt t="124572" x="6629400" y="4121150"/>
          <p14:tracePt t="124588" x="6629400" y="4108450"/>
          <p14:tracePt t="124608" x="6635750" y="4102100"/>
          <p14:tracePt t="124623" x="6648450" y="4095750"/>
          <p14:tracePt t="124638" x="6654800" y="4095750"/>
          <p14:tracePt t="124656" x="6686550" y="4076700"/>
          <p14:tracePt t="124672" x="6705600" y="4070350"/>
          <p14:tracePt t="124689" x="6737350" y="4051300"/>
          <p14:tracePt t="124706" x="6775450" y="4038600"/>
          <p14:tracePt t="124722" x="6813550" y="4038600"/>
          <p14:tracePt t="124739" x="6889750" y="4038600"/>
          <p14:tracePt t="124756" x="6965950" y="4038600"/>
          <p14:tracePt t="124772" x="7016750" y="4038600"/>
          <p14:tracePt t="124789" x="7048500" y="4038600"/>
          <p14:tracePt t="124805" x="7061200" y="4038600"/>
          <p14:tracePt t="124823" x="7092950" y="4051300"/>
          <p14:tracePt t="124839" x="7112000" y="4064000"/>
          <p14:tracePt t="124855" x="7131050" y="4076700"/>
          <p14:tracePt t="124904" x="7137400" y="4083050"/>
          <p14:tracePt t="124911" x="7143750" y="4095750"/>
          <p14:tracePt t="124928" x="7150100" y="4108450"/>
          <p14:tracePt t="124939" x="7150100" y="4114800"/>
          <p14:tracePt t="124955" x="7150100" y="4121150"/>
          <p14:tracePt t="124974" x="7150100" y="4127500"/>
          <p14:tracePt t="124989" x="7150100" y="4140200"/>
          <p14:tracePt t="125006" x="7150100" y="4146550"/>
          <p14:tracePt t="125022" x="7150100" y="4159250"/>
          <p14:tracePt t="125023" x="7143750" y="4165600"/>
          <p14:tracePt t="125040" x="7131050" y="4184650"/>
          <p14:tracePt t="125056" x="7124700" y="4191000"/>
          <p14:tracePt t="125072" x="7118350" y="4197350"/>
          <p14:tracePt t="125089" x="7105650" y="4203700"/>
          <p14:tracePt t="125106" x="7092950" y="4210050"/>
          <p14:tracePt t="125122" x="7086600" y="4210050"/>
          <p14:tracePt t="125139" x="7080250" y="4210050"/>
          <p14:tracePt t="125160" x="7073900" y="4216400"/>
          <p14:tracePt t="125173" x="7067550" y="4222750"/>
          <p14:tracePt t="125189" x="7048500" y="4229100"/>
          <p14:tracePt t="125206" x="7029450" y="4235450"/>
          <p14:tracePt t="125222" x="7016750" y="4235450"/>
          <p14:tracePt t="125240" x="7004050" y="4241800"/>
          <p14:tracePt t="125264" x="6997700" y="4241800"/>
          <p14:tracePt t="125272" x="6991350" y="4241800"/>
          <p14:tracePt t="125289" x="6972300" y="4241800"/>
          <p14:tracePt t="125307" x="6940550" y="4241800"/>
          <p14:tracePt t="125322" x="6934200" y="4241800"/>
          <p14:tracePt t="125339" x="6921500" y="4241800"/>
          <p14:tracePt t="125368" x="6908800" y="4241800"/>
          <p14:tracePt t="125375" x="6896100" y="4241800"/>
          <p14:tracePt t="125389" x="6883400" y="4241800"/>
          <p14:tracePt t="125406" x="6851650" y="4241800"/>
          <p14:tracePt t="125423" x="6826250" y="4241800"/>
          <p14:tracePt t="125464" x="6819900" y="4241800"/>
          <p14:tracePt t="125480" x="6813550" y="4241800"/>
          <p14:tracePt t="125487" x="6794500" y="4241800"/>
          <p14:tracePt t="125495" x="6775450" y="4229100"/>
          <p14:tracePt t="125507" x="6756400" y="4229100"/>
          <p14:tracePt t="125523" x="6737350" y="4222750"/>
          <p14:tracePt t="125539" x="6731000" y="4222750"/>
          <p14:tracePt t="125556" x="6724650" y="4222750"/>
          <p14:tracePt t="125574" x="6718300" y="4216400"/>
          <p14:tracePt t="125592" x="6711950" y="4210050"/>
          <p14:tracePt t="125608" x="6699250" y="4203700"/>
          <p14:tracePt t="125623" x="6673850" y="4191000"/>
          <p14:tracePt t="125641" x="6667500" y="4184650"/>
          <p14:tracePt t="125656" x="6661150" y="4184650"/>
          <p14:tracePt t="125696" x="6661150" y="4178300"/>
          <p14:tracePt t="125704" x="6654800" y="4178300"/>
          <p14:tracePt t="125711" x="6648450" y="4171950"/>
          <p14:tracePt t="125723" x="6648450" y="4165600"/>
          <p14:tracePt t="125740" x="6648450" y="4146550"/>
          <p14:tracePt t="125756" x="6642100" y="4140200"/>
          <p14:tracePt t="125774" x="6642100" y="4133850"/>
          <p14:tracePt t="125790" x="6642100" y="4127500"/>
          <p14:tracePt t="125806" x="6642100" y="4121150"/>
          <p14:tracePt t="125823" x="6648450" y="4102100"/>
          <p14:tracePt t="125841" x="6661150" y="4083050"/>
          <p14:tracePt t="125857" x="6667500" y="4070350"/>
          <p14:tracePt t="125873" x="6673850" y="4064000"/>
          <p14:tracePt t="125890" x="6680200" y="4057650"/>
          <p14:tracePt t="125907" x="6686550" y="4057650"/>
          <p14:tracePt t="125923" x="6699250" y="4051300"/>
          <p14:tracePt t="125940" x="6718300" y="4044950"/>
          <p14:tracePt t="125957" x="6737350" y="4038600"/>
          <p14:tracePt t="125974" x="6756400" y="4032250"/>
          <p14:tracePt t="125975" x="6769100" y="4032250"/>
          <p14:tracePt t="125990" x="6794500" y="4032250"/>
          <p14:tracePt t="126007" x="6845300" y="4032250"/>
          <p14:tracePt t="126008" x="6877050" y="4032250"/>
          <p14:tracePt t="126023" x="6934200" y="4032250"/>
          <p14:tracePt t="126041" x="6972300" y="4044950"/>
          <p14:tracePt t="126057" x="6997700" y="4051300"/>
          <p14:tracePt t="126073" x="7010400" y="4051300"/>
          <p14:tracePt t="126097" x="7010400" y="4057650"/>
          <p14:tracePt t="126111" x="7016750" y="4064000"/>
          <p14:tracePt t="126123" x="7023100" y="4070350"/>
          <p14:tracePt t="126140" x="7023100" y="4089400"/>
          <p14:tracePt t="126157" x="7029450" y="4114800"/>
          <p14:tracePt t="126174" x="7035800" y="4140200"/>
          <p14:tracePt t="126190" x="7042150" y="4146550"/>
          <p14:tracePt t="126207" x="7042150" y="4152900"/>
          <p14:tracePt t="126223" x="7042150" y="4159250"/>
          <p14:tracePt t="126247" x="7042150" y="4165600"/>
          <p14:tracePt t="126257" x="7042150" y="4171950"/>
          <p14:tracePt t="126273" x="7029450" y="4184650"/>
          <p14:tracePt t="126290" x="7029450" y="4191000"/>
          <p14:tracePt t="126308" x="7010400" y="4197350"/>
          <p14:tracePt t="126323" x="7004050" y="4203700"/>
          <p14:tracePt t="126340" x="6991350" y="4210050"/>
          <p14:tracePt t="126357" x="6978650" y="4216400"/>
          <p14:tracePt t="126375" x="6959600" y="4222750"/>
          <p14:tracePt t="126376" x="6946900" y="4229100"/>
          <p14:tracePt t="126391" x="6934200" y="4229100"/>
          <p14:tracePt t="126407" x="6889750" y="4235450"/>
          <p14:tracePt t="126408" x="6864350" y="4235450"/>
          <p14:tracePt t="126424" x="6832600" y="4235450"/>
          <p14:tracePt t="126441" x="6800850" y="4235450"/>
          <p14:tracePt t="126457" x="6769100" y="4235450"/>
          <p14:tracePt t="126474" x="6743700" y="4235450"/>
          <p14:tracePt t="126490" x="6692900" y="4216400"/>
          <p14:tracePt t="126508" x="6629400" y="4178300"/>
          <p14:tracePt t="126524" x="6578600" y="4165600"/>
          <p14:tracePt t="126576" x="6572250" y="4159250"/>
          <p14:tracePt t="126584" x="6565900" y="4140200"/>
          <p14:tracePt t="126591" x="6559550" y="4121150"/>
          <p14:tracePt t="126607" x="6553200" y="4108450"/>
          <p14:tracePt t="126625" x="6553200" y="4102100"/>
          <p14:tracePt t="126640" x="6553200" y="4095750"/>
          <p14:tracePt t="126658" x="6553200" y="4089400"/>
          <p14:tracePt t="126674" x="6553200" y="4076700"/>
          <p14:tracePt t="126690" x="6559550" y="4064000"/>
          <p14:tracePt t="126707" x="6584950" y="4038600"/>
          <p14:tracePt t="126725" x="6610350" y="4013200"/>
          <p14:tracePt t="126741" x="6629400" y="3994150"/>
          <p14:tracePt t="126757" x="6642100" y="3987800"/>
          <p14:tracePt t="126774" x="6673850" y="3981450"/>
          <p14:tracePt t="126791" x="6756400" y="3981450"/>
          <p14:tracePt t="126807" x="6826250" y="3981450"/>
          <p14:tracePt t="126824" x="6864350" y="3981450"/>
          <p14:tracePt t="126841" x="6883400" y="3981450"/>
          <p14:tracePt t="126858" x="6915150" y="3981450"/>
          <p14:tracePt t="126874" x="6965950" y="3994150"/>
          <p14:tracePt t="126891" x="7004050" y="4006850"/>
          <p14:tracePt t="126908" x="7016750" y="4013200"/>
          <p14:tracePt t="126944" x="7016750" y="4019550"/>
          <p14:tracePt t="126951" x="7016750" y="4025900"/>
          <p14:tracePt t="126967" x="7016750" y="4032250"/>
          <p14:tracePt t="126976" x="7016750" y="4038600"/>
          <p14:tracePt t="126992" x="7023100" y="4051300"/>
          <p14:tracePt t="127008" x="7023100" y="4064000"/>
          <p14:tracePt t="127024" x="7023100" y="4076700"/>
          <p14:tracePt t="127041" x="7023100" y="4083050"/>
          <p14:tracePt t="127059" x="7023100" y="4108450"/>
          <p14:tracePt t="127074" x="7023100" y="4146550"/>
          <p14:tracePt t="127091" x="7023100" y="4178300"/>
          <p14:tracePt t="127107" x="7010400" y="4197350"/>
          <p14:tracePt t="127125" x="7004050" y="4210050"/>
          <p14:tracePt t="127141" x="6997700" y="4216400"/>
          <p14:tracePt t="127158" x="6991350" y="4222750"/>
          <p14:tracePt t="127175" x="6972300" y="4229100"/>
          <p14:tracePt t="127175" x="6972300" y="4235450"/>
          <p14:tracePt t="127192" x="6959600" y="4248150"/>
          <p14:tracePt t="127208" x="6946900" y="4254500"/>
          <p14:tracePt t="127239" x="6940550" y="4260850"/>
          <p14:tracePt t="127247" x="6927850" y="4260850"/>
          <p14:tracePt t="127259" x="6915150" y="4260850"/>
          <p14:tracePt t="127275" x="6870700" y="4260850"/>
          <p14:tracePt t="127291" x="6838950" y="4260850"/>
          <p14:tracePt t="127308" x="6826250" y="4260850"/>
          <p14:tracePt t="127344" x="6819900" y="4260850"/>
          <p14:tracePt t="127352" x="6807200" y="4260850"/>
          <p14:tracePt t="127359" x="6794500" y="4260850"/>
          <p14:tracePt t="127375" x="6769100" y="4260850"/>
          <p14:tracePt t="127392" x="6705600" y="4260850"/>
          <p14:tracePt t="127408" x="6699250" y="4260850"/>
          <p14:tracePt t="127424" x="6692900" y="4260850"/>
          <p14:tracePt t="127441" x="6686550" y="4254500"/>
          <p14:tracePt t="127459" x="6680200" y="4241800"/>
          <p14:tracePt t="127475" x="6667500" y="4222750"/>
          <p14:tracePt t="127491" x="6654800" y="4203700"/>
          <p14:tracePt t="127508" x="6654800" y="4197350"/>
          <p14:tracePt t="127526" x="6648450" y="4184650"/>
          <p14:tracePt t="127541" x="6648450" y="4178300"/>
          <p14:tracePt t="127558" x="6648450" y="4159250"/>
          <p14:tracePt t="127576" x="6648450" y="4140200"/>
          <p14:tracePt t="127592" x="6648450" y="4127500"/>
          <p14:tracePt t="127608" x="6648450" y="4114800"/>
          <p14:tracePt t="127625" x="6654800" y="4108450"/>
          <p14:tracePt t="127641" x="6667500" y="4102100"/>
          <p14:tracePt t="127659" x="6692900" y="4089400"/>
          <p14:tracePt t="127675" x="6731000" y="4083050"/>
          <p14:tracePt t="127692" x="6775450" y="4057650"/>
          <p14:tracePt t="127708" x="6813550" y="4051300"/>
          <p14:tracePt t="127725" x="6845300" y="4051300"/>
          <p14:tracePt t="127742" x="6870700" y="4051300"/>
          <p14:tracePt t="127758" x="6902450" y="4051300"/>
          <p14:tracePt t="127775" x="6940550" y="4057650"/>
          <p14:tracePt t="127776" x="6959600" y="4064000"/>
          <p14:tracePt t="127792" x="6985000" y="4076700"/>
          <p14:tracePt t="127808" x="7004050" y="4089400"/>
          <p14:tracePt t="127825" x="7010400" y="4089400"/>
          <p14:tracePt t="127842" x="7010400" y="4095750"/>
          <p14:tracePt t="127859" x="7016750" y="4108450"/>
          <p14:tracePt t="127875" x="7016750" y="4114800"/>
          <p14:tracePt t="127905" x="7016750" y="4121150"/>
          <p14:tracePt t="127911" x="7023100" y="4127500"/>
          <p14:tracePt t="127927" x="7023100" y="4133850"/>
          <p14:tracePt t="127945" x="7023100" y="4140200"/>
          <p14:tracePt t="127968" x="7023100" y="4146550"/>
          <p14:tracePt t="127984" x="7023100" y="4152900"/>
          <p14:tracePt t="128000" x="7016750" y="4152900"/>
          <p14:tracePt t="128016" x="7016750" y="4159250"/>
          <p14:tracePt t="128047" x="7010400" y="4159250"/>
          <p14:tracePt t="128168" x="7004050" y="4165600"/>
          <p14:tracePt t="128175" x="6997700" y="4184650"/>
          <p14:tracePt t="128183" x="6985000" y="4210050"/>
          <p14:tracePt t="128192" x="6978650" y="4229100"/>
          <p14:tracePt t="128209" x="6959600" y="4292600"/>
          <p14:tracePt t="128225" x="6959600" y="4381500"/>
          <p14:tracePt t="128243" x="6959600" y="4457700"/>
          <p14:tracePt t="128259" x="6985000" y="4552950"/>
          <p14:tracePt t="128275" x="6997700" y="4616450"/>
          <p14:tracePt t="128292" x="7010400" y="4660900"/>
          <p14:tracePt t="128310" x="7023100" y="4699000"/>
          <p14:tracePt t="128325" x="7042150" y="4762500"/>
          <p14:tracePt t="128342" x="7061200" y="4819650"/>
          <p14:tracePt t="128359" x="7073900" y="4864100"/>
          <p14:tracePt t="128376" x="7086600" y="4933950"/>
          <p14:tracePt t="128392" x="7105650" y="4972050"/>
          <p14:tracePt t="128409" x="7112000" y="4991100"/>
          <p14:tracePt t="128426" x="7112000" y="4997450"/>
          <p14:tracePt t="128443" x="7112000" y="5010150"/>
          <p14:tracePt t="128459" x="7112000" y="5016500"/>
          <p14:tracePt t="128476" x="7112000" y="5035550"/>
          <p14:tracePt t="128492" x="7112000" y="5060950"/>
          <p14:tracePt t="128510" x="7105650" y="5080000"/>
          <p14:tracePt t="128525" x="7099300" y="5092700"/>
          <p14:tracePt t="128542" x="7092950" y="5111750"/>
          <p14:tracePt t="128559" x="7086600" y="5118100"/>
          <p14:tracePt t="128577" x="7054850" y="5124450"/>
          <p14:tracePt t="128592" x="7023100" y="5124450"/>
          <p14:tracePt t="128609" x="6991350" y="5118100"/>
          <p14:tracePt t="128626" x="6908800" y="5060950"/>
          <p14:tracePt t="128643" x="6845300" y="5003800"/>
          <p14:tracePt t="128659" x="6781800" y="4940300"/>
          <p14:tracePt t="128676" x="6750050" y="4876800"/>
          <p14:tracePt t="128693" x="6724650" y="4813300"/>
          <p14:tracePt t="128710" x="6718300" y="4743450"/>
          <p14:tracePt t="128726" x="6718300" y="4667250"/>
          <p14:tracePt t="128742" x="6718300" y="4578350"/>
          <p14:tracePt t="128759" x="6743700" y="4483100"/>
          <p14:tracePt t="128760" x="6762750" y="4451350"/>
          <p14:tracePt t="128777" x="6794500" y="4400550"/>
          <p14:tracePt t="128792" x="6838950" y="4381500"/>
          <p14:tracePt t="128809" x="6902450" y="4362450"/>
          <p14:tracePt t="128826" x="6953250" y="4362450"/>
          <p14:tracePt t="128844" x="7016750" y="4362450"/>
          <p14:tracePt t="128859" x="7112000" y="4394200"/>
          <p14:tracePt t="128876" x="7207250" y="4438650"/>
          <p14:tracePt t="128893" x="7277100" y="4489450"/>
          <p14:tracePt t="128911" x="7296150" y="4514850"/>
          <p14:tracePt t="128927" x="7315200" y="4540250"/>
          <p14:tracePt t="128943" x="7315200" y="4578350"/>
          <p14:tracePt t="128944" x="7315200" y="4603750"/>
          <p14:tracePt t="128959" x="7315200" y="4635500"/>
          <p14:tracePt t="128977" x="7315200" y="4749800"/>
          <p14:tracePt t="128992" x="7296150" y="4832350"/>
          <p14:tracePt t="129009" x="7270750" y="4902200"/>
          <p14:tracePt t="129027" x="7226300" y="4959350"/>
          <p14:tracePt t="129043" x="7194550" y="5003800"/>
          <p14:tracePt t="129059" x="7162800" y="5041900"/>
          <p14:tracePt t="129076" x="7137400" y="5080000"/>
          <p14:tracePt t="129093" x="7118350" y="5099050"/>
          <p14:tracePt t="129110" x="7112000" y="5111750"/>
          <p14:tracePt t="129126" x="7086600" y="5124450"/>
          <p14:tracePt t="129144" x="7048500" y="5124450"/>
          <p14:tracePt t="129160" x="7016750" y="5124450"/>
          <p14:tracePt t="129177" x="6997700" y="5124450"/>
          <p14:tracePt t="129193" x="6991350" y="5124450"/>
          <p14:tracePt t="129209" x="6978650" y="5118100"/>
          <p14:tracePt t="129402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01384" y="585627"/>
            <a:ext cx="91743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긴 프로그램을 매번 입력할 수 없으므로 파일을 생성해서 저장한다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838" y="1775631"/>
            <a:ext cx="4738387" cy="17450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7243" y="4641962"/>
            <a:ext cx="1383712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New File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8507" y="4332723"/>
            <a:ext cx="359104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편집기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(editor window)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t="6697" b="6508"/>
          <a:stretch/>
        </p:blipFill>
        <p:spPr>
          <a:xfrm>
            <a:off x="257988" y="1670858"/>
            <a:ext cx="5890390" cy="310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0"/>
    </mc:Choice>
    <mc:Fallback xmlns="">
      <p:transition spd="slow" advTm="8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959" x="425450" y="2305050"/>
          <p14:tracePt t="50015" x="425450" y="2298700"/>
          <p14:tracePt t="50047" x="419100" y="2298700"/>
          <p14:tracePt t="50063" x="412750" y="2298700"/>
          <p14:tracePt t="50071" x="400050" y="2298700"/>
          <p14:tracePt t="50096" x="342900" y="2279650"/>
          <p14:tracePt t="50128" x="247650" y="2254250"/>
          <p14:tracePt t="50135" x="241300" y="2254250"/>
          <p14:tracePt t="50162" x="222250" y="2241550"/>
          <p14:tracePt t="50215" x="222250" y="2235200"/>
          <p14:tracePt t="50223" x="222250" y="2228850"/>
          <p14:tracePt t="50231" x="222250" y="2222500"/>
          <p14:tracePt t="50261" x="215900" y="2197100"/>
          <p14:tracePt t="50271" x="209550" y="2178050"/>
          <p14:tracePt t="50297" x="209550" y="2159000"/>
          <p14:tracePt t="50327" x="209550" y="2127250"/>
          <p14:tracePt t="50335" x="209550" y="2120900"/>
          <p14:tracePt t="50363" x="209550" y="2108200"/>
          <p14:tracePt t="50393" x="209550" y="2101850"/>
          <p14:tracePt t="50399" x="209550" y="2095500"/>
          <p14:tracePt t="50430" x="215900" y="2089150"/>
          <p14:tracePt t="50460" x="260350" y="2063750"/>
          <p14:tracePt t="50463" x="292100" y="2057400"/>
          <p14:tracePt t="50493" x="463550" y="2038350"/>
          <p14:tracePt t="50497" x="514350" y="2025650"/>
          <p14:tracePt t="50527" x="603250" y="2019300"/>
          <p14:tracePt t="50591" x="609600" y="2019300"/>
          <p14:tracePt t="50615" x="615950" y="2019300"/>
          <p14:tracePt t="50631" x="622300" y="2025650"/>
          <p14:tracePt t="50639" x="628650" y="2025650"/>
          <p14:tracePt t="50663" x="654050" y="2044700"/>
          <p14:tracePt t="50694" x="679450" y="2063750"/>
          <p14:tracePt t="50695" x="685800" y="2063750"/>
          <p14:tracePt t="50725" x="685800" y="2070100"/>
          <p14:tracePt t="50735" x="685800" y="2076450"/>
          <p14:tracePt t="50762" x="685800" y="2089150"/>
          <p14:tracePt t="50792" x="685800" y="2108200"/>
          <p14:tracePt t="50799" x="685800" y="2114550"/>
          <p14:tracePt t="50828" x="673100" y="2146300"/>
          <p14:tracePt t="50859" x="641350" y="2190750"/>
          <p14:tracePt t="50863" x="635000" y="2203450"/>
          <p14:tracePt t="50893" x="603250" y="2241550"/>
          <p14:tracePt t="50895" x="596900" y="2247900"/>
          <p14:tracePt t="50925" x="584200" y="2260600"/>
          <p14:tracePt t="50930" x="577850" y="2266950"/>
          <p14:tracePt t="50960" x="552450" y="2273300"/>
          <p14:tracePt t="50967" x="546100" y="2273300"/>
          <p14:tracePt t="50996" x="527050" y="2286000"/>
          <p14:tracePt t="51026" x="508000" y="2286000"/>
          <p14:tracePt t="51031" x="495300" y="2292350"/>
          <p14:tracePt t="51063" x="457200" y="2298700"/>
          <p14:tracePt t="51063" x="444500" y="2298700"/>
          <p14:tracePt t="51071" x="438150" y="2298700"/>
          <p14:tracePt t="51095" x="431800" y="2298700"/>
          <p14:tracePt t="51125" x="419100" y="2298700"/>
          <p14:tracePt t="51130" x="412750" y="2298700"/>
          <p14:tracePt t="51160" x="361950" y="2298700"/>
          <p14:tracePt t="51167" x="336550" y="2298700"/>
          <p14:tracePt t="51196" x="317500" y="2298700"/>
          <p14:tracePt t="51227" x="304800" y="2298700"/>
          <p14:tracePt t="51231" x="292100" y="2292350"/>
          <p14:tracePt t="51279" x="285750" y="2286000"/>
          <p14:tracePt t="51295" x="279400" y="2273300"/>
          <p14:tracePt t="51303" x="279400" y="2266950"/>
          <p14:tracePt t="51330" x="273050" y="2235200"/>
          <p14:tracePt t="51360" x="266700" y="2209800"/>
          <p14:tracePt t="51367" x="266700" y="2197100"/>
          <p14:tracePt t="51396" x="260350" y="2178050"/>
          <p14:tracePt t="51427" x="260350" y="2159000"/>
          <p14:tracePt t="51431" x="260350" y="2152650"/>
          <p14:tracePt t="51463" x="260350" y="2146300"/>
          <p14:tracePt t="51463" x="260350" y="2139950"/>
          <p14:tracePt t="51493" x="279400" y="2120900"/>
          <p14:tracePt t="51495" x="292100" y="2120900"/>
          <p14:tracePt t="51525" x="349250" y="2108200"/>
          <p14:tracePt t="51530" x="387350" y="2095500"/>
          <p14:tracePt t="51559" x="571500" y="2082800"/>
          <p14:tracePt t="51567" x="596900" y="2082800"/>
          <p14:tracePt t="51596" x="622300" y="2082800"/>
          <p14:tracePt t="51639" x="628650" y="2082800"/>
          <p14:tracePt t="51647" x="641350" y="2082800"/>
          <p14:tracePt t="51663" x="641350" y="2089150"/>
          <p14:tracePt t="51695" x="647700" y="2095500"/>
          <p14:tracePt t="51719" x="647700" y="2101850"/>
          <p14:tracePt t="51730" x="647700" y="2114550"/>
          <p14:tracePt t="51759" x="654050" y="2171700"/>
          <p14:tracePt t="51767" x="660400" y="2184400"/>
          <p14:tracePt t="51796" x="660400" y="2209800"/>
          <p14:tracePt t="51826" x="660400" y="2241550"/>
          <p14:tracePt t="51831" x="660400" y="2247900"/>
          <p14:tracePt t="51863" x="660400" y="2286000"/>
          <p14:tracePt t="51871" x="660400" y="2292350"/>
          <p14:tracePt t="51895" x="660400" y="2298700"/>
          <p14:tracePt t="51925" x="660400" y="2305050"/>
          <p14:tracePt t="51935" x="660400" y="2311400"/>
          <p14:tracePt t="51961" x="660400" y="2330450"/>
          <p14:tracePt t="51991" x="660400" y="2349500"/>
          <p14:tracePt t="52007" x="660400" y="2362200"/>
          <p14:tracePt t="52028" x="647700" y="2374900"/>
          <p14:tracePt t="52058" x="635000" y="2413000"/>
          <p14:tracePt t="52063" x="628650" y="2419350"/>
          <p14:tracePt t="52093" x="628650" y="2432050"/>
          <p14:tracePt t="52095" x="622300" y="2432050"/>
          <p14:tracePt t="52125" x="615950" y="2438400"/>
          <p14:tracePt t="52129" x="615950" y="2444750"/>
          <p14:tracePt t="52159" x="603250" y="2451100"/>
          <p14:tracePt t="52167" x="596900" y="2451100"/>
          <p14:tracePt t="52196" x="584200" y="2457450"/>
          <p14:tracePt t="52226" x="558800" y="2463800"/>
          <p14:tracePt t="52231" x="546100" y="2470150"/>
          <p14:tracePt t="52262" x="514350" y="2470150"/>
          <p14:tracePt t="52292" x="495300" y="2470150"/>
          <p14:tracePt t="52343" x="488950" y="2470150"/>
          <p14:tracePt t="52359" x="482600" y="2470150"/>
          <p14:tracePt t="52367" x="476250" y="2470150"/>
          <p14:tracePt t="52394" x="469900" y="2463800"/>
          <p14:tracePt t="52426" x="463550" y="2425700"/>
          <p14:tracePt t="52431" x="457200" y="2413000"/>
          <p14:tracePt t="52461" x="457200" y="2387600"/>
          <p14:tracePt t="52493" x="457200" y="2368550"/>
          <p14:tracePt t="52495" x="457200" y="2362200"/>
          <p14:tracePt t="52525" x="463550" y="2349500"/>
          <p14:tracePt t="52528" x="476250" y="2343150"/>
          <p14:tracePt t="52557" x="514350" y="2317750"/>
          <p14:tracePt t="52562" x="527050" y="2311400"/>
          <p14:tracePt t="52592" x="596900" y="2286000"/>
          <p14:tracePt t="52599" x="615950" y="2279650"/>
          <p14:tracePt t="52629" x="666750" y="2273300"/>
          <p14:tracePt t="52659" x="698500" y="2273300"/>
          <p14:tracePt t="52671" x="704850" y="2273300"/>
          <p14:tracePt t="52696" x="723900" y="2273300"/>
          <p14:tracePt t="52726" x="774700" y="2273300"/>
          <p14:tracePt t="52728" x="781050" y="2273300"/>
          <p14:tracePt t="52757" x="806450" y="2273300"/>
          <p14:tracePt t="52762" x="812800" y="2273300"/>
          <p14:tracePt t="52793" x="825500" y="2279650"/>
          <p14:tracePt t="52799" x="831850" y="2292350"/>
          <p14:tracePt t="52829" x="863600" y="2305050"/>
          <p14:tracePt t="52859" x="895350" y="2317750"/>
          <p14:tracePt t="52895" x="895350" y="2324100"/>
          <p14:tracePt t="52919" x="895350" y="2330450"/>
          <p14:tracePt t="52927" x="895350" y="2336800"/>
          <p14:tracePt t="52957" x="895350" y="2349500"/>
          <p14:tracePt t="52961" x="895350" y="2355850"/>
          <p14:tracePt t="52992" x="895350" y="2362200"/>
          <p14:tracePt t="52999" x="895350" y="2368550"/>
          <p14:tracePt t="53027" x="882650" y="2387600"/>
          <p14:tracePt t="53059" x="863600" y="2406650"/>
          <p14:tracePt t="53063" x="863600" y="2413000"/>
          <p14:tracePt t="53093" x="850900" y="2413000"/>
          <p14:tracePt t="53095" x="844550" y="2419350"/>
          <p14:tracePt t="53127" x="812800" y="2425700"/>
          <p14:tracePt t="53135" x="806450" y="2425700"/>
          <p14:tracePt t="53161" x="793750" y="2432050"/>
          <p14:tracePt t="53199" x="787400" y="2432050"/>
          <p14:tracePt t="53207" x="774700" y="2432050"/>
          <p14:tracePt t="53227" x="730250" y="2432050"/>
          <p14:tracePt t="53257" x="641350" y="2432050"/>
          <p14:tracePt t="53263" x="635000" y="2432050"/>
          <p14:tracePt t="53311" x="628650" y="2432050"/>
          <p14:tracePt t="53327" x="622300" y="2432050"/>
          <p14:tracePt t="53351" x="615950" y="2432050"/>
          <p14:tracePt t="53375" x="609600" y="2432050"/>
          <p14:tracePt t="53394" x="609600" y="2419350"/>
          <p14:tracePt t="53424" x="596900" y="2393950"/>
          <p14:tracePt t="53431" x="596900" y="2387600"/>
          <p14:tracePt t="53461" x="596900" y="2368550"/>
          <p14:tracePt t="53491" x="596900" y="2336800"/>
          <p14:tracePt t="53503" x="603250" y="2324100"/>
          <p14:tracePt t="53527" x="622300" y="2305050"/>
          <p14:tracePt t="53557" x="647700" y="2292350"/>
          <p14:tracePt t="53562" x="660400" y="2286000"/>
          <p14:tracePt t="53592" x="736600" y="2273300"/>
          <p14:tracePt t="53599" x="755650" y="2273300"/>
          <p14:tracePt t="53629" x="831850" y="2273300"/>
          <p14:tracePt t="53659" x="933450" y="2273300"/>
          <p14:tracePt t="53663" x="952500" y="2273300"/>
          <p14:tracePt t="53695" x="1009650" y="2273300"/>
          <p14:tracePt t="53703" x="1022350" y="2273300"/>
          <p14:tracePt t="53727" x="1054100" y="2273300"/>
          <p14:tracePt t="53757" x="1073150" y="2279650"/>
          <p14:tracePt t="53762" x="1079500" y="2279650"/>
          <p14:tracePt t="53793" x="1079500" y="2286000"/>
          <p14:tracePt t="53799" x="1085850" y="2286000"/>
          <p14:tracePt t="53828" x="1098550" y="2292350"/>
          <p14:tracePt t="53858" x="1117600" y="2305050"/>
          <p14:tracePt t="53863" x="1117600" y="2311400"/>
          <p14:tracePt t="53895" x="1123950" y="2311400"/>
          <p14:tracePt t="53919" x="1123950" y="2317750"/>
          <p14:tracePt t="54031" x="1130300" y="2317750"/>
          <p14:tracePt t="54047" x="1130300" y="2324100"/>
          <p14:tracePt t="54063" x="1136650" y="2330450"/>
          <p14:tracePt t="54093" x="1143000" y="2343150"/>
          <p14:tracePt t="54095" x="1143000" y="2349500"/>
          <p14:tracePt t="54127" x="1155700" y="2362200"/>
          <p14:tracePt t="54151" x="1162050" y="2362200"/>
          <p14:tracePt t="54160" x="1168400" y="2362200"/>
          <p14:tracePt t="54190" x="1187450" y="2374900"/>
          <p14:tracePt t="54195" x="1200150" y="2381250"/>
          <p14:tracePt t="54225" x="1219200" y="2381250"/>
          <p14:tracePt t="54295" x="1225550" y="2387600"/>
          <p14:tracePt t="54375" x="1225550" y="2393950"/>
          <p14:tracePt t="54391" x="1225550" y="2400300"/>
          <p14:tracePt t="54399" x="1212850" y="2406650"/>
          <p14:tracePt t="54427" x="1174750" y="2425700"/>
          <p14:tracePt t="54459" x="1079500" y="2451100"/>
          <p14:tracePt t="54463" x="1047750" y="2457450"/>
          <p14:tracePt t="54493" x="958850" y="2463800"/>
          <p14:tracePt t="54495" x="927100" y="2463800"/>
          <p14:tracePt t="54526" x="863600" y="2463800"/>
          <p14:tracePt t="54527" x="850900" y="2463800"/>
          <p14:tracePt t="54557" x="819150" y="2463800"/>
          <p14:tracePt t="54560" x="812800" y="2463800"/>
          <p14:tracePt t="54590" x="787400" y="2463800"/>
          <p14:tracePt t="54595" x="768350" y="2463800"/>
          <p14:tracePt t="54624" x="717550" y="2451100"/>
          <p14:tracePt t="54631" x="711200" y="2451100"/>
          <p14:tracePt t="54662" x="685800" y="2451100"/>
          <p14:tracePt t="54691" x="628650" y="2444750"/>
          <p14:tracePt t="54695" x="622300" y="2438400"/>
          <p14:tracePt t="54724" x="615950" y="2438400"/>
          <p14:tracePt t="54759" x="615950" y="2432050"/>
          <p14:tracePt t="54767" x="609600" y="2432050"/>
          <p14:tracePt t="54795" x="603250" y="2413000"/>
          <p14:tracePt t="54826" x="596900" y="2400300"/>
          <p14:tracePt t="54831" x="596900" y="2393950"/>
          <p14:tracePt t="54861" x="596900" y="2374900"/>
          <p14:tracePt t="54891" x="596900" y="2336800"/>
          <p14:tracePt t="54895" x="603250" y="2330450"/>
          <p14:tracePt t="54924" x="628650" y="2298700"/>
          <p14:tracePt t="54928" x="635000" y="2292350"/>
          <p14:tracePt t="54958" x="685800" y="2273300"/>
          <p14:tracePt t="54959" x="698500" y="2266950"/>
          <p14:tracePt t="54967" x="711200" y="2266950"/>
          <p14:tracePt t="54995" x="762000" y="2260600"/>
          <p14:tracePt t="55026" x="876300" y="2260600"/>
          <p14:tracePt t="55031" x="895350" y="2260600"/>
          <p14:tracePt t="55061" x="946150" y="2266950"/>
          <p14:tracePt t="55091" x="952500" y="2266950"/>
          <p14:tracePt t="55111" x="958850" y="2273300"/>
          <p14:tracePt t="55128" x="958850" y="2279650"/>
          <p14:tracePt t="55158" x="958850" y="2298700"/>
          <p14:tracePt t="55160" x="958850" y="2305050"/>
          <p14:tracePt t="55189" x="958850" y="2330450"/>
          <p14:tracePt t="55194" x="958850" y="2336800"/>
          <p14:tracePt t="55224" x="952500" y="2374900"/>
          <p14:tracePt t="55231" x="952500" y="2381250"/>
          <p14:tracePt t="55261" x="946150" y="2387600"/>
          <p14:tracePt t="55292" x="927100" y="2406650"/>
          <p14:tracePt t="55295" x="914400" y="2413000"/>
          <p14:tracePt t="55325" x="876300" y="2425700"/>
          <p14:tracePt t="55328" x="857250" y="2432050"/>
          <p14:tracePt t="55357" x="844550" y="2438400"/>
          <p14:tracePt t="55360" x="831850" y="2438400"/>
          <p14:tracePt t="55389" x="812800" y="2444750"/>
          <p14:tracePt t="55394" x="800100" y="2444750"/>
          <p14:tracePt t="55424" x="679450" y="2444750"/>
          <p14:tracePt t="55431" x="654050" y="2444750"/>
          <p14:tracePt t="55461" x="628650" y="2444750"/>
          <p14:tracePt t="55511" x="622300" y="2444750"/>
          <p14:tracePt t="55583" x="622300" y="2432050"/>
          <p14:tracePt t="55591" x="622300" y="2425700"/>
          <p14:tracePt t="55599" x="622300" y="2413000"/>
          <p14:tracePt t="55626" x="622300" y="2381250"/>
          <p14:tracePt t="55658" x="628650" y="2349500"/>
          <p14:tracePt t="55663" x="635000" y="2343150"/>
          <p14:tracePt t="55692" x="666750" y="2317750"/>
          <p14:tracePt t="55695" x="692150" y="2311400"/>
          <p14:tracePt t="55726" x="774700" y="2286000"/>
          <p14:tracePt t="55727" x="806450" y="2273300"/>
          <p14:tracePt t="55757" x="889000" y="2266950"/>
          <p14:tracePt t="55760" x="920750" y="2260600"/>
          <p14:tracePt t="55789" x="996950" y="2260600"/>
          <p14:tracePt t="55794" x="1009650" y="2260600"/>
          <p14:tracePt t="55825" x="1047750" y="2266950"/>
          <p14:tracePt t="55831" x="1054100" y="2273300"/>
          <p14:tracePt t="55861" x="1066800" y="2279650"/>
          <p14:tracePt t="55891" x="1079500" y="2286000"/>
          <p14:tracePt t="55903" x="1079500" y="2292350"/>
          <p14:tracePt t="55935" x="1085850" y="2292350"/>
          <p14:tracePt t="55959" x="1085850" y="2298700"/>
          <p14:tracePt t="55990" x="1092200" y="2305050"/>
          <p14:tracePt t="55994" x="1092200" y="2311400"/>
          <p14:tracePt t="56039" x="1098550" y="2311400"/>
          <p14:tracePt t="56047" x="1098550" y="2317750"/>
          <p14:tracePt t="56063" x="1098550" y="2324100"/>
          <p14:tracePt t="56093" x="1104900" y="2336800"/>
          <p14:tracePt t="56123" x="1111250" y="2343150"/>
          <p14:tracePt t="56183" x="1111250" y="2349500"/>
          <p14:tracePt t="56191" x="1117600" y="2349500"/>
          <p14:tracePt t="56199" x="1123950" y="2355850"/>
          <p14:tracePt t="56226" x="1162050" y="2368550"/>
          <p14:tracePt t="56257" x="1225550" y="2381250"/>
          <p14:tracePt t="56263" x="1244600" y="2387600"/>
          <p14:tracePt t="56293" x="1295400" y="2393950"/>
          <p14:tracePt t="56323" x="1358900" y="2400300"/>
          <p14:tracePt t="56543" x="1371600" y="2406650"/>
          <p14:tracePt t="56551" x="1416050" y="2413000"/>
          <p14:tracePt t="56559" x="1498600" y="2425700"/>
          <p14:tracePt t="56590" x="2038350" y="2501900"/>
          <p14:tracePt t="56593" x="2298700" y="2527300"/>
          <p14:tracePt t="56624" x="3327400" y="2635250"/>
          <p14:tracePt t="56631" x="3543300" y="2667000"/>
          <p14:tracePt t="56659" x="4229100" y="2755900"/>
          <p14:tracePt t="56691" x="5016500" y="2870200"/>
          <p14:tracePt t="56695" x="5124450" y="2889250"/>
          <p14:tracePt t="56725" x="5187950" y="2901950"/>
          <p14:tracePt t="56879" x="5187950" y="2908300"/>
          <p14:tracePt t="56895" x="5194300" y="2914650"/>
          <p14:tracePt t="56903" x="5194300" y="2921000"/>
          <p14:tracePt t="56926" x="5194300" y="2927350"/>
          <p14:tracePt t="56957" x="5219700" y="2978150"/>
          <p14:tracePt t="56959" x="5251450" y="3028950"/>
          <p14:tracePt t="56990" x="5384800" y="3168650"/>
          <p14:tracePt t="56992" x="5429250" y="3200400"/>
          <p14:tracePt t="57024" x="5499100" y="3257550"/>
          <p14:tracePt t="57039" x="5499100" y="3263900"/>
          <p14:tracePt t="57059" x="5499100" y="3289300"/>
          <p14:tracePt t="57091" x="5518150" y="3371850"/>
          <p14:tracePt t="57095" x="5524500" y="3378200"/>
          <p14:tracePt t="57125" x="5530850" y="3397250"/>
          <p14:tracePt t="57127" x="5530850" y="3403600"/>
          <p14:tracePt t="57158" x="5562600" y="3448050"/>
          <p14:tracePt t="57159" x="5607050" y="3498850"/>
          <p14:tracePt t="57190" x="5873750" y="3702050"/>
          <p14:tracePt t="57192" x="5981700" y="3759200"/>
          <p14:tracePt t="57223" x="6223000" y="3898900"/>
          <p14:tracePt t="57223" x="6280150" y="3924300"/>
          <p14:tracePt t="57231" x="6330950" y="3949700"/>
          <p14:tracePt t="57259" x="6540500" y="4013200"/>
          <p14:tracePt t="57290" x="7169150" y="4140200"/>
          <p14:tracePt t="57295" x="7308850" y="4146550"/>
          <p14:tracePt t="57325" x="7454900" y="4171950"/>
          <p14:tracePt t="57343" x="7461250" y="4171950"/>
          <p14:tracePt t="57447" x="7461250" y="4165600"/>
          <p14:tracePt t="57631" x="7448550" y="4165600"/>
          <p14:tracePt t="57639" x="7435850" y="4165600"/>
          <p14:tracePt t="57659" x="7397750" y="4165600"/>
          <p14:tracePt t="57689" x="7346950" y="4171950"/>
          <p14:tracePt t="57695" x="7340600" y="4171950"/>
          <p14:tracePt t="57751" x="7334250" y="4171950"/>
          <p14:tracePt t="57759" x="7321550" y="4171950"/>
          <p14:tracePt t="57767" x="7308850" y="4171950"/>
          <p14:tracePt t="57793" x="7283450" y="4178300"/>
          <p14:tracePt t="57824" x="7258050" y="4184650"/>
          <p14:tracePt t="57855" x="7251700" y="4184650"/>
          <p14:tracePt t="57863" x="7239000" y="4178300"/>
          <p14:tracePt t="57892" x="7200900" y="4165600"/>
          <p14:tracePt t="57923" x="7169150" y="4146550"/>
          <p14:tracePt t="57927" x="7156450" y="4133850"/>
          <p14:tracePt t="57957" x="7099300" y="4083050"/>
          <p14:tracePt t="57959" x="7080250" y="4057650"/>
          <p14:tracePt t="57989" x="7023100" y="3956050"/>
          <p14:tracePt t="57993" x="7010400" y="3924300"/>
          <p14:tracePt t="58024" x="6965950" y="3784600"/>
          <p14:tracePt t="58031" x="6959600" y="3759200"/>
          <p14:tracePt t="58060" x="6946900" y="3695700"/>
          <p14:tracePt t="58091" x="6927850" y="3562350"/>
          <p14:tracePt t="58095" x="6921500" y="3524250"/>
          <p14:tracePt t="58126" x="6908800" y="3409950"/>
          <p14:tracePt t="58127" x="6902450" y="3384550"/>
          <p14:tracePt t="58157" x="6896100" y="3340100"/>
          <p14:tracePt t="58159" x="6896100" y="3327400"/>
          <p14:tracePt t="58189" x="6889750" y="3270250"/>
          <p14:tracePt t="58193" x="6883400" y="3238500"/>
          <p14:tracePt t="58224" x="6858000" y="3111500"/>
          <p14:tracePt t="58231" x="6858000" y="3086100"/>
          <p14:tracePt t="58260" x="6858000" y="3035300"/>
          <p14:tracePt t="58291" x="6858000" y="2952750"/>
          <p14:tracePt t="58295" x="6858000" y="2927350"/>
          <p14:tracePt t="58326" x="6858000" y="2851150"/>
          <p14:tracePt t="58327" x="6858000" y="2825750"/>
          <p14:tracePt t="58357" x="6858000" y="2787650"/>
          <p14:tracePt t="58359" x="6858000" y="2774950"/>
          <p14:tracePt t="58389" x="6870700" y="2705100"/>
          <p14:tracePt t="58393" x="6883400" y="2673350"/>
          <p14:tracePt t="58424" x="6940550" y="2559050"/>
          <p14:tracePt t="58431" x="6940550" y="2533650"/>
          <p14:tracePt t="58460" x="6972300" y="2470150"/>
          <p14:tracePt t="58490" x="7023100" y="2362200"/>
          <p14:tracePt t="58495" x="7042150" y="2336800"/>
          <p14:tracePt t="58526" x="7092950" y="2260600"/>
          <p14:tracePt t="58527" x="7105650" y="2241550"/>
          <p14:tracePt t="58558" x="7150100" y="2197100"/>
          <p14:tracePt t="58559" x="7162800" y="2184400"/>
          <p14:tracePt t="58590" x="7194550" y="2159000"/>
          <p14:tracePt t="58593" x="7207250" y="2146300"/>
          <p14:tracePt t="58623" x="7283450" y="2089150"/>
          <p14:tracePt t="58623" x="7315200" y="2063750"/>
          <p14:tracePt t="58631" x="7366000" y="2025650"/>
          <p14:tracePt t="58660" x="7556500" y="1936750"/>
          <p14:tracePt t="58690" x="7823200" y="1816100"/>
          <p14:tracePt t="58695" x="7893050" y="1784350"/>
          <p14:tracePt t="58726" x="8115300" y="1708150"/>
          <p14:tracePt t="58727" x="8172450" y="1689100"/>
          <p14:tracePt t="58758" x="8337550" y="1644650"/>
          <p14:tracePt t="58759" x="8413750" y="1619250"/>
          <p14:tracePt t="58789" x="8674100" y="1543050"/>
          <p14:tracePt t="58793" x="8750300" y="1524000"/>
          <p14:tracePt t="58823" x="8928100" y="1492250"/>
          <p14:tracePt t="58823" x="8972550" y="1485900"/>
          <p14:tracePt t="58831" x="9004300" y="1479550"/>
          <p14:tracePt t="58860" x="9105900" y="1466850"/>
          <p14:tracePt t="58891" x="9309100" y="1435100"/>
          <p14:tracePt t="58895" x="9372600" y="1428750"/>
          <p14:tracePt t="58926" x="9499600" y="1428750"/>
          <p14:tracePt t="58927" x="9531350" y="1428750"/>
          <p14:tracePt t="58957" x="9632950" y="1428750"/>
          <p14:tracePt t="58959" x="9683750" y="1441450"/>
          <p14:tracePt t="58989" x="9829800" y="1492250"/>
          <p14:tracePt t="58993" x="9880600" y="1511300"/>
          <p14:tracePt t="59023" x="10045700" y="1587500"/>
          <p14:tracePt t="59031" x="10083800" y="1606550"/>
          <p14:tracePt t="59059" x="10274300" y="1714500"/>
          <p14:tracePt t="59090" x="10661650" y="1930400"/>
          <p14:tracePt t="59095" x="10731500" y="1968500"/>
          <p14:tracePt t="59126" x="10820400" y="2019300"/>
          <p14:tracePt t="59157" x="10845800" y="2038350"/>
          <p14:tracePt t="59159" x="10845800" y="2051050"/>
          <p14:tracePt t="59189" x="10871200" y="2120900"/>
          <p14:tracePt t="59193" x="10883900" y="2171700"/>
          <p14:tracePt t="59223" x="10915650" y="2298700"/>
          <p14:tracePt t="59231" x="10922000" y="2324100"/>
          <p14:tracePt t="59259" x="10934700" y="2393950"/>
          <p14:tracePt t="59290" x="10947400" y="2514600"/>
          <p14:tracePt t="59295" x="10953750" y="2552700"/>
          <p14:tracePt t="59326" x="10960100" y="2717800"/>
          <p14:tracePt t="59356" x="10960100" y="2825750"/>
          <p14:tracePt t="59359" x="10960100" y="2838450"/>
          <p14:tracePt t="59389" x="10941050" y="2901950"/>
          <p14:tracePt t="59393" x="10934700" y="2927350"/>
          <p14:tracePt t="59423" x="10839450" y="3136900"/>
          <p14:tracePt t="59431" x="10807700" y="3200400"/>
          <p14:tracePt t="59459" x="10706100" y="3346450"/>
          <p14:tracePt t="59490" x="10623550" y="3441700"/>
          <p14:tracePt t="59495" x="10604500" y="3460750"/>
          <p14:tracePt t="59526" x="10541000" y="3536950"/>
          <p14:tracePt t="59556" x="10426700" y="3625850"/>
          <p14:tracePt t="59559" x="10388600" y="3644900"/>
          <p14:tracePt t="59589" x="10236200" y="3683000"/>
          <p14:tracePt t="59592" x="10185400" y="3695700"/>
          <p14:tracePt t="59623" x="9925050" y="3727450"/>
          <p14:tracePt t="59631" x="9855200" y="3740150"/>
          <p14:tracePt t="59659" x="9626600" y="3765550"/>
          <p14:tracePt t="59690" x="9207500" y="3765550"/>
          <p14:tracePt t="59695" x="9099550" y="3752850"/>
          <p14:tracePt t="59726" x="8820150" y="3727450"/>
          <p14:tracePt t="59757" x="8629650" y="3708400"/>
          <p14:tracePt t="59759" x="8591550" y="3708400"/>
          <p14:tracePt t="59789" x="8420100" y="3683000"/>
          <p14:tracePt t="59792" x="8343900" y="3670300"/>
          <p14:tracePt t="59823" x="8159750" y="3619500"/>
          <p14:tracePt t="59831" x="8102600" y="3613150"/>
          <p14:tracePt t="59859" x="7943850" y="3568700"/>
          <p14:tracePt t="59890" x="7702550" y="3498850"/>
          <p14:tracePt t="59895" x="7639050" y="3479800"/>
          <p14:tracePt t="59926" x="7524750" y="3429000"/>
          <p14:tracePt t="59957" x="7410450" y="3346450"/>
          <p14:tracePt t="59959" x="7372350" y="3314700"/>
          <p14:tracePt t="59989" x="7296150" y="3238500"/>
          <p14:tracePt t="59992" x="7277100" y="3219450"/>
          <p14:tracePt t="60023" x="7245350" y="3143250"/>
          <p14:tracePt t="60031" x="7232650" y="3105150"/>
          <p14:tracePt t="60059" x="7213600" y="3016250"/>
          <p14:tracePt t="60090" x="7207250" y="2921000"/>
          <p14:tracePt t="60095" x="7207250" y="2895600"/>
          <p14:tracePt t="60126" x="7207250" y="2819400"/>
          <p14:tracePt t="60156" x="7194550" y="2711450"/>
          <p14:tracePt t="60159" x="7194550" y="2679700"/>
          <p14:tracePt t="60189" x="7181850" y="2628900"/>
          <p14:tracePt t="60192" x="7181850" y="2622550"/>
          <p14:tracePt t="60223" x="7181850" y="2609850"/>
          <p14:tracePt t="60239" x="7181850" y="2603500"/>
          <p14:tracePt t="60259" x="7181850" y="2578100"/>
          <p14:tracePt t="60290" x="7194550" y="2508250"/>
          <p14:tracePt t="60295" x="7200900" y="2489200"/>
          <p14:tracePt t="60326" x="7226300" y="2425700"/>
          <p14:tracePt t="60356" x="7264400" y="2336800"/>
          <p14:tracePt t="60359" x="7277100" y="2311400"/>
          <p14:tracePt t="60389" x="7315200" y="2222500"/>
          <p14:tracePt t="60392" x="7315200" y="2209800"/>
          <p14:tracePt t="60422" x="7346950" y="2146300"/>
          <p14:tracePt t="60424" x="7359650" y="2120900"/>
          <p14:tracePt t="60454" x="7385050" y="2076450"/>
          <p14:tracePt t="60459" x="7397750" y="2063750"/>
          <p14:tracePt t="60489" x="7429500" y="2006600"/>
          <p14:tracePt t="60495" x="7435850" y="1993900"/>
          <p14:tracePt t="60525" x="7435850" y="1987550"/>
          <p14:tracePt t="60607" x="7442200" y="1981200"/>
          <p14:tracePt t="60751" x="7435850" y="1981200"/>
          <p14:tracePt t="60807" x="7429500" y="1981200"/>
          <p14:tracePt t="60823" x="7416800" y="1981200"/>
          <p14:tracePt t="60831" x="7410450" y="1981200"/>
          <p14:tracePt t="60857" x="7366000" y="1987550"/>
          <p14:tracePt t="60888" x="7321550" y="1987550"/>
          <p14:tracePt t="60903" x="7315200" y="1987550"/>
          <p14:tracePt t="60935" x="7308850" y="1987550"/>
          <p14:tracePt t="60959" x="7308850" y="1981200"/>
          <p14:tracePt t="60989" x="7283450" y="1949450"/>
          <p14:tracePt t="60991" x="7283450" y="1943100"/>
          <p14:tracePt t="61021" x="7277100" y="1930400"/>
          <p14:tracePt t="61025" x="7277100" y="1924050"/>
          <p14:tracePt t="61055" x="7270750" y="1873250"/>
          <p14:tracePt t="61063" x="7264400" y="1866900"/>
          <p14:tracePt t="61092" x="7264400" y="1854200"/>
          <p14:tracePt t="61123" x="7264400" y="1847850"/>
          <p14:tracePt t="61127" x="7264400" y="1841500"/>
          <p14:tracePt t="61159" x="7283450" y="1822450"/>
          <p14:tracePt t="61159" x="7296150" y="1816100"/>
          <p14:tracePt t="61167" x="7308850" y="1809750"/>
          <p14:tracePt t="61190" x="7321550" y="1797050"/>
          <p14:tracePt t="61221" x="7366000" y="1784350"/>
          <p14:tracePt t="61225" x="7378700" y="1778000"/>
          <p14:tracePt t="61255" x="7486650" y="1752600"/>
          <p14:tracePt t="61263" x="7518400" y="1746250"/>
          <p14:tracePt t="61292" x="7607300" y="1727200"/>
          <p14:tracePt t="61322" x="7747000" y="1714500"/>
          <p14:tracePt t="61327" x="7804150" y="1714500"/>
          <p14:tracePt t="61358" x="8013700" y="1714500"/>
          <p14:tracePt t="61359" x="8070850" y="1714500"/>
          <p14:tracePt t="61390" x="8185150" y="1714500"/>
          <p14:tracePt t="61391" x="8216900" y="1714500"/>
          <p14:tracePt t="61421" x="8305800" y="1714500"/>
          <p14:tracePt t="61425" x="8331200" y="1714500"/>
          <p14:tracePt t="61455" x="8521700" y="1714500"/>
          <p14:tracePt t="61463" x="8578850" y="1714500"/>
          <p14:tracePt t="61492" x="8724900" y="1714500"/>
          <p14:tracePt t="61522" x="8902700" y="1720850"/>
          <p14:tracePt t="61527" x="8947150" y="1727200"/>
          <p14:tracePt t="61558" x="9112250" y="1758950"/>
          <p14:tracePt t="61589" x="9404350" y="1828800"/>
          <p14:tracePt t="61591" x="9467850" y="1847850"/>
          <p14:tracePt t="61621" x="9658350" y="1905000"/>
          <p14:tracePt t="61625" x="9728200" y="1930400"/>
          <p14:tracePt t="61655" x="10033000" y="2051050"/>
          <p14:tracePt t="61663" x="10090150" y="2082800"/>
          <p14:tracePt t="61692" x="10210800" y="2159000"/>
          <p14:tracePt t="61722" x="10299700" y="2260600"/>
          <p14:tracePt t="61727" x="10312400" y="2292350"/>
          <p14:tracePt t="61758" x="10375900" y="2400300"/>
          <p14:tracePt t="61759" x="10388600" y="2438400"/>
          <p14:tracePt t="61789" x="10426700" y="2559050"/>
          <p14:tracePt t="61791" x="10439400" y="2603500"/>
          <p14:tracePt t="61821" x="10477500" y="2736850"/>
          <p14:tracePt t="61825" x="10496550" y="2794000"/>
          <p14:tracePt t="61855" x="10541000" y="2990850"/>
          <p14:tracePt t="61863" x="10547350" y="3022600"/>
          <p14:tracePt t="61892" x="10547350" y="3111500"/>
          <p14:tracePt t="61922" x="10547350" y="3232150"/>
          <p14:tracePt t="61927" x="10534650" y="3263900"/>
          <p14:tracePt t="61958" x="10502900" y="3352800"/>
          <p14:tracePt t="61959" x="10483850" y="3390900"/>
          <p14:tracePt t="61990" x="10414000" y="3467100"/>
          <p14:tracePt t="61991" x="10394950" y="3486150"/>
          <p14:tracePt t="62021" x="10306050" y="3556000"/>
          <p14:tracePt t="62025" x="10267950" y="3581400"/>
          <p14:tracePt t="62055" x="10071100" y="3708400"/>
          <p14:tracePt t="62063" x="10001250" y="3740150"/>
          <p14:tracePt t="62091" x="9785350" y="3810000"/>
          <p14:tracePt t="62122" x="9613900" y="3854450"/>
          <p14:tracePt t="62127" x="9569450" y="3867150"/>
          <p14:tracePt t="62158" x="9378950" y="3898900"/>
          <p14:tracePt t="62189" x="9105900" y="3917950"/>
          <p14:tracePt t="62191" x="9023350" y="3911600"/>
          <p14:tracePt t="62221" x="8782050" y="3822700"/>
          <p14:tracePt t="62225" x="8686800" y="3784600"/>
          <p14:tracePt t="62255" x="8401050" y="3695700"/>
          <p14:tracePt t="62263" x="8343900" y="3683000"/>
          <p14:tracePt t="62291" x="8210550" y="3638550"/>
          <p14:tracePt t="62322" x="7994650" y="3448050"/>
          <p14:tracePt t="62327" x="7918450" y="3359150"/>
          <p14:tracePt t="62358" x="7721600" y="3130550"/>
          <p14:tracePt t="62388" x="7651750" y="3060700"/>
          <p14:tracePt t="62391" x="7632700" y="3041650"/>
          <p14:tracePt t="62421" x="7594600" y="2946400"/>
          <p14:tracePt t="62424" x="7575550" y="2895600"/>
          <p14:tracePt t="62454" x="7512050" y="2730500"/>
          <p14:tracePt t="62456" x="7493000" y="2698750"/>
          <p14:tracePt t="62486" x="7480300" y="2654300"/>
          <p14:tracePt t="62491" x="7480300" y="2635250"/>
          <p14:tracePt t="62521" x="7473950" y="2559050"/>
          <p14:tracePt t="62527" x="7473950" y="2533650"/>
          <p14:tracePt t="62558" x="7473950" y="2476500"/>
          <p14:tracePt t="62588" x="7473950" y="2457450"/>
          <p14:tracePt t="62591" x="7473950" y="2451100"/>
          <p14:tracePt t="62621" x="7473950" y="2438400"/>
          <p14:tracePt t="62624" x="7473950" y="2432050"/>
          <p14:tracePt t="62655" x="7486650" y="2381250"/>
          <p14:tracePt t="62663" x="7493000" y="2368550"/>
          <p14:tracePt t="62691" x="7518400" y="2317750"/>
          <p14:tracePt t="62721" x="7562850" y="2241550"/>
          <p14:tracePt t="62727" x="7575550" y="2216150"/>
          <p14:tracePt t="62758" x="7607300" y="2159000"/>
          <p14:tracePt t="62788" x="7645400" y="2114550"/>
          <p14:tracePt t="62791" x="7651750" y="2108200"/>
          <p14:tracePt t="62821" x="7670800" y="2095500"/>
          <p14:tracePt t="62824" x="7670800" y="2089150"/>
          <p14:tracePt t="62855" x="7677150" y="2082800"/>
          <p14:tracePt t="62911" x="7683500" y="2076450"/>
          <p14:tracePt t="63263" x="7696200" y="2063750"/>
          <p14:tracePt t="63271" x="7721600" y="2044700"/>
          <p14:tracePt t="63290" x="7772400" y="2012950"/>
          <p14:tracePt t="63320" x="7886700" y="1955800"/>
          <p14:tracePt t="63327" x="7905750" y="1949450"/>
          <p14:tracePt t="63357" x="7950200" y="1930400"/>
          <p14:tracePt t="63388" x="7994650" y="1905000"/>
          <p14:tracePt t="63391" x="8007350" y="1898650"/>
          <p14:tracePt t="63421" x="8064500" y="1879600"/>
          <p14:tracePt t="63424" x="8083550" y="1873250"/>
          <p14:tracePt t="63454" x="8121650" y="1860550"/>
          <p14:tracePt t="63456" x="8134350" y="1860550"/>
          <p14:tracePt t="63486" x="8191500" y="1847850"/>
          <p14:tracePt t="63491" x="8216900" y="1841500"/>
          <p14:tracePt t="63521" x="8343900" y="1828800"/>
          <p14:tracePt t="63527" x="8375650" y="1822450"/>
          <p14:tracePt t="63557" x="8496300" y="1822450"/>
          <p14:tracePt t="63588" x="8801100" y="1822450"/>
          <p14:tracePt t="63591" x="8909050" y="1822450"/>
          <p14:tracePt t="63621" x="9201150" y="1822450"/>
          <p14:tracePt t="63624" x="9251950" y="1822450"/>
          <p14:tracePt t="63654" x="9372600" y="1841500"/>
          <p14:tracePt t="63656" x="9404350" y="1841500"/>
          <p14:tracePt t="63686" x="9550400" y="1885950"/>
          <p14:tracePt t="63691" x="9639300" y="1917700"/>
          <p14:tracePt t="63721" x="9963150" y="2019300"/>
          <p14:tracePt t="63727" x="10001250" y="2032000"/>
          <p14:tracePt t="63757" x="10090150" y="2082800"/>
          <p14:tracePt t="63788" x="10217150" y="2190750"/>
          <p14:tracePt t="63791" x="10255250" y="2235200"/>
          <p14:tracePt t="63821" x="10363200" y="2368550"/>
          <p14:tracePt t="63824" x="10382250" y="2393950"/>
          <p14:tracePt t="63854" x="10426700" y="2470150"/>
          <p14:tracePt t="63856" x="10433050" y="2495550"/>
          <p14:tracePt t="63886" x="10458450" y="2590800"/>
          <p14:tracePt t="63890" x="10464800" y="2635250"/>
          <p14:tracePt t="63920" x="10490200" y="2832100"/>
          <p14:tracePt t="63927" x="10490200" y="2870200"/>
          <p14:tracePt t="63957" x="10490200" y="2940050"/>
          <p14:tracePt t="63988" x="10490200" y="3048000"/>
          <p14:tracePt t="63991" x="10490200" y="3098800"/>
          <p14:tracePt t="64021" x="10490200" y="3251200"/>
          <p14:tracePt t="64024" x="10490200" y="3289300"/>
          <p14:tracePt t="64054" x="10477500" y="3384550"/>
          <p14:tracePt t="64056" x="10471150" y="3403600"/>
          <p14:tracePt t="64086" x="10445750" y="3467100"/>
          <p14:tracePt t="64090" x="10439400" y="3479800"/>
          <p14:tracePt t="64121" x="10394950" y="3575050"/>
          <p14:tracePt t="64127" x="10369550" y="3606800"/>
          <p14:tracePt t="64157" x="10306050" y="3683000"/>
          <p14:tracePt t="64187" x="10229850" y="3746500"/>
          <p14:tracePt t="64191" x="10210800" y="3765550"/>
          <p14:tracePt t="64221" x="10134600" y="3797300"/>
          <p14:tracePt t="64224" x="10115550" y="3810000"/>
          <p14:tracePt t="64254" x="10033000" y="3835400"/>
          <p14:tracePt t="64256" x="9994900" y="3841750"/>
          <p14:tracePt t="64286" x="9906000" y="3860800"/>
          <p14:tracePt t="64290" x="9874250" y="3867150"/>
          <p14:tracePt t="64320" x="9759950" y="3873500"/>
          <p14:tracePt t="64327" x="9709150" y="3873500"/>
          <p14:tracePt t="64357" x="9518650" y="3873500"/>
          <p14:tracePt t="64387" x="9264650" y="3873500"/>
          <p14:tracePt t="64391" x="9220200" y="3873500"/>
          <p14:tracePt t="64421" x="9080500" y="3873500"/>
          <p14:tracePt t="64424" x="9042400" y="3873500"/>
          <p14:tracePt t="64454" x="8902700" y="3867150"/>
          <p14:tracePt t="64456" x="8845550" y="3848100"/>
          <p14:tracePt t="64486" x="8699500" y="3790950"/>
          <p14:tracePt t="64490" x="8655050" y="3771900"/>
          <p14:tracePt t="64520" x="8521700" y="3714750"/>
          <p14:tracePt t="64527" x="8483600" y="3689350"/>
          <p14:tracePt t="64557" x="8394700" y="3632200"/>
          <p14:tracePt t="64587" x="8248650" y="3473450"/>
          <p14:tracePt t="64591" x="8223250" y="3441700"/>
          <p14:tracePt t="64621" x="8178800" y="3378200"/>
          <p14:tracePt t="64624" x="8172450" y="3359150"/>
          <p14:tracePt t="64654" x="8159750" y="3302000"/>
          <p14:tracePt t="64656" x="8153400" y="3270250"/>
          <p14:tracePt t="64685" x="8134350" y="3149600"/>
          <p14:tracePt t="64690" x="8128000" y="3111500"/>
          <p14:tracePt t="64720" x="8083550" y="2978150"/>
          <p14:tracePt t="64727" x="8077200" y="2946400"/>
          <p14:tracePt t="64757" x="8070850" y="2857500"/>
          <p14:tracePt t="64787" x="8070850" y="2692400"/>
          <p14:tracePt t="64791" x="8070850" y="2647950"/>
          <p14:tracePt t="64821" x="8064500" y="2546350"/>
          <p14:tracePt t="64824" x="8064500" y="2520950"/>
          <p14:tracePt t="64854" x="8070850" y="2432050"/>
          <p14:tracePt t="64855" x="8070850" y="2393950"/>
          <p14:tracePt t="64885" x="8115300" y="2273300"/>
          <p14:tracePt t="64890" x="8134350" y="2228850"/>
          <p14:tracePt t="64920" x="8197850" y="2076450"/>
          <p14:tracePt t="64927" x="8216900" y="2051050"/>
          <p14:tracePt t="64957" x="8255000" y="1968500"/>
          <p14:tracePt t="64988" x="8331200" y="1847850"/>
          <p14:tracePt t="64991" x="8350250" y="1816100"/>
          <p14:tracePt t="65021" x="8401050" y="1765300"/>
          <p14:tracePt t="65024" x="8413750" y="1752600"/>
          <p14:tracePt t="65054" x="8451850" y="1720850"/>
          <p14:tracePt t="65055" x="8470900" y="1708150"/>
          <p14:tracePt t="65063" x="8483600" y="1701800"/>
          <p14:tracePt t="65090" x="8521700" y="1676400"/>
          <p14:tracePt t="65120" x="8610600" y="1631950"/>
          <p14:tracePt t="65127" x="8629650" y="1625600"/>
          <p14:tracePt t="65157" x="8693150" y="1606550"/>
          <p14:tracePt t="65187" x="8820150" y="1593850"/>
          <p14:tracePt t="65191" x="8845550" y="1593850"/>
          <p14:tracePt t="65223" x="8921750" y="1593850"/>
          <p14:tracePt t="65223" x="8953500" y="1593850"/>
          <p14:tracePt t="65231" x="8985250" y="1593850"/>
          <p14:tracePt t="65255" x="9163050" y="1612900"/>
          <p14:tracePt t="65285" x="9461500" y="1689100"/>
          <p14:tracePt t="65290" x="9537700" y="1714500"/>
          <p14:tracePt t="65320" x="9721850" y="1771650"/>
          <p14:tracePt t="65327" x="9747250" y="1790700"/>
          <p14:tracePt t="65357" x="9848850" y="1835150"/>
          <p14:tracePt t="65387" x="10013950" y="1949450"/>
          <p14:tracePt t="65391" x="10039350" y="1968500"/>
          <p14:tracePt t="65422" x="10096500" y="2012950"/>
          <p14:tracePt t="65423" x="10115550" y="2032000"/>
          <p14:tracePt t="65453" x="10134600" y="2063750"/>
          <p14:tracePt t="65455" x="10140950" y="2076450"/>
          <p14:tracePt t="65485" x="10166350" y="2139950"/>
          <p14:tracePt t="65490" x="10179050" y="2171700"/>
          <p14:tracePt t="65520" x="10223500" y="2286000"/>
          <p14:tracePt t="65527" x="10229850" y="2305050"/>
          <p14:tracePt t="65557" x="10242550" y="2362200"/>
          <p14:tracePt t="65587" x="10255250" y="2470150"/>
          <p14:tracePt t="65591" x="10267950" y="2501900"/>
          <p14:tracePt t="65622" x="10274300" y="2590800"/>
          <p14:tracePt t="65623" x="10280650" y="2622550"/>
          <p14:tracePt t="65653" x="10280650" y="2711450"/>
          <p14:tracePt t="65655" x="10280650" y="2736850"/>
          <p14:tracePt t="65685" x="10280650" y="2813050"/>
          <p14:tracePt t="65690" x="10280650" y="2851150"/>
          <p14:tracePt t="65720" x="10280650" y="3009900"/>
          <p14:tracePt t="65727" x="10280650" y="3048000"/>
          <p14:tracePt t="65757" x="10280650" y="3117850"/>
          <p14:tracePt t="65787" x="10274300" y="3181350"/>
          <p14:tracePt t="65791" x="10267950" y="3200400"/>
          <p14:tracePt t="65822" x="10255250" y="3257550"/>
          <p14:tracePt t="65823" x="10248900" y="3282950"/>
          <p14:tracePt t="65853" x="10217150" y="3365500"/>
          <p14:tracePt t="65855" x="10210800" y="3384550"/>
          <p14:tracePt t="65885" x="10198100" y="3403600"/>
          <p14:tracePt t="65890" x="10198100" y="3409950"/>
          <p14:tracePt t="65920" x="10185400" y="3448050"/>
          <p14:tracePt t="65927" x="10185400" y="3460750"/>
          <p14:tracePt t="65956" x="10160000" y="3511550"/>
          <p14:tracePt t="65986" x="10109200" y="3581400"/>
          <p14:tracePt t="65991" x="10102850" y="3594100"/>
          <p14:tracePt t="66023" x="10090150" y="3606800"/>
          <p14:tracePt t="66031" x="10083800" y="3613150"/>
          <p14:tracePt t="66055" x="10071100" y="3644900"/>
          <p14:tracePt t="66085" x="10039350" y="3683000"/>
          <p14:tracePt t="66090" x="10033000" y="3695700"/>
          <p14:tracePt t="66120" x="10001250" y="3714750"/>
          <p14:tracePt t="66127" x="9994900" y="3714750"/>
          <p14:tracePt t="66156" x="9975850" y="3733800"/>
          <p14:tracePt t="66186" x="9925050" y="3759200"/>
          <p14:tracePt t="66191" x="9906000" y="3771900"/>
          <p14:tracePt t="66223" x="9855200" y="3790950"/>
          <p14:tracePt t="66223" x="9829800" y="3803650"/>
          <p14:tracePt t="66231" x="9810750" y="3810000"/>
          <p14:tracePt t="66255" x="9785350" y="3816350"/>
          <p14:tracePt t="66255" x="9772650" y="3822700"/>
          <p14:tracePt t="66285" x="9740900" y="3835400"/>
          <p14:tracePt t="66289" x="9728200" y="3835400"/>
          <p14:tracePt t="66320" x="9696450" y="3854450"/>
          <p14:tracePt t="66327" x="9683750" y="3854450"/>
          <p14:tracePt t="66356" x="9658350" y="3867150"/>
          <p14:tracePt t="66386" x="9626600" y="3873500"/>
          <p14:tracePt t="66391" x="9620250" y="3873500"/>
          <p14:tracePt t="66423" x="9601200" y="3879850"/>
          <p14:tracePt t="66423" x="9594850" y="3879850"/>
          <p14:tracePt t="66431" x="9582150" y="3879850"/>
          <p14:tracePt t="66454" x="9550400" y="3879850"/>
          <p14:tracePt t="66485" x="9448800" y="3886200"/>
          <p14:tracePt t="66489" x="9410700" y="3886200"/>
          <p14:tracePt t="66519" x="9239250" y="3886200"/>
          <p14:tracePt t="66527" x="9182100" y="3886200"/>
          <p14:tracePt t="66556" x="8991600" y="3886200"/>
          <p14:tracePt t="66586" x="8642350" y="3854450"/>
          <p14:tracePt t="66591" x="8559800" y="3835400"/>
          <p14:tracePt t="66622" x="8382000" y="3765550"/>
          <p14:tracePt t="66652" x="8191500" y="3644900"/>
          <p14:tracePt t="66655" x="8153400" y="3606800"/>
          <p14:tracePt t="66685" x="8032750" y="3486150"/>
          <p14:tracePt t="66689" x="7988300" y="3448050"/>
          <p14:tracePt t="66719" x="7886700" y="3371850"/>
          <p14:tracePt t="66727" x="7861300" y="3352800"/>
          <p14:tracePt t="66756" x="7816850" y="3308350"/>
          <p14:tracePt t="66786" x="7772400" y="3251200"/>
          <p14:tracePt t="66791" x="7759700" y="3238500"/>
          <p14:tracePt t="66822" x="7702550" y="3187700"/>
          <p14:tracePt t="66823" x="7677150" y="3168650"/>
          <p14:tracePt t="66853" x="7613650" y="3124200"/>
          <p14:tracePt t="66855" x="7594600" y="3111500"/>
          <p14:tracePt t="66885" x="7556500" y="3079750"/>
          <p14:tracePt t="66889" x="7537450" y="3060700"/>
          <p14:tracePt t="66919" x="7454900" y="2990850"/>
          <p14:tracePt t="66927" x="7435850" y="2971800"/>
          <p14:tracePt t="66956" x="7397750" y="2946400"/>
          <p14:tracePt t="66987" x="7327900" y="2895600"/>
          <p14:tracePt t="66991" x="7308850" y="2876550"/>
          <p14:tracePt t="67022" x="7239000" y="2819400"/>
          <p14:tracePt t="67052" x="7175500" y="2774950"/>
          <p14:tracePt t="67055" x="7169150" y="2768600"/>
          <p14:tracePt t="67085" x="7150100" y="2755900"/>
          <p14:tracePt t="67089" x="7143750" y="2749550"/>
          <p14:tracePt t="67119" x="7080250" y="2705100"/>
          <p14:tracePt t="67127" x="7054850" y="2686050"/>
          <p14:tracePt t="67156" x="7029450" y="2667000"/>
          <p14:tracePt t="67186" x="7023100" y="2667000"/>
          <p14:tracePt t="67207" x="7010400" y="2654300"/>
          <p14:tracePt t="67222" x="6997700" y="2647950"/>
          <p14:tracePt t="67252" x="6940550" y="2616200"/>
          <p14:tracePt t="67519" x="6940550" y="2609850"/>
          <p14:tracePt t="67543" x="6946900" y="2609850"/>
          <p14:tracePt t="67554" x="6959600" y="2609850"/>
          <p14:tracePt t="67584" x="7054850" y="2597150"/>
          <p14:tracePt t="67591" x="7073900" y="2597150"/>
          <p14:tracePt t="67621" x="7112000" y="2584450"/>
          <p14:tracePt t="67663" x="7118350" y="2584450"/>
          <p14:tracePt t="67687" x="7124700" y="2584450"/>
          <p14:tracePt t="67719" x="7131050" y="2584450"/>
          <p14:tracePt t="67895" x="7131050" y="2590800"/>
          <p14:tracePt t="67919" x="7131050" y="2597150"/>
          <p14:tracePt t="67927" x="7124700" y="2603500"/>
          <p14:tracePt t="67954" x="7099300" y="2635250"/>
          <p14:tracePt t="67985" x="7048500" y="2698750"/>
          <p14:tracePt t="67991" x="7035800" y="2717800"/>
          <p14:tracePt t="68021" x="7010400" y="2736850"/>
          <p14:tracePt t="68052" x="7010400" y="2743200"/>
          <p14:tracePt t="68159" x="7004050" y="2749550"/>
          <p14:tracePt t="68167" x="7004050" y="2762250"/>
          <p14:tracePt t="68187" x="6991350" y="2787650"/>
          <p14:tracePt t="68217" x="6972300" y="2832100"/>
          <p14:tracePt t="68639" x="6978650" y="2832100"/>
          <p14:tracePt t="68647" x="6985000" y="2832100"/>
          <p14:tracePt t="68655" x="6991350" y="2832100"/>
          <p14:tracePt t="68685" x="7016750" y="2832100"/>
          <p14:tracePt t="68687" x="7023100" y="2832100"/>
          <p14:tracePt t="68718" x="7035800" y="2825750"/>
          <p14:tracePt t="68720" x="7042150" y="2825750"/>
          <p14:tracePt t="68750" x="7054850" y="2825750"/>
          <p14:tracePt t="68759" x="7067550" y="2825750"/>
          <p14:tracePt t="68788" x="7118350" y="2819400"/>
          <p14:tracePt t="68818" x="7239000" y="2819400"/>
          <p14:tracePt t="68823" x="7251700" y="2819400"/>
          <p14:tracePt t="68855" x="7258050" y="2819400"/>
          <p14:tracePt t="69087" x="7245350" y="2838450"/>
          <p14:tracePt t="69095" x="7226300" y="2857500"/>
          <p14:tracePt t="69120" x="7175500" y="2908300"/>
          <p14:tracePt t="69150" x="7105650" y="2965450"/>
          <p14:tracePt t="69153" x="7086600" y="2978150"/>
          <p14:tracePt t="69184" x="7042150" y="3003550"/>
          <p14:tracePt t="69207" x="7035800" y="3009900"/>
          <p14:tracePt t="69343" x="7029450" y="3016250"/>
          <p14:tracePt t="69951" x="7035800" y="3016250"/>
          <p14:tracePt t="69967" x="7042150" y="3016250"/>
          <p14:tracePt t="69986" x="7048500" y="3016250"/>
          <p14:tracePt t="70016" x="7061200" y="3016250"/>
          <p14:tracePt t="70079" x="7067550" y="3016250"/>
          <p14:tracePt t="70087" x="7073900" y="3016250"/>
          <p14:tracePt t="70103" x="7080250" y="3016250"/>
          <p14:tracePt t="70120" x="7092950" y="3016250"/>
          <p14:tracePt t="70191" x="7099300" y="3016250"/>
          <p14:tracePt t="70207" x="7105650" y="3016250"/>
          <p14:tracePt t="70223" x="7112000" y="3016250"/>
          <p14:tracePt t="70383" x="7118350" y="3016250"/>
          <p14:tracePt t="70567" x="7124700" y="3016250"/>
          <p14:tracePt t="70583" x="7131050" y="3016250"/>
          <p14:tracePt t="70591" x="7137400" y="3016250"/>
          <p14:tracePt t="70619" x="7156450" y="3016250"/>
          <p14:tracePt t="70650" x="7169150" y="3016250"/>
          <p14:tracePt t="70655" x="7175500" y="3016250"/>
          <p14:tracePt t="70685" x="7194550" y="3016250"/>
          <p14:tracePt t="70687" x="7200900" y="3016250"/>
          <p14:tracePt t="70718" x="7213600" y="3016250"/>
          <p14:tracePt t="70887" x="7219950" y="3016250"/>
          <p14:tracePt t="70895" x="7226300" y="3016250"/>
          <p14:tracePt t="70919" x="7251700" y="3016250"/>
          <p14:tracePt t="70949" x="7258050" y="3016250"/>
          <p14:tracePt t="70952" x="7264400" y="3016250"/>
          <p14:tracePt t="70984" x="7270750" y="3016250"/>
          <p14:tracePt t="70999" x="7277100" y="3016250"/>
          <p14:tracePt t="71019" x="7289800" y="3016250"/>
          <p14:tracePt t="71051" x="7296150" y="3016250"/>
          <p14:tracePt t="71063" x="7302500" y="3016250"/>
          <p14:tracePt t="71127" x="7308850" y="3016250"/>
          <p14:tracePt t="71143" x="7315200" y="3016250"/>
          <p14:tracePt t="71159" x="7321550" y="3016250"/>
          <p14:tracePt t="71186" x="7327900" y="3016250"/>
          <p14:tracePt t="71218" x="7340600" y="3016250"/>
          <p14:tracePt t="71223" x="7346950" y="3016250"/>
          <p14:tracePt t="71252" x="7359650" y="3016250"/>
          <p14:tracePt t="71284" x="7385050" y="3016250"/>
          <p14:tracePt t="71287" x="7391400" y="3016250"/>
          <p14:tracePt t="71317" x="7416800" y="3016250"/>
          <p14:tracePt t="71319" x="7423150" y="3016250"/>
          <p14:tracePt t="71351" x="7442200" y="3016250"/>
          <p14:tracePt t="71351" x="7454900" y="3016250"/>
          <p14:tracePt t="71359" x="7473950" y="3016250"/>
          <p14:tracePt t="71386" x="7524750" y="3016250"/>
          <p14:tracePt t="71417" x="7588250" y="3016250"/>
          <p14:tracePt t="71423" x="7607300" y="3016250"/>
          <p14:tracePt t="71452" x="7632700" y="3016250"/>
          <p14:tracePt t="71482" x="7658100" y="3016250"/>
          <p14:tracePt t="71519" x="7664450" y="3016250"/>
          <p14:tracePt t="71535" x="7677150" y="3016250"/>
          <p14:tracePt t="71553" x="7689850" y="3016250"/>
          <p14:tracePt t="71583" x="7740650" y="3016250"/>
          <p14:tracePt t="71591" x="7747000" y="3016250"/>
          <p14:tracePt t="72143" x="7753350" y="3009900"/>
          <p14:tracePt t="72151" x="7759700" y="3009900"/>
          <p14:tracePt t="72167" x="7766050" y="3009900"/>
          <p14:tracePt t="72185" x="7772400" y="3003550"/>
          <p14:tracePt t="72217" x="7797800" y="3003550"/>
          <p14:tracePt t="72231" x="7804150" y="3003550"/>
          <p14:tracePt t="72252" x="7804150" y="2997200"/>
          <p14:tracePt t="72284" x="7810500" y="2997200"/>
          <p14:tracePt t="72335" x="7816850" y="2997200"/>
          <p14:tracePt t="72351" x="7829550" y="2997200"/>
          <p14:tracePt t="72367" x="7835900" y="2997200"/>
          <p14:tracePt t="72695" x="7842250" y="2997200"/>
          <p14:tracePt t="72703" x="7848600" y="2997200"/>
          <p14:tracePt t="72927" x="7854950" y="2997200"/>
          <p14:tracePt t="72935" x="7874000" y="3003550"/>
          <p14:tracePt t="72952" x="7943850" y="3009900"/>
          <p14:tracePt t="72982" x="8185150" y="3048000"/>
          <p14:tracePt t="72985" x="8261350" y="3060700"/>
          <p14:tracePt t="73016" x="8324850" y="3060700"/>
          <p14:tracePt t="73071" x="8331200" y="3060700"/>
          <p14:tracePt t="7330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395" y="1729055"/>
            <a:ext cx="6294777" cy="379203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15957" y="330740"/>
            <a:ext cx="256031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t1.py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로 파일 저장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2193" y="5838940"/>
            <a:ext cx="162159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Save As…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8598" y="5873180"/>
            <a:ext cx="441146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t1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799" y="6051550"/>
            <a:ext cx="609600" cy="6096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73636" t="63201" r="16000" b="9527"/>
          <a:stretch/>
        </p:blipFill>
        <p:spPr>
          <a:xfrm>
            <a:off x="216131" y="1236726"/>
            <a:ext cx="5248812" cy="43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4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00"/>
    </mc:Choice>
    <mc:Fallback xmlns="">
      <p:transition spd="slow" advTm="5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02" x="825500" y="2114550"/>
          <p14:tracePt t="7774" x="819150" y="2114550"/>
          <p14:tracePt t="7790" x="806450" y="2114550"/>
          <p14:tracePt t="7798" x="806450" y="2120900"/>
          <p14:tracePt t="7829" x="749300" y="2120900"/>
          <p14:tracePt t="7831" x="723900" y="2120900"/>
          <p14:tracePt t="7862" x="615950" y="2120900"/>
          <p14:tracePt t="7870" x="590550" y="2120900"/>
          <p14:tracePt t="7897" x="558800" y="2120900"/>
          <p14:tracePt t="7929" x="527050" y="2114550"/>
          <p14:tracePt t="7934" x="520700" y="2114550"/>
          <p14:tracePt t="7964" x="495300" y="2101850"/>
          <p14:tracePt t="7996" x="482600" y="2101850"/>
          <p14:tracePt t="8030" x="476250" y="2095500"/>
          <p14:tracePt t="8038" x="476250" y="2089150"/>
          <p14:tracePt t="8065" x="469900" y="2076450"/>
          <p14:tracePt t="8095" x="463550" y="2057400"/>
          <p14:tracePt t="8110" x="463550" y="2051050"/>
          <p14:tracePt t="8132" x="463550" y="2038350"/>
          <p14:tracePt t="8162" x="463550" y="2006600"/>
          <p14:tracePt t="8166" x="469900" y="2000250"/>
          <p14:tracePt t="8197" x="482600" y="1974850"/>
          <p14:tracePt t="8199" x="495300" y="1962150"/>
          <p14:tracePt t="8230" x="539750" y="1930400"/>
          <p14:tracePt t="8230" x="546100" y="1924050"/>
          <p14:tracePt t="8238" x="565150" y="1917700"/>
          <p14:tracePt t="8264" x="622300" y="1898650"/>
          <p14:tracePt t="8296" x="692150" y="1879600"/>
          <p14:tracePt t="8302" x="698500" y="1873250"/>
          <p14:tracePt t="8331" x="711200" y="1873250"/>
          <p14:tracePt t="8362" x="723900" y="1873250"/>
          <p14:tracePt t="8366" x="736600" y="1873250"/>
          <p14:tracePt t="8396" x="762000" y="1873250"/>
          <p14:tracePt t="8406" x="768350" y="1873250"/>
          <p14:tracePt t="8432" x="781050" y="1873250"/>
          <p14:tracePt t="8462" x="819150" y="1892300"/>
          <p14:tracePt t="8470" x="831850" y="1898650"/>
          <p14:tracePt t="8498" x="844550" y="1911350"/>
          <p14:tracePt t="8528" x="850900" y="1924050"/>
          <p14:tracePt t="8542" x="850900" y="1930400"/>
          <p14:tracePt t="8565" x="850900" y="1949450"/>
          <p14:tracePt t="8596" x="850900" y="1981200"/>
          <p14:tracePt t="8598" x="850900" y="1987550"/>
          <p14:tracePt t="8629" x="850900" y="2006600"/>
          <p14:tracePt t="8632" x="850900" y="2012950"/>
          <p14:tracePt t="8662" x="844550" y="2032000"/>
          <p14:tracePt t="8662" x="844550" y="2038350"/>
          <p14:tracePt t="8670" x="838200" y="2044700"/>
          <p14:tracePt t="8699" x="825500" y="2070100"/>
          <p14:tracePt t="8730" x="812800" y="2089150"/>
          <p14:tracePt t="8742" x="806450" y="2095500"/>
          <p14:tracePt t="8765" x="800100" y="2108200"/>
          <p14:tracePt t="8794" x="787400" y="2120900"/>
          <p14:tracePt t="8806" x="787400" y="2127250"/>
          <p14:tracePt t="8854" x="781050" y="2127250"/>
          <p14:tracePt t="9958" x="781050" y="2139950"/>
          <p14:tracePt t="9966" x="781050" y="2165350"/>
          <p14:tracePt t="9998" x="781050" y="2247900"/>
          <p14:tracePt t="9998" x="781050" y="2286000"/>
          <p14:tracePt t="10029" x="819150" y="2514600"/>
          <p14:tracePt t="10030" x="844550" y="2622550"/>
          <p14:tracePt t="10061" x="946150" y="2971800"/>
          <p14:tracePt t="10065" x="977900" y="3092450"/>
          <p14:tracePt t="10095" x="1047750" y="3536950"/>
          <p14:tracePt t="10102" x="1060450" y="3632200"/>
          <p14:tracePt t="10131" x="1060450" y="3810000"/>
          <p14:tracePt t="10161" x="1060450" y="3892550"/>
          <p14:tracePt t="10166" x="1060450" y="3898900"/>
          <p14:tracePt t="10198" x="1054100" y="3949700"/>
          <p14:tracePt t="10230" x="1035050" y="4032250"/>
          <p14:tracePt t="10231" x="1028700" y="4044950"/>
          <p14:tracePt t="10261" x="1009650" y="4076700"/>
          <p14:tracePt t="10278" x="1009650" y="4083050"/>
          <p14:tracePt t="10297" x="1003300" y="4089400"/>
          <p14:tracePt t="10327" x="990600" y="4184650"/>
          <p14:tracePt t="10334" x="977900" y="4229100"/>
          <p14:tracePt t="10363" x="965200" y="4279900"/>
          <p14:tracePt t="10486" x="958850" y="4279900"/>
          <p14:tracePt t="10494" x="946150" y="4279900"/>
          <p14:tracePt t="10502" x="933450" y="4267200"/>
          <p14:tracePt t="10530" x="901700" y="4241800"/>
          <p14:tracePt t="10561" x="895350" y="4241800"/>
          <p14:tracePt t="10590" x="889000" y="4241800"/>
          <p14:tracePt t="10630" x="882650" y="4235450"/>
          <p14:tracePt t="10846" x="889000" y="4235450"/>
          <p14:tracePt t="10854" x="901700" y="4235450"/>
          <p14:tracePt t="10863" x="920750" y="4229100"/>
          <p14:tracePt t="10893" x="977900" y="4229100"/>
          <p14:tracePt t="10896" x="990600" y="4229100"/>
          <p14:tracePt t="10927" x="1028700" y="4229100"/>
          <p14:tracePt t="10950" x="1035050" y="4229100"/>
          <p14:tracePt t="10966" x="1041400" y="4229100"/>
          <p14:tracePt t="10997" x="1073150" y="4229100"/>
          <p14:tracePt t="10998" x="1085850" y="4229100"/>
          <p14:tracePt t="11029" x="1123950" y="4229100"/>
          <p14:tracePt t="11030" x="1136650" y="4229100"/>
          <p14:tracePt t="11060" x="1162050" y="4229100"/>
          <p14:tracePt t="11064" x="1168400" y="4229100"/>
          <p14:tracePt t="11094" x="1200150" y="4222750"/>
          <p14:tracePt t="11094" x="1206500" y="4222750"/>
          <p14:tracePt t="11102" x="1219200" y="4222750"/>
          <p14:tracePt t="11130" x="1270000" y="4222750"/>
          <p14:tracePt t="11161" x="1339850" y="4210050"/>
          <p14:tracePt t="11166" x="1358900" y="4210050"/>
          <p14:tracePt t="11197" x="1384300" y="4203700"/>
          <p14:tracePt t="11228" x="1397000" y="4203700"/>
          <p14:tracePt t="11230" x="1403350" y="4203700"/>
          <p14:tracePt t="11261" x="1422400" y="4203700"/>
          <p14:tracePt t="11264" x="1428750" y="4203700"/>
          <p14:tracePt t="11294" x="1441450" y="4203700"/>
          <p14:tracePt t="11302" x="1447800" y="4203700"/>
          <p14:tracePt t="11330" x="1466850" y="4203700"/>
          <p14:tracePt t="11361" x="1504950" y="4203700"/>
          <p14:tracePt t="11366" x="1517650" y="4203700"/>
          <p14:tracePt t="11397" x="1536700" y="4197350"/>
          <p14:tracePt t="11398" x="1543050" y="4197350"/>
          <p14:tracePt t="11428" x="1574800" y="4197350"/>
          <p14:tracePt t="11430" x="1593850" y="4197350"/>
          <p14:tracePt t="11460" x="1644650" y="4197350"/>
          <p14:tracePt t="11464" x="1663700" y="4197350"/>
          <p14:tracePt t="11494" x="1714500" y="4197350"/>
          <p14:tracePt t="11494" x="1727200" y="4197350"/>
          <p14:tracePt t="11502" x="1733550" y="4197350"/>
          <p14:tracePt t="11530" x="1771650" y="4197350"/>
          <p14:tracePt t="11561" x="1898650" y="4197350"/>
          <p14:tracePt t="11566" x="1924050" y="4197350"/>
          <p14:tracePt t="11597" x="1962150" y="4197350"/>
          <p14:tracePt t="11628" x="1974850" y="4197350"/>
          <p14:tracePt t="11630" x="1981200" y="4197350"/>
          <p14:tracePt t="11661" x="2051050" y="4191000"/>
          <p14:tracePt t="11664" x="2082800" y="4191000"/>
          <p14:tracePt t="11694" x="2171700" y="4191000"/>
          <p14:tracePt t="11694" x="2190750" y="4191000"/>
          <p14:tracePt t="11702" x="2197100" y="4191000"/>
          <p14:tracePt t="11730" x="2209800" y="4191000"/>
          <p14:tracePt t="11761" x="2254250" y="4191000"/>
          <p14:tracePt t="11766" x="2286000" y="4191000"/>
          <p14:tracePt t="11797" x="2368550" y="4191000"/>
          <p14:tracePt t="11828" x="2413000" y="4191000"/>
          <p14:tracePt t="11838" x="2425700" y="4191000"/>
          <p14:tracePt t="11863" x="2463800" y="4191000"/>
          <p14:tracePt t="11894" x="2571750" y="4191000"/>
          <p14:tracePt t="11894" x="2609850" y="4191000"/>
          <p14:tracePt t="11902" x="2647950" y="4191000"/>
          <p14:tracePt t="11930" x="2730500" y="4184650"/>
          <p14:tracePt t="11961" x="2819400" y="4178300"/>
          <p14:tracePt t="11966" x="2832100" y="4171950"/>
          <p14:tracePt t="11997" x="2838450" y="4171950"/>
          <p14:tracePt t="12246" x="2844800" y="4171950"/>
          <p14:tracePt t="12278" x="2851150" y="4165600"/>
          <p14:tracePt t="12286" x="2857500" y="4165600"/>
          <p14:tracePt t="12295" x="2882900" y="4159250"/>
          <p14:tracePt t="12327" x="3022600" y="4159250"/>
          <p14:tracePt t="12334" x="3054350" y="4159250"/>
          <p14:tracePt t="12362" x="3079750" y="4152900"/>
          <p14:tracePt t="12638" x="3067050" y="4152900"/>
          <p14:tracePt t="12646" x="3054350" y="4152900"/>
          <p14:tracePt t="12662" x="3041650" y="4152900"/>
          <p14:tracePt t="12692" x="2952750" y="4184650"/>
          <p14:tracePt t="12695" x="2921000" y="4191000"/>
          <p14:tracePt t="12727" x="2768600" y="4216400"/>
          <p14:tracePt t="12734" x="2717800" y="4222750"/>
          <p14:tracePt t="12762" x="2571750" y="4241800"/>
          <p14:tracePt t="12793" x="2362200" y="4267200"/>
          <p14:tracePt t="12798" x="2305050" y="4279900"/>
          <p14:tracePt t="12828" x="2152650" y="4286250"/>
          <p14:tracePt t="12830" x="2101850" y="4286250"/>
          <p14:tracePt t="12861" x="1936750" y="4286250"/>
          <p14:tracePt t="12862" x="1873250" y="4286250"/>
          <p14:tracePt t="12892" x="1720850" y="4286250"/>
          <p14:tracePt t="12895" x="1676400" y="4286250"/>
          <p14:tracePt t="12925" x="1574800" y="4286250"/>
          <p14:tracePt t="12930" x="1549400" y="4286250"/>
          <p14:tracePt t="12960" x="1371600" y="4286250"/>
          <p14:tracePt t="12966" x="1295400" y="4286250"/>
          <p14:tracePt t="12996" x="1104900" y="4286250"/>
          <p14:tracePt t="13027" x="996950" y="4286250"/>
          <p14:tracePt t="13030" x="984250" y="4286250"/>
          <p14:tracePt t="13060" x="920750" y="4286250"/>
          <p14:tracePt t="13063" x="895350" y="4286250"/>
          <p14:tracePt t="13093" x="806450" y="4267200"/>
          <p14:tracePt t="13095" x="787400" y="4260850"/>
          <p14:tracePt t="13125" x="781050" y="4254500"/>
          <p14:tracePt t="13158" x="774700" y="4241800"/>
          <p14:tracePt t="13166" x="768350" y="4222750"/>
          <p14:tracePt t="13197" x="755650" y="4184650"/>
          <p14:tracePt t="13228" x="742950" y="4152900"/>
          <p14:tracePt t="13230" x="742950" y="4146550"/>
          <p14:tracePt t="13260" x="742950" y="4140200"/>
          <p14:tracePt t="13278" x="742950" y="4133850"/>
          <p14:tracePt t="13295" x="742950" y="4121150"/>
          <p14:tracePt t="13326" x="742950" y="4095750"/>
          <p14:tracePt t="13326" x="749300" y="4089400"/>
          <p14:tracePt t="13334" x="755650" y="4083050"/>
          <p14:tracePt t="13361" x="781050" y="4064000"/>
          <p14:tracePt t="13392" x="825500" y="4038600"/>
          <p14:tracePt t="13398" x="831850" y="4038600"/>
          <p14:tracePt t="13428" x="901700" y="4013200"/>
          <p14:tracePt t="13430" x="927100" y="4006850"/>
          <p14:tracePt t="13460" x="1047750" y="3981450"/>
          <p14:tracePt t="13463" x="1079500" y="3981450"/>
          <p14:tracePt t="13493" x="1168400" y="3962400"/>
          <p14:tracePt t="13495" x="1193800" y="3962400"/>
          <p14:tracePt t="13525" x="1289050" y="3956050"/>
          <p14:tracePt t="13530" x="1339850" y="3956050"/>
          <p14:tracePt t="13560" x="1752600" y="3956050"/>
          <p14:tracePt t="13566" x="1847850" y="3956050"/>
          <p14:tracePt t="13596" x="2012950" y="3956050"/>
          <p14:tracePt t="13627" x="2139950" y="3956050"/>
          <p14:tracePt t="13630" x="2184400" y="3956050"/>
          <p14:tracePt t="13660" x="2444750" y="3956050"/>
          <p14:tracePt t="13663" x="2533650" y="3956050"/>
          <p14:tracePt t="13693" x="2717800" y="3956050"/>
          <p14:tracePt t="13695" x="2743200" y="3956050"/>
          <p14:tracePt t="13725" x="2768600" y="3956050"/>
          <p14:tracePt t="13729" x="2774950" y="3956050"/>
          <p14:tracePt t="13766" x="2774950" y="3962400"/>
          <p14:tracePt t="13806" x="2781300" y="3968750"/>
          <p14:tracePt t="13814" x="2794000" y="3975100"/>
          <p14:tracePt t="13828" x="2819400" y="3987800"/>
          <p14:tracePt t="13858" x="3009900" y="4076700"/>
          <p14:tracePt t="13862" x="3048000" y="4095750"/>
          <p14:tracePt t="13893" x="3098800" y="4108450"/>
          <p14:tracePt t="13950" x="3098800" y="4114800"/>
          <p14:tracePt t="13966" x="3098800" y="4127500"/>
          <p14:tracePt t="13974" x="3092450" y="4133850"/>
          <p14:tracePt t="13994" x="3073400" y="4159250"/>
          <p14:tracePt t="14025" x="3022600" y="4184650"/>
          <p14:tracePt t="14030" x="3016250" y="4191000"/>
          <p14:tracePt t="14061" x="2978150" y="4210050"/>
          <p14:tracePt t="14062" x="2965450" y="4222750"/>
          <p14:tracePt t="14092" x="2914650" y="4248150"/>
          <p14:tracePt t="14094" x="2895600" y="4254500"/>
          <p14:tracePt t="14125" x="2825750" y="4267200"/>
          <p14:tracePt t="14129" x="2787650" y="4267200"/>
          <p14:tracePt t="14160" x="2609850" y="4267200"/>
          <p14:tracePt t="14166" x="2546350" y="4273550"/>
          <p14:tracePt t="14196" x="2387600" y="4286250"/>
          <p14:tracePt t="14226" x="2146300" y="4286250"/>
          <p14:tracePt t="14230" x="2032000" y="4286250"/>
          <p14:tracePt t="14262" x="1619250" y="4286250"/>
          <p14:tracePt t="14270" x="1562100" y="4286250"/>
          <p14:tracePt t="14295" x="1447800" y="4286250"/>
          <p14:tracePt t="14325" x="1397000" y="4286250"/>
          <p14:tracePt t="14329" x="1377950" y="4286250"/>
          <p14:tracePt t="14359" x="1257300" y="4286250"/>
          <p14:tracePt t="14366" x="1225550" y="4286250"/>
          <p14:tracePt t="14396" x="1149350" y="4286250"/>
          <p14:tracePt t="14426" x="1098550" y="4286250"/>
          <p14:tracePt t="14430" x="1085850" y="4286250"/>
          <p14:tracePt t="14460" x="1035050" y="4273550"/>
          <p14:tracePt t="14462" x="1009650" y="4267200"/>
          <p14:tracePt t="14493" x="939800" y="4248150"/>
          <p14:tracePt t="14494" x="927100" y="4241800"/>
          <p14:tracePt t="14525" x="914400" y="4235450"/>
          <p14:tracePt t="14534" x="908050" y="4229100"/>
          <p14:tracePt t="14562" x="901700" y="4184650"/>
          <p14:tracePt t="14592" x="882650" y="4127500"/>
          <p14:tracePt t="14598" x="882650" y="4121150"/>
          <p14:tracePt t="14628" x="882650" y="4114800"/>
          <p14:tracePt t="14658" x="882650" y="4076700"/>
          <p14:tracePt t="14662" x="889000" y="4064000"/>
          <p14:tracePt t="14692" x="895350" y="4032250"/>
          <p14:tracePt t="14694" x="895350" y="4025900"/>
          <p14:tracePt t="14724" x="901700" y="4013200"/>
          <p14:tracePt t="14742" x="901700" y="4006850"/>
          <p14:tracePt t="14761" x="914400" y="4000500"/>
          <p14:tracePt t="14791" x="920750" y="3981450"/>
          <p14:tracePt t="14806" x="927100" y="3981450"/>
          <p14:tracePt t="14854" x="927100" y="3975100"/>
          <p14:tracePt t="14862" x="933450" y="3968750"/>
          <p14:tracePt t="14892" x="958850" y="3962400"/>
          <p14:tracePt t="14902" x="971550" y="3956050"/>
          <p14:tracePt t="14929" x="984250" y="3949700"/>
          <p14:tracePt t="14959" x="1009650" y="3949700"/>
          <p14:tracePt t="14966" x="1022350" y="3943350"/>
          <p14:tracePt t="14996" x="1085850" y="3943350"/>
          <p14:tracePt t="15026" x="1174750" y="3937000"/>
          <p14:tracePt t="15030" x="1193800" y="3937000"/>
          <p14:tracePt t="15060" x="1225550" y="3937000"/>
          <p14:tracePt t="15063" x="1244600" y="3937000"/>
          <p14:tracePt t="15093" x="1314450" y="3937000"/>
          <p14:tracePt t="15094" x="1346200" y="3937000"/>
          <p14:tracePt t="15124" x="1466850" y="3943350"/>
          <p14:tracePt t="15129" x="1511300" y="3943350"/>
          <p14:tracePt t="15159" x="1625600" y="3962400"/>
          <p14:tracePt t="15166" x="1657350" y="3968750"/>
          <p14:tracePt t="15195" x="1752600" y="3968750"/>
          <p14:tracePt t="15226" x="1949450" y="3968750"/>
          <p14:tracePt t="15230" x="1993900" y="3968750"/>
          <p14:tracePt t="15261" x="2082800" y="3968750"/>
          <p14:tracePt t="15262" x="2101850" y="3968750"/>
          <p14:tracePt t="15292" x="2152650" y="3968750"/>
          <p14:tracePt t="15294" x="2184400" y="3968750"/>
          <p14:tracePt t="15324" x="2330450" y="3968750"/>
          <p14:tracePt t="15329" x="2387600" y="3968750"/>
          <p14:tracePt t="15359" x="2527300" y="3968750"/>
          <p14:tracePt t="15366" x="2533650" y="3968750"/>
          <p14:tracePt t="15414" x="2540000" y="3975100"/>
          <p14:tracePt t="15427" x="2546350" y="3981450"/>
          <p14:tracePt t="15457" x="2628900" y="4013200"/>
          <p14:tracePt t="15462" x="2647950" y="4013200"/>
          <p14:tracePt t="15492" x="2660650" y="4019550"/>
          <p14:tracePt t="15518" x="2667000" y="4025900"/>
          <p14:tracePt t="15529" x="2679700" y="4032250"/>
          <p14:tracePt t="15559" x="2762250" y="4083050"/>
          <p14:tracePt t="15566" x="2768600" y="4089400"/>
          <p14:tracePt t="15595" x="2781300" y="4089400"/>
          <p14:tracePt t="15630" x="2781300" y="4095750"/>
          <p14:tracePt t="15638" x="2781300" y="4102100"/>
          <p14:tracePt t="15662" x="2787650" y="4127500"/>
          <p14:tracePt t="15692" x="2787650" y="4133850"/>
          <p14:tracePt t="15742" x="2787650" y="4140200"/>
          <p14:tracePt t="15766" x="2787650" y="4146550"/>
          <p14:tracePt t="15862" x="2781300" y="4152900"/>
          <p14:tracePt t="15878" x="2774950" y="4159250"/>
          <p14:tracePt t="15894" x="2768600" y="4159250"/>
          <p14:tracePt t="15924" x="2686050" y="4184650"/>
          <p14:tracePt t="15927" x="2660650" y="4191000"/>
          <p14:tracePt t="15959" x="2527300" y="4216400"/>
          <p14:tracePt t="15966" x="2495550" y="4216400"/>
          <p14:tracePt t="15994" x="2406650" y="4235450"/>
          <p14:tracePt t="16025" x="2209800" y="4260850"/>
          <p14:tracePt t="16030" x="2159000" y="4260850"/>
          <p14:tracePt t="16060" x="1993900" y="4260850"/>
          <p14:tracePt t="16062" x="1955800" y="4260850"/>
          <p14:tracePt t="16093" x="1835150" y="4260850"/>
          <p14:tracePt t="16094" x="1790700" y="4260850"/>
          <p14:tracePt t="16125" x="1682750" y="4260850"/>
          <p14:tracePt t="16127" x="1644650" y="4260850"/>
          <p14:tracePt t="16157" x="1549400" y="4260850"/>
          <p14:tracePt t="16161" x="1524000" y="4260850"/>
          <p14:tracePt t="16192" x="1409700" y="4260850"/>
          <p14:tracePt t="16198" x="1390650" y="4260850"/>
          <p14:tracePt t="16228" x="1289050" y="4254500"/>
          <p14:tracePt t="16258" x="1200150" y="4241800"/>
          <p14:tracePt t="16262" x="1193800" y="4241800"/>
          <p14:tracePt t="16302" x="1187450" y="4229100"/>
          <p14:tracePt t="16310" x="1181100" y="4216400"/>
          <p14:tracePt t="16327" x="1155700" y="4184650"/>
          <p14:tracePt t="16357" x="1117600" y="4140200"/>
          <p14:tracePt t="16360" x="1117600" y="4133850"/>
          <p14:tracePt t="16391" x="1111250" y="4095750"/>
          <p14:tracePt t="16398" x="1111250" y="4070350"/>
          <p14:tracePt t="16427" x="1111250" y="4032250"/>
          <p14:tracePt t="16458" x="1111250" y="3987800"/>
          <p14:tracePt t="16462" x="1117600" y="3968750"/>
          <p14:tracePt t="16492" x="1219200" y="3930650"/>
          <p14:tracePt t="16494" x="1270000" y="3917950"/>
          <p14:tracePt t="16526" x="1409700" y="3898900"/>
          <p14:tracePt t="16527" x="1460500" y="3898900"/>
          <p14:tracePt t="16557" x="1727200" y="3911600"/>
          <p14:tracePt t="16560" x="1860550" y="3930650"/>
          <p14:tracePt t="16590" x="2527300" y="4038600"/>
          <p14:tracePt t="16598" x="2673350" y="4064000"/>
          <p14:tracePt t="16627" x="2870200" y="4114800"/>
          <p14:tracePt t="16657" x="2876550" y="4114800"/>
          <p14:tracePt t="16662" x="2876550" y="4121150"/>
          <p14:tracePt t="16692" x="2870200" y="4133850"/>
          <p14:tracePt t="16694" x="2863850" y="4140200"/>
          <p14:tracePt t="16724" x="2857500" y="4146550"/>
          <p14:tracePt t="16728" x="2851150" y="4152900"/>
          <p14:tracePt t="16886" x="2851150" y="4159250"/>
          <p14:tracePt t="16894" x="2870200" y="4165600"/>
          <p14:tracePt t="16902" x="2921000" y="4178300"/>
          <p14:tracePt t="16926" x="3517900" y="4235450"/>
          <p14:tracePt t="16959" x="4743450" y="4267200"/>
          <p14:tracePt t="16966" x="4965700" y="4292600"/>
          <p14:tracePt t="16993" x="5378450" y="4343400"/>
          <p14:tracePt t="17023" x="5594350" y="4394200"/>
          <p14:tracePt t="17030" x="5670550" y="4413250"/>
          <p14:tracePt t="17060" x="5981700" y="4457700"/>
          <p14:tracePt t="17090" x="6343650" y="4502150"/>
          <p14:tracePt t="17095" x="6457950" y="4521200"/>
          <p14:tracePt t="17125" x="6826250" y="4578350"/>
          <p14:tracePt t="17126" x="6959600" y="4597400"/>
          <p14:tracePt t="17156" x="7569200" y="4679950"/>
          <p14:tracePt t="17161" x="7785100" y="4711700"/>
          <p14:tracePt t="17191" x="8185150" y="4775200"/>
          <p14:tracePt t="17198" x="8235950" y="4781550"/>
          <p14:tracePt t="17228" x="8280400" y="4800600"/>
          <p14:tracePt t="17262" x="8280400" y="4806950"/>
          <p14:tracePt t="17286" x="8280400" y="4813300"/>
          <p14:tracePt t="17318" x="8280400" y="4819650"/>
          <p14:tracePt t="17334" x="8280400" y="4826000"/>
          <p14:tracePt t="17362" x="8242300" y="4864100"/>
          <p14:tracePt t="17392" x="8121650" y="4927600"/>
          <p14:tracePt t="17398" x="8083550" y="4940300"/>
          <p14:tracePt t="17428" x="7905750" y="4978400"/>
          <p14:tracePt t="17458" x="7594600" y="4978400"/>
          <p14:tracePt t="17462" x="7531100" y="4978400"/>
          <p14:tracePt t="17492" x="7346950" y="4940300"/>
          <p14:tracePt t="17495" x="7302500" y="4914900"/>
          <p14:tracePt t="17525" x="7105650" y="4762500"/>
          <p14:tracePt t="17526" x="7010400" y="4679950"/>
          <p14:tracePt t="17556" x="6711950" y="4432300"/>
          <p14:tracePt t="17561" x="6635750" y="4368800"/>
          <p14:tracePt t="17591" x="6546850" y="4216400"/>
          <p14:tracePt t="17598" x="6534150" y="4178300"/>
          <p14:tracePt t="17627" x="6515100" y="4032250"/>
          <p14:tracePt t="17658" x="6451600" y="3702050"/>
          <p14:tracePt t="17662" x="6426200" y="3606800"/>
          <p14:tracePt t="17692" x="6407150" y="3441700"/>
          <p14:tracePt t="17694" x="6407150" y="3409950"/>
          <p14:tracePt t="17724" x="6407150" y="3276600"/>
          <p14:tracePt t="17726" x="6407150" y="3206750"/>
          <p14:tracePt t="17756" x="6407150" y="3009900"/>
          <p14:tracePt t="17761" x="6407150" y="2946400"/>
          <p14:tracePt t="17791" x="6407150" y="2711450"/>
          <p14:tracePt t="17798" x="6407150" y="2667000"/>
          <p14:tracePt t="17828" x="6413500" y="2578100"/>
          <p14:tracePt t="17858" x="6464300" y="2482850"/>
          <p14:tracePt t="17862" x="6470650" y="2457450"/>
          <p14:tracePt t="17892" x="6515100" y="2362200"/>
          <p14:tracePt t="17894" x="6527800" y="2330450"/>
          <p14:tracePt t="17924" x="6591300" y="2235200"/>
          <p14:tracePt t="17926" x="6616700" y="2209800"/>
          <p14:tracePt t="17956" x="6673850" y="2152650"/>
          <p14:tracePt t="17961" x="6692900" y="2133600"/>
          <p14:tracePt t="17991" x="6813550" y="2025650"/>
          <p14:tracePt t="17998" x="6838950" y="2006600"/>
          <p14:tracePt t="18027" x="6915150" y="1949450"/>
          <p14:tracePt t="18058" x="7004050" y="1905000"/>
          <p14:tracePt t="18062" x="7029450" y="1892300"/>
          <p14:tracePt t="18093" x="7092950" y="1873250"/>
          <p14:tracePt t="18094" x="7112000" y="1866900"/>
          <p14:tracePt t="18124" x="7169150" y="1841500"/>
          <p14:tracePt t="18126" x="7200900" y="1828800"/>
          <p14:tracePt t="18156" x="7340600" y="1797050"/>
          <p14:tracePt t="18161" x="7404100" y="1790700"/>
          <p14:tracePt t="18191" x="7715250" y="1739900"/>
          <p14:tracePt t="18198" x="7772400" y="1733550"/>
          <p14:tracePt t="18227" x="7880350" y="1714500"/>
          <p14:tracePt t="18258" x="8013700" y="1695450"/>
          <p14:tracePt t="18262" x="8070850" y="1695450"/>
          <p14:tracePt t="18293" x="8305800" y="1695450"/>
          <p14:tracePt t="18294" x="8382000" y="1695450"/>
          <p14:tracePt t="18324" x="8521700" y="1695450"/>
          <p14:tracePt t="18326" x="8547100" y="1695450"/>
          <p14:tracePt t="18356" x="8655050" y="1695450"/>
          <p14:tracePt t="18361" x="8718550" y="1695450"/>
          <p14:tracePt t="18391" x="9017000" y="1714500"/>
          <p14:tracePt t="18398" x="9086850" y="1733550"/>
          <p14:tracePt t="18427" x="9226550" y="1784350"/>
          <p14:tracePt t="18458" x="9423400" y="1866900"/>
          <p14:tracePt t="18462" x="9493250" y="1898650"/>
          <p14:tracePt t="18493" x="9772650" y="2038350"/>
          <p14:tracePt t="18494" x="9861550" y="2089150"/>
          <p14:tracePt t="18524" x="10052050" y="2254250"/>
          <p14:tracePt t="18526" x="10090150" y="2298700"/>
          <p14:tracePt t="18556" x="10198100" y="2457450"/>
          <p14:tracePt t="18560" x="10236200" y="2514600"/>
          <p14:tracePt t="18590" x="10439400" y="2901950"/>
          <p14:tracePt t="18598" x="10490200" y="2997200"/>
          <p14:tracePt t="18627" x="10598150" y="3225800"/>
          <p14:tracePt t="18658" x="10655300" y="3479800"/>
          <p14:tracePt t="18662" x="10674350" y="3562350"/>
          <p14:tracePt t="18694" x="10699750" y="3810000"/>
          <p14:tracePt t="18694" x="10712450" y="3898900"/>
          <p14:tracePt t="18702" x="10718800" y="4000500"/>
          <p14:tracePt t="18726" x="10725150" y="4171950"/>
          <p14:tracePt t="18726" x="10725150" y="4241800"/>
          <p14:tracePt t="18756" x="10725150" y="4375150"/>
          <p14:tracePt t="18761" x="10725150" y="4419600"/>
          <p14:tracePt t="18791" x="10725150" y="4616450"/>
          <p14:tracePt t="18798" x="10725150" y="4660900"/>
          <p14:tracePt t="18827" x="10699750" y="4787900"/>
          <p14:tracePt t="18857" x="10629900" y="4933950"/>
          <p14:tracePt t="18862" x="10598150" y="4978400"/>
          <p14:tracePt t="18894" x="10528300" y="5080000"/>
          <p14:tracePt t="18894" x="10502900" y="5105400"/>
          <p14:tracePt t="18902" x="10483850" y="5124450"/>
          <p14:tracePt t="18926" x="10407650" y="5175250"/>
          <p14:tracePt t="18956" x="10293350" y="5257800"/>
          <p14:tracePt t="18960" x="10261600" y="5276850"/>
          <p14:tracePt t="18990" x="10096500" y="5353050"/>
          <p14:tracePt t="18998" x="10033000" y="5372100"/>
          <p14:tracePt t="19027" x="9759950" y="5410200"/>
          <p14:tracePt t="19057" x="9385300" y="5473700"/>
          <p14:tracePt t="19062" x="9296400" y="5486400"/>
          <p14:tracePt t="19094" x="9055100" y="5530850"/>
          <p14:tracePt t="19094" x="8978900" y="5543550"/>
          <p14:tracePt t="19102" x="8909050" y="5549900"/>
          <p14:tracePt t="19126" x="8743950" y="5549900"/>
          <p14:tracePt t="19156" x="8451850" y="5549900"/>
          <p14:tracePt t="19160" x="8375650" y="5543550"/>
          <p14:tracePt t="19190" x="8121650" y="5492750"/>
          <p14:tracePt t="19199" x="8064500" y="5473700"/>
          <p14:tracePt t="19227" x="7899400" y="5403850"/>
          <p14:tracePt t="19257" x="7594600" y="5238750"/>
          <p14:tracePt t="19262" x="7524750" y="5194300"/>
          <p14:tracePt t="19293" x="7378700" y="5099050"/>
          <p14:tracePt t="19324" x="7226300" y="4984750"/>
          <p14:tracePt t="19326" x="7200900" y="4953000"/>
          <p14:tracePt t="19356" x="7073900" y="4768850"/>
          <p14:tracePt t="19360" x="7042150" y="4711700"/>
          <p14:tracePt t="19390" x="6946900" y="4521200"/>
          <p14:tracePt t="19398" x="6921500" y="4470400"/>
          <p14:tracePt t="19427" x="6877050" y="4298950"/>
          <p14:tracePt t="19457" x="6794500" y="4019550"/>
          <p14:tracePt t="19462" x="6775450" y="3962400"/>
          <p14:tracePt t="19493" x="6743700" y="3810000"/>
          <p14:tracePt t="19494" x="6737350" y="3778250"/>
          <p14:tracePt t="19524" x="6724650" y="3663950"/>
          <p14:tracePt t="19526" x="6718300" y="3613150"/>
          <p14:tracePt t="19556" x="6699250" y="3416300"/>
          <p14:tracePt t="19560" x="6686550" y="3365500"/>
          <p14:tracePt t="19590" x="6667500" y="3206750"/>
          <p14:tracePt t="19598" x="6667500" y="3175000"/>
          <p14:tracePt t="19627" x="6673850" y="3060700"/>
          <p14:tracePt t="19657" x="6731000" y="2844800"/>
          <p14:tracePt t="19662" x="6750050" y="2787650"/>
          <p14:tracePt t="19693" x="6794500" y="2641600"/>
          <p14:tracePt t="19723" x="6845300" y="2533650"/>
          <p14:tracePt t="19726" x="6851650" y="2514600"/>
          <p14:tracePt t="19756" x="6896100" y="2432050"/>
          <p14:tracePt t="19760" x="6908800" y="2406650"/>
          <p14:tracePt t="19790" x="6972300" y="2311400"/>
          <p14:tracePt t="19798" x="6985000" y="2292350"/>
          <p14:tracePt t="19827" x="7023100" y="2260600"/>
          <p14:tracePt t="19857" x="7118350" y="2197100"/>
          <p14:tracePt t="19862" x="7162800" y="2171700"/>
          <p14:tracePt t="19893" x="7283450" y="2101850"/>
          <p14:tracePt t="19924" x="7753350" y="1911350"/>
          <p14:tracePt t="19926" x="7854950" y="1879600"/>
          <p14:tracePt t="19956" x="8197850" y="1797050"/>
          <p14:tracePt t="19960" x="8312150" y="1778000"/>
          <p14:tracePt t="19990" x="8636000" y="1727200"/>
          <p14:tracePt t="19998" x="8712200" y="1727200"/>
          <p14:tracePt t="20026" x="8921750" y="1714500"/>
          <p14:tracePt t="20056" x="9258300" y="1733550"/>
          <p14:tracePt t="20062" x="9340850" y="1739900"/>
          <p14:tracePt t="20093" x="9620250" y="1784350"/>
          <p14:tracePt t="20123" x="9982200" y="1860550"/>
          <p14:tracePt t="20126" x="10052050" y="1879600"/>
          <p14:tracePt t="20156" x="10210800" y="1949450"/>
          <p14:tracePt t="20160" x="10255250" y="1981200"/>
          <p14:tracePt t="20190" x="10407650" y="2076450"/>
          <p14:tracePt t="20198" x="10445750" y="2108200"/>
          <p14:tracePt t="20227" x="10547350" y="2184400"/>
          <p14:tracePt t="20257" x="10617200" y="2286000"/>
          <p14:tracePt t="20262" x="10642600" y="2343150"/>
          <p14:tracePt t="20293" x="10782300" y="2584450"/>
          <p14:tracePt t="20323" x="10909300" y="2844800"/>
          <p14:tracePt t="20326" x="10928350" y="2889250"/>
          <p14:tracePt t="20356" x="10972800" y="3028950"/>
          <p14:tracePt t="20359" x="10985500" y="3086100"/>
          <p14:tracePt t="20389" x="11029950" y="3263900"/>
          <p14:tracePt t="20391" x="11029950" y="3314700"/>
          <p14:tracePt t="20422" x="11042650" y="3581400"/>
          <p14:tracePt t="20430" x="11042650" y="3638550"/>
          <p14:tracePt t="20458" x="11042650" y="3752850"/>
          <p14:tracePt t="20488" x="11017250" y="3905250"/>
          <p14:tracePt t="20494" x="11017250" y="3943350"/>
          <p14:tracePt t="20524" x="10991850" y="4057650"/>
          <p14:tracePt t="20526" x="10979150" y="4102100"/>
          <p14:tracePt t="20556" x="10953750" y="4178300"/>
          <p14:tracePt t="20559" x="10941050" y="4203700"/>
          <p14:tracePt t="20589" x="10915650" y="4279900"/>
          <p14:tracePt t="20591" x="10909300" y="4311650"/>
          <p14:tracePt t="20621" x="10871200" y="4394200"/>
          <p14:tracePt t="20626" x="10852150" y="4419600"/>
          <p14:tracePt t="20656" x="10801350" y="4521200"/>
          <p14:tracePt t="20662" x="10782300" y="4540250"/>
          <p14:tracePt t="20693" x="10756900" y="4597400"/>
          <p14:tracePt t="20723" x="10687050" y="4705350"/>
          <p14:tracePt t="20726" x="10655300" y="4730750"/>
          <p14:tracePt t="20756" x="10598150" y="4806950"/>
          <p14:tracePt t="20759" x="10579100" y="4819650"/>
          <p14:tracePt t="20789" x="10534650" y="4857750"/>
          <p14:tracePt t="20792" x="10521950" y="4870450"/>
          <p14:tracePt t="20821" x="10452100" y="4921250"/>
          <p14:tracePt t="20826" x="10426700" y="4940300"/>
          <p14:tracePt t="20856" x="10223500" y="5054600"/>
          <p14:tracePt t="20862" x="10172700" y="5086350"/>
          <p14:tracePt t="20893" x="10001250" y="5149850"/>
          <p14:tracePt t="20923" x="9810750" y="5213350"/>
          <p14:tracePt t="20926" x="9766300" y="5219700"/>
          <p14:tracePt t="20956" x="9639300" y="5257800"/>
          <p14:tracePt t="20960" x="9594850" y="5270500"/>
          <p14:tracePt t="20989" x="9455150" y="5295900"/>
          <p14:tracePt t="20992" x="9398000" y="5308600"/>
          <p14:tracePt t="21022" x="9207500" y="5334000"/>
          <p14:tracePt t="21030" x="9163050" y="5340350"/>
          <p14:tracePt t="21058" x="9048750" y="5346700"/>
          <p14:tracePt t="21088" x="8915400" y="5353050"/>
          <p14:tracePt t="21094" x="8877300" y="5353050"/>
          <p14:tracePt t="21124" x="8763000" y="5353050"/>
          <p14:tracePt t="21126" x="8731250" y="5353050"/>
          <p14:tracePt t="21156" x="8642350" y="5353050"/>
          <p14:tracePt t="21159" x="8610600" y="5353050"/>
          <p14:tracePt t="21189" x="8521700" y="5353050"/>
          <p14:tracePt t="21191" x="8483600" y="5353050"/>
          <p14:tracePt t="21221" x="8375650" y="5353050"/>
          <p14:tracePt t="21226" x="8350250" y="5353050"/>
          <p14:tracePt t="21256" x="8242300" y="5346700"/>
          <p14:tracePt t="21262" x="8216900" y="5346700"/>
          <p14:tracePt t="21292" x="8134350" y="5334000"/>
          <p14:tracePt t="21323" x="7994650" y="5308600"/>
          <p14:tracePt t="21326" x="7950200" y="5302250"/>
          <p14:tracePt t="21356" x="7848600" y="5276850"/>
          <p14:tracePt t="21359" x="7816850" y="5270500"/>
          <p14:tracePt t="21389" x="7721600" y="5238750"/>
          <p14:tracePt t="21391" x="7689850" y="5226050"/>
          <p14:tracePt t="21421" x="7537450" y="5143500"/>
          <p14:tracePt t="21422" x="7473950" y="5105400"/>
          <p14:tracePt t="21430" x="7397750" y="5054600"/>
          <p14:tracePt t="21458" x="7245350" y="4946650"/>
          <p14:tracePt t="21488" x="7143750" y="4870450"/>
          <p14:tracePt t="21494" x="7124700" y="4851400"/>
          <p14:tracePt t="21524" x="7073900" y="4787900"/>
          <p14:tracePt t="21526" x="7054850" y="4743450"/>
          <p14:tracePt t="21556" x="6978650" y="4546600"/>
          <p14:tracePt t="21559" x="6959600" y="4508500"/>
          <p14:tracePt t="21589" x="6934200" y="4445000"/>
          <p14:tracePt t="21591" x="6934200" y="4432300"/>
          <p14:tracePt t="21621" x="6908800" y="4356100"/>
          <p14:tracePt t="21626" x="6902450" y="4318000"/>
          <p14:tracePt t="21656" x="6870700" y="4108450"/>
          <p14:tracePt t="21662" x="6864350" y="4051300"/>
          <p14:tracePt t="21693" x="6838950" y="3943350"/>
          <p14:tracePt t="21723" x="6838950" y="3848100"/>
          <p14:tracePt t="21726" x="6838950" y="3810000"/>
          <p14:tracePt t="21756" x="6838950" y="3689350"/>
          <p14:tracePt t="21759" x="6838950" y="3651250"/>
          <p14:tracePt t="21789" x="6838950" y="3549650"/>
          <p14:tracePt t="21791" x="6838950" y="3517900"/>
          <p14:tracePt t="21821" x="6838950" y="3454400"/>
          <p14:tracePt t="21825" x="6838950" y="3435350"/>
          <p14:tracePt t="21855" x="6858000" y="3333750"/>
          <p14:tracePt t="21862" x="6858000" y="3314700"/>
          <p14:tracePt t="21892" x="6864350" y="3282950"/>
          <p14:tracePt t="21923" x="6870700" y="3270250"/>
          <p14:tracePt t="22334" x="6870700" y="3263900"/>
          <p14:tracePt t="22342" x="6877050" y="3251200"/>
          <p14:tracePt t="22357" x="6877050" y="3238500"/>
          <p14:tracePt t="22387" x="6896100" y="3181350"/>
          <p14:tracePt t="22391" x="6902450" y="3162300"/>
          <p14:tracePt t="22422" x="6921500" y="3092450"/>
          <p14:tracePt t="22422" x="6927850" y="3067050"/>
          <p14:tracePt t="22430" x="6934200" y="3035300"/>
          <p14:tracePt t="22458" x="6972300" y="2940050"/>
          <p14:tracePt t="22490" x="7029450" y="2806700"/>
          <p14:tracePt t="22494" x="7048500" y="2774950"/>
          <p14:tracePt t="22524" x="7092950" y="2686050"/>
          <p14:tracePt t="22556" x="7162800" y="2559050"/>
          <p14:tracePt t="22558" x="7175500" y="2533650"/>
          <p14:tracePt t="22588" x="7213600" y="2482850"/>
          <p14:tracePt t="22591" x="7226300" y="2463800"/>
          <p14:tracePt t="22623" x="7283450" y="2413000"/>
          <p14:tracePt t="22630" x="7308850" y="2393950"/>
          <p14:tracePt t="22657" x="7372350" y="2336800"/>
          <p14:tracePt t="22687" x="7467600" y="2273300"/>
          <p14:tracePt t="22694" x="7493000" y="2260600"/>
          <p14:tracePt t="22724" x="7575550" y="2216150"/>
          <p14:tracePt t="22754" x="7785100" y="2101850"/>
          <p14:tracePt t="22759" x="7842250" y="2070100"/>
          <p14:tracePt t="22788" x="8020050" y="1993900"/>
          <p14:tracePt t="22790" x="8083550" y="1981200"/>
          <p14:tracePt t="22820" x="8229600" y="1943100"/>
          <p14:tracePt t="22825" x="8267700" y="1936750"/>
          <p14:tracePt t="22855" x="8470900" y="1885950"/>
          <p14:tracePt t="22862" x="8528050" y="1879600"/>
          <p14:tracePt t="22892" x="8693150" y="1854200"/>
          <p14:tracePt t="22922" x="8864600" y="1854200"/>
          <p14:tracePt t="22926" x="8940800" y="1866900"/>
          <p14:tracePt t="22956" x="9213850" y="1949450"/>
          <p14:tracePt t="22959" x="9321800" y="1974850"/>
          <p14:tracePt t="22989" x="9518650" y="2038350"/>
          <p14:tracePt t="22991" x="9563100" y="2044700"/>
          <p14:tracePt t="23021" x="9690100" y="2089150"/>
          <p14:tracePt t="23025" x="9747250" y="2108200"/>
          <p14:tracePt t="23055" x="9950450" y="2254250"/>
          <p14:tracePt t="23062" x="10013950" y="2305050"/>
          <p14:tracePt t="23092" x="10160000" y="2432050"/>
          <p14:tracePt t="23121" x="10306050" y="2578100"/>
          <p14:tracePt t="23126" x="10331450" y="2609850"/>
          <p14:tracePt t="23158" x="10433050" y="2749550"/>
          <p14:tracePt t="23158" x="10471150" y="2806700"/>
          <p14:tracePt t="23166" x="10496550" y="2870200"/>
          <p14:tracePt t="23190" x="10534650" y="2990850"/>
          <p14:tracePt t="23220" x="10560050" y="3098800"/>
          <p14:tracePt t="23225" x="10572750" y="3130550"/>
          <p14:tracePt t="23254" x="10629900" y="3346450"/>
          <p14:tracePt t="23262" x="10642600" y="3409950"/>
          <p14:tracePt t="23292" x="10661650" y="3594100"/>
          <p14:tracePt t="23322" x="10661650" y="3727450"/>
          <p14:tracePt t="23326" x="10661650" y="3759200"/>
          <p14:tracePt t="23358" x="10661650" y="3886200"/>
          <p14:tracePt t="23359" x="10661650" y="3943350"/>
          <p14:tracePt t="23388" x="10668000" y="4095750"/>
          <p14:tracePt t="23390" x="10668000" y="4140200"/>
          <p14:tracePt t="23420" x="10668000" y="4222750"/>
          <p14:tracePt t="23425" x="10668000" y="4235450"/>
          <p14:tracePt t="23454" x="10655300" y="4324350"/>
          <p14:tracePt t="23462" x="10642600" y="4362450"/>
          <p14:tracePt t="23492" x="10617200" y="4464050"/>
          <p14:tracePt t="23521" x="10553700" y="4578350"/>
          <p14:tracePt t="23526" x="10541000" y="4597400"/>
          <p14:tracePt t="23558" x="10515600" y="4648200"/>
          <p14:tracePt t="23558" x="10502900" y="4660900"/>
          <p14:tracePt t="23566" x="10490200" y="4679950"/>
          <p14:tracePt t="23590" x="10452100" y="4737100"/>
          <p14:tracePt t="23620" x="10401300" y="4800600"/>
          <p14:tracePt t="23625" x="10375900" y="4819650"/>
          <p14:tracePt t="23654" x="10306050" y="4870450"/>
          <p14:tracePt t="23662" x="10293350" y="4876800"/>
          <p14:tracePt t="23691" x="10255250" y="4902200"/>
          <p14:tracePt t="23721" x="10191750" y="4940300"/>
          <p14:tracePt t="23726" x="10166350" y="4953000"/>
          <p14:tracePt t="23758" x="10109200" y="4997450"/>
          <p14:tracePt t="23758" x="10077450" y="5003800"/>
          <p14:tracePt t="23766" x="10052050" y="5016500"/>
          <p14:tracePt t="23790" x="10007600" y="5022850"/>
          <p14:tracePt t="23790" x="9994900" y="5029200"/>
          <p14:tracePt t="23820" x="9950450" y="5048250"/>
          <p14:tracePt t="23825" x="9937750" y="5048250"/>
          <p14:tracePt t="23854" x="9823450" y="5067300"/>
          <p14:tracePt t="23862" x="9753600" y="5067300"/>
          <p14:tracePt t="23891" x="9550400" y="5067300"/>
          <p14:tracePt t="23921" x="9410700" y="5092700"/>
          <p14:tracePt t="23926" x="9378950" y="5092700"/>
          <p14:tracePt t="23958" x="9290050" y="5092700"/>
          <p14:tracePt t="23958" x="9245600" y="5092700"/>
          <p14:tracePt t="23966" x="9182100" y="5092700"/>
          <p14:tracePt t="23990" x="8991600" y="5092700"/>
          <p14:tracePt t="24020" x="8890000" y="5092700"/>
          <p14:tracePt t="24025" x="8864600" y="5092700"/>
          <p14:tracePt t="24054" x="8820150" y="5092700"/>
          <p14:tracePt t="24062" x="8794750" y="5092700"/>
          <p14:tracePt t="24091" x="8674100" y="5086350"/>
          <p14:tracePt t="24122" x="8388350" y="5048250"/>
          <p14:tracePt t="24126" x="8343900" y="5035550"/>
          <p14:tracePt t="24158" x="8235950" y="5022850"/>
          <p14:tracePt t="24158" x="8197850" y="5016500"/>
          <p14:tracePt t="24166" x="8172450" y="5016500"/>
          <p14:tracePt t="24190" x="8102600" y="5003800"/>
          <p14:tracePt t="24190" x="8058150" y="4997450"/>
          <p14:tracePt t="24220" x="7861300" y="4946650"/>
          <p14:tracePt t="24225" x="7785100" y="4927600"/>
          <p14:tracePt t="24254" x="7626350" y="4908550"/>
          <p14:tracePt t="24262" x="7613650" y="4902200"/>
          <p14:tracePt t="24294" x="7607300" y="4902200"/>
          <p14:tracePt t="24323" x="7581900" y="4883150"/>
          <p14:tracePt t="24353" x="7524750" y="4851400"/>
          <p14:tracePt t="24358" x="7518400" y="4851400"/>
          <p14:tracePt t="24406" x="7512050" y="4845050"/>
          <p14:tracePt t="24414" x="7505700" y="4838700"/>
          <p14:tracePt t="24424" x="7499350" y="4826000"/>
          <p14:tracePt t="24454" x="7448550" y="4794250"/>
          <p14:tracePt t="24462" x="7442200" y="4794250"/>
          <p14:tracePt t="24491" x="7435850" y="4787900"/>
          <p14:tracePt t="24526" x="7423150" y="4781550"/>
          <p14:tracePt t="24534" x="7416800" y="4775200"/>
          <p14:tracePt t="24558" x="7385050" y="4743450"/>
          <p14:tracePt t="24588" x="7346950" y="4724400"/>
          <p14:tracePt t="24702" x="7340600" y="4724400"/>
          <p14:tracePt t="24718" x="7334250" y="4724400"/>
          <p14:tracePt t="24726" x="7321550" y="4724400"/>
          <p14:tracePt t="24756" x="7277100" y="4724400"/>
          <p14:tracePt t="24788" x="7200900" y="4718050"/>
          <p14:tracePt t="24790" x="7188200" y="4718050"/>
          <p14:tracePt t="24820" x="7156450" y="4711700"/>
          <p14:tracePt t="24823" x="7143750" y="4711700"/>
          <p14:tracePt t="24854" x="7112000" y="4711700"/>
          <p14:tracePt t="24854" x="7105650" y="4711700"/>
          <p14:tracePt t="24862" x="7092950" y="4711700"/>
          <p14:tracePt t="24890" x="7073900" y="4711700"/>
          <p14:tracePt t="24922" x="7054850" y="4711700"/>
          <p14:tracePt t="24926" x="7048500" y="4711700"/>
          <p14:tracePt t="24956" x="7023100" y="4705350"/>
          <p14:tracePt t="24988" x="6991350" y="4699000"/>
          <p14:tracePt t="24990" x="6978650" y="4692650"/>
          <p14:tracePt t="25020" x="6965950" y="4686300"/>
          <p14:tracePt t="25030" x="6959600" y="4686300"/>
          <p14:tracePt t="25058" x="6953250" y="4673600"/>
          <p14:tracePt t="25110" x="6953250" y="4667250"/>
          <p14:tracePt t="25126" x="6953250" y="4660900"/>
          <p14:tracePt t="25134" x="6953250" y="4654550"/>
          <p14:tracePt t="25156" x="6953250" y="4635500"/>
          <p14:tracePt t="25187" x="6953250" y="4597400"/>
          <p14:tracePt t="25190" x="6953250" y="4591050"/>
          <p14:tracePt t="25222" x="6953250" y="4565650"/>
          <p14:tracePt t="25222" x="6953250" y="4559300"/>
          <p14:tracePt t="25230" x="6953250" y="4552950"/>
          <p14:tracePt t="25256" x="6965950" y="4527550"/>
          <p14:tracePt t="25288" x="6978650" y="4502150"/>
          <p14:tracePt t="25294" x="6985000" y="4502150"/>
          <p14:tracePt t="25323" x="7004050" y="4476750"/>
          <p14:tracePt t="25355" x="7035800" y="4445000"/>
          <p14:tracePt t="25358" x="7048500" y="4438650"/>
          <p14:tracePt t="25388" x="7086600" y="4413250"/>
          <p14:tracePt t="25398" x="7092950" y="4413250"/>
          <p14:tracePt t="25424" x="7099300" y="4406900"/>
          <p14:tracePt t="25454" x="7118350" y="4406900"/>
          <p14:tracePt t="25454" x="7124700" y="4406900"/>
          <p14:tracePt t="25462" x="7131050" y="4406900"/>
          <p14:tracePt t="25491" x="7156450" y="4406900"/>
          <p14:tracePt t="25522" x="7194550" y="4406900"/>
          <p14:tracePt t="25534" x="7200900" y="4406900"/>
          <p14:tracePt t="25558" x="7207250" y="4406900"/>
          <p14:tracePt t="25589" x="7213600" y="4413250"/>
          <p14:tracePt t="25606" x="7213600" y="4419600"/>
          <p14:tracePt t="25624" x="7219950" y="4425950"/>
          <p14:tracePt t="25655" x="7239000" y="4457700"/>
          <p14:tracePt t="25670" x="7245350" y="4464050"/>
          <p14:tracePt t="25694" x="7245350" y="4470400"/>
          <p14:tracePt t="25722" x="7251700" y="4483100"/>
          <p14:tracePt t="25753" x="7258050" y="4508500"/>
          <p14:tracePt t="25766" x="7258050" y="4514850"/>
          <p14:tracePt t="25789" x="7258050" y="4521200"/>
          <p14:tracePt t="25820" x="7264400" y="4540250"/>
          <p14:tracePt t="25824" x="7264400" y="4546600"/>
          <p14:tracePt t="25854" x="7264400" y="4572000"/>
          <p14:tracePt t="25856" x="7264400" y="4578350"/>
          <p14:tracePt t="25886" x="7264400" y="4591050"/>
          <p14:tracePt t="25910" x="7264400" y="4597400"/>
          <p14:tracePt t="25934" x="7264400" y="4603750"/>
          <p14:tracePt t="25957" x="7264400" y="4616450"/>
          <p14:tracePt t="25987" x="7251700" y="4641850"/>
          <p14:tracePt t="25990" x="7245350" y="4648200"/>
          <p14:tracePt t="26021" x="7239000" y="4654550"/>
          <p14:tracePt t="26024" x="7232650" y="4660900"/>
          <p14:tracePt t="26054" x="7207250" y="4673600"/>
          <p14:tracePt t="26054" x="7200900" y="4673600"/>
          <p14:tracePt t="26062" x="7188200" y="4679950"/>
          <p14:tracePt t="26090" x="7156450" y="4692650"/>
          <p14:tracePt t="26121" x="7118350" y="4699000"/>
          <p14:tracePt t="26126" x="7112000" y="4699000"/>
          <p14:tracePt t="26157" x="7073900" y="4699000"/>
          <p14:tracePt t="26188" x="7048500" y="4699000"/>
          <p14:tracePt t="26238" x="7042150" y="4699000"/>
          <p14:tracePt t="26246" x="7035800" y="4699000"/>
          <p14:tracePt t="26255" x="7023100" y="4699000"/>
          <p14:tracePt t="26286" x="7010400" y="4692650"/>
          <p14:tracePt t="26326" x="7010400" y="4686300"/>
          <p14:tracePt t="26342" x="7010400" y="4673600"/>
          <p14:tracePt t="26356" x="7010400" y="4667250"/>
          <p14:tracePt t="26386" x="7010400" y="4616450"/>
          <p14:tracePt t="26390" x="7010400" y="4603750"/>
          <p14:tracePt t="26422" x="7010400" y="4572000"/>
          <p14:tracePt t="26423" x="7010400" y="4565650"/>
          <p14:tracePt t="26430" x="7010400" y="4559300"/>
          <p14:tracePt t="26455" x="7010400" y="4540250"/>
          <p14:tracePt t="26486" x="7010400" y="4527550"/>
          <p14:tracePt t="26494" x="7016750" y="4521200"/>
          <p14:tracePt t="26522" x="7023100" y="4508500"/>
          <p14:tracePt t="26553" x="7029450" y="4502150"/>
          <p14:tracePt t="26558" x="7029450" y="4495800"/>
          <p14:tracePt t="26589" x="7035800" y="4489450"/>
          <p14:tracePt t="26590" x="7042150" y="4489450"/>
          <p14:tracePt t="26621" x="7061200" y="4483100"/>
          <p14:tracePt t="26623" x="7073900" y="4483100"/>
          <p14:tracePt t="26654" x="7131050" y="4470400"/>
          <p14:tracePt t="26654" x="7162800" y="4470400"/>
          <p14:tracePt t="26662" x="7188200" y="4470400"/>
          <p14:tracePt t="26690" x="7219950" y="4470400"/>
          <p14:tracePt t="26758" x="7226300" y="4470400"/>
          <p14:tracePt t="26766" x="7232650" y="4476750"/>
          <p14:tracePt t="26789" x="7245350" y="4489450"/>
          <p14:tracePt t="26819" x="7251700" y="4508500"/>
          <p14:tracePt t="26822" x="7251700" y="4514850"/>
          <p14:tracePt t="26854" x="7258050" y="4527550"/>
          <p14:tracePt t="26862" x="7264400" y="4533900"/>
          <p14:tracePt t="26888" x="7264400" y="4546600"/>
          <p14:tracePt t="26920" x="7270750" y="4565650"/>
          <p14:tracePt t="26926" x="7270750" y="4572000"/>
          <p14:tracePt t="26955" x="7270750" y="4597400"/>
          <p14:tracePt t="26987" x="7264400" y="4622800"/>
          <p14:tracePt t="26990" x="7264400" y="4629150"/>
          <p14:tracePt t="27021" x="7258050" y="4648200"/>
          <p14:tracePt t="27022" x="7258050" y="4654550"/>
          <p14:tracePt t="27054" x="7251700" y="4660900"/>
          <p14:tracePt t="27054" x="7251700" y="4667250"/>
          <p14:tracePt t="27062" x="7245350" y="4667250"/>
          <p14:tracePt t="27089" x="7239000" y="4673600"/>
          <p14:tracePt t="27120" x="7232650" y="4679950"/>
          <p14:tracePt t="27134" x="7226300" y="4679950"/>
          <p14:tracePt t="27155" x="7226300" y="4686300"/>
          <p14:tracePt t="27186" x="7200900" y="4686300"/>
          <p14:tracePt t="27294" x="7194550" y="4686300"/>
          <p14:tracePt t="27310" x="7188200" y="4686300"/>
          <p14:tracePt t="27322" x="7181850" y="4692650"/>
          <p14:tracePt t="27352" x="7175500" y="4692650"/>
          <p14:tracePt t="27358" x="7169150" y="4692650"/>
          <p14:tracePt t="27390" x="7156450" y="4692650"/>
          <p14:tracePt t="27421" x="7131050" y="4692650"/>
          <p14:tracePt t="27422" x="7124700" y="4692650"/>
          <p14:tracePt t="27453" x="7112000" y="4692650"/>
          <p14:tracePt t="27494" x="7105650" y="4692650"/>
          <p14:tracePt t="27502" x="7099300" y="4692650"/>
          <p14:tracePt t="27523" x="7086600" y="4692650"/>
          <p14:tracePt t="27554" x="7067550" y="4692650"/>
          <p14:tracePt t="27558" x="7061200" y="4686300"/>
          <p14:tracePt t="27590" x="7048500" y="4686300"/>
          <p14:tracePt t="27620" x="7042150" y="4679950"/>
          <p14:tracePt t="27622" x="7035800" y="4679950"/>
          <p14:tracePt t="27652" x="7029450" y="4673600"/>
          <p14:tracePt t="27710" x="7029450" y="4667250"/>
          <p14:tracePt t="27718" x="7023100" y="4660900"/>
          <p14:tracePt t="27726" x="7023100" y="4654550"/>
          <p14:tracePt t="27755" x="7016750" y="4622800"/>
          <p14:tracePt t="27786" x="7010400" y="4610100"/>
          <p14:tracePt t="27790" x="7010400" y="4603750"/>
          <p14:tracePt t="27821" x="7010400" y="4591050"/>
          <p14:tracePt t="27822" x="7010400" y="4584700"/>
          <p14:tracePt t="27853" x="7010400" y="4559300"/>
          <p14:tracePt t="27856" x="7010400" y="4552950"/>
          <p14:tracePt t="27887" x="7010400" y="4521200"/>
          <p14:tracePt t="27894" x="7010400" y="4514850"/>
          <p14:tracePt t="27923" x="7010400" y="4508500"/>
          <p14:tracePt t="27953" x="7016750" y="4495800"/>
          <p14:tracePt t="27958" x="7016750" y="4489450"/>
          <p14:tracePt t="27989" x="7029450" y="4470400"/>
          <p14:tracePt t="27990" x="7029450" y="4457700"/>
          <p14:tracePt t="28021" x="7042150" y="4438650"/>
          <p14:tracePt t="28022" x="7048500" y="4438650"/>
          <p14:tracePt t="28053" x="7061200" y="4425950"/>
          <p14:tracePt t="28056" x="7067550" y="4419600"/>
          <p14:tracePt t="28087" x="7124700" y="4406900"/>
          <p14:tracePt t="28094" x="7131050" y="4406900"/>
          <p14:tracePt t="28123" x="7156450" y="4406900"/>
          <p14:tracePt t="28154" x="7194550" y="4413250"/>
          <p14:tracePt t="28158" x="7207250" y="4419600"/>
          <p14:tracePt t="28190" x="7258050" y="4445000"/>
          <p14:tracePt t="28190" x="7270750" y="4451350"/>
          <p14:tracePt t="28221" x="7277100" y="4457700"/>
          <p14:tracePt t="28238" x="7283450" y="4457700"/>
          <p14:tracePt t="28256" x="7289800" y="4470400"/>
          <p14:tracePt t="28287" x="7315200" y="4502150"/>
          <p14:tracePt t="28302" x="7321550" y="4508500"/>
          <p14:tracePt t="28358" x="7321550" y="4514850"/>
          <p14:tracePt t="28374" x="7321550" y="4527550"/>
          <p14:tracePt t="28389" x="7327900" y="4533900"/>
          <p14:tracePt t="28420" x="7327900" y="4572000"/>
          <p14:tracePt t="28430" x="7327900" y="4578350"/>
          <p14:tracePt t="28456" x="7327900" y="4591050"/>
          <p14:tracePt t="28487" x="7327900" y="4616450"/>
          <p14:tracePt t="28494" x="7327900" y="4622800"/>
          <p14:tracePt t="28523" x="7327900" y="4629150"/>
          <p14:tracePt t="28553" x="7321550" y="4641850"/>
          <p14:tracePt t="28558" x="7315200" y="4648200"/>
          <p14:tracePt t="28589" x="7302500" y="4660900"/>
          <p14:tracePt t="28620" x="7289800" y="4667250"/>
          <p14:tracePt t="28622" x="7289800" y="4673600"/>
          <p14:tracePt t="28652" x="7283450" y="4673600"/>
          <p14:tracePt t="28656" x="7277100" y="4679950"/>
          <p14:tracePt t="28686" x="7258050" y="4686300"/>
          <p14:tracePt t="28686" x="7251700" y="4686300"/>
          <p14:tracePt t="28694" x="7239000" y="4686300"/>
          <p14:tracePt t="28723" x="7194550" y="4699000"/>
          <p14:tracePt t="28753" x="7162800" y="4699000"/>
          <p14:tracePt t="28758" x="7156450" y="4699000"/>
          <p14:tracePt t="28789" x="7124700" y="4699000"/>
          <p14:tracePt t="28820" x="7105650" y="4705350"/>
          <p14:tracePt t="28830" x="7099300" y="4705350"/>
          <p14:tracePt t="28856" x="7092950" y="4705350"/>
          <p14:tracePt t="28887" x="7080250" y="4705350"/>
          <p14:tracePt t="28894" x="7073900" y="4705350"/>
          <p14:tracePt t="28923" x="7054850" y="4699000"/>
          <p14:tracePt t="28953" x="7042150" y="4686300"/>
          <p14:tracePt t="28958" x="7035800" y="4686300"/>
          <p14:tracePt t="28989" x="7035800" y="4679950"/>
          <p14:tracePt t="29022" x="7035800" y="4673600"/>
          <p14:tracePt t="29038" x="7035800" y="4667250"/>
          <p14:tracePt t="29056" x="7035800" y="4654550"/>
          <p14:tracePt t="29086" x="7035800" y="4616450"/>
          <p14:tracePt t="29094" x="7035800" y="4603750"/>
          <p14:tracePt t="29122" x="7035800" y="4584700"/>
          <p14:tracePt t="29153" x="7035800" y="4559300"/>
          <p14:tracePt t="29166" x="7035800" y="4552950"/>
          <p14:tracePt t="29189" x="7035800" y="4546600"/>
          <p14:tracePt t="29219" x="7035800" y="4533900"/>
          <p14:tracePt t="29230" x="7035800" y="4521200"/>
          <p14:tracePt t="29255" x="7054850" y="4508500"/>
          <p14:tracePt t="29286" x="7080250" y="4495800"/>
          <p14:tracePt t="29286" x="7086600" y="4489450"/>
          <p14:tracePt t="29294" x="7092950" y="4489450"/>
          <p14:tracePt t="29322" x="7105650" y="4483100"/>
          <p14:tracePt t="29352" x="7131050" y="4476750"/>
          <p14:tracePt t="29358" x="7143750" y="4476750"/>
          <p14:tracePt t="29389" x="7200900" y="4476750"/>
          <p14:tracePt t="29420" x="7258050" y="4476750"/>
          <p14:tracePt t="29422" x="7264400" y="4476750"/>
          <p14:tracePt t="29454" x="7270750" y="4476750"/>
          <p14:tracePt t="29478" x="7277100" y="4483100"/>
          <p14:tracePt t="29488" x="7283450" y="4489450"/>
          <p14:tracePt t="29518" x="7289800" y="4495800"/>
          <p14:tracePt t="29542" x="7289800" y="4502150"/>
          <p14:tracePt t="29566" x="7289800" y="4508500"/>
          <p14:tracePt t="29589" x="7296150" y="4521200"/>
          <p14:tracePt t="29619" x="7302500" y="4540250"/>
          <p14:tracePt t="29638" x="7302500" y="4546600"/>
          <p14:tracePt t="29670" x="7302500" y="4552950"/>
          <p14:tracePt t="29687" x="7302500" y="4559300"/>
          <p14:tracePt t="29718" x="7302500" y="4572000"/>
          <p14:tracePt t="29718" x="7302500" y="4578350"/>
          <p14:tracePt t="29750" x="7302500" y="4584700"/>
          <p14:tracePt t="29758" x="7302500" y="4591050"/>
          <p14:tracePt t="29789" x="7302500" y="4603750"/>
          <p14:tracePt t="29819" x="7289800" y="4629150"/>
          <p14:tracePt t="29822" x="7283450" y="4641850"/>
          <p14:tracePt t="29852" x="7283450" y="4648200"/>
          <p14:tracePt t="29870" x="7277100" y="4654550"/>
          <p14:tracePt t="29902" x="7277100" y="4660900"/>
          <p14:tracePt t="29922" x="7270750" y="4660900"/>
          <p14:tracePt t="30254" x="7270750" y="4667250"/>
          <p14:tracePt t="30262" x="7264400" y="4667250"/>
          <p14:tracePt t="30287" x="7251700" y="4699000"/>
          <p14:tracePt t="30318" x="7239000" y="4743450"/>
          <p14:tracePt t="30318" x="7232650" y="4762500"/>
          <p14:tracePt t="30326" x="7219950" y="4781550"/>
          <p14:tracePt t="30355" x="7169150" y="4851400"/>
          <p14:tracePt t="30386" x="7105650" y="4908550"/>
          <p14:tracePt t="30390" x="7092950" y="4921250"/>
          <p14:tracePt t="30422" x="7061200" y="4940300"/>
          <p14:tracePt t="30452" x="7004050" y="4953000"/>
          <p14:tracePt t="30454" x="6985000" y="4959350"/>
          <p14:tracePt t="30484" x="6921500" y="4965700"/>
          <p14:tracePt t="30488" x="6908800" y="4972050"/>
          <p14:tracePt t="30518" x="6889750" y="4972050"/>
          <p14:tracePt t="30526" x="6877050" y="4972050"/>
          <p14:tracePt t="30555" x="6845300" y="4972050"/>
          <p14:tracePt t="30586" x="6750050" y="4991100"/>
          <p14:tracePt t="30590" x="6724650" y="4991100"/>
          <p14:tracePt t="30621" x="6686550" y="4997450"/>
          <p14:tracePt t="30622" x="6673850" y="4997450"/>
          <p14:tracePt t="30652" x="6661150" y="4997450"/>
          <p14:tracePt t="30654" x="6648450" y="4997450"/>
          <p14:tracePt t="30684" x="6597650" y="4997450"/>
          <p14:tracePt t="30688" x="6584950" y="4997450"/>
          <p14:tracePt t="30719" x="6565900" y="4984750"/>
          <p14:tracePt t="30726" x="6565900" y="4978400"/>
          <p14:tracePt t="30755" x="6559550" y="4946650"/>
          <p14:tracePt t="30785" x="6534150" y="4876800"/>
          <p14:tracePt t="30790" x="6527800" y="4864100"/>
          <p14:tracePt t="30821" x="6521450" y="4826000"/>
          <p14:tracePt t="30822" x="6521450" y="4813300"/>
          <p14:tracePt t="30852" x="6534150" y="4768850"/>
          <p14:tracePt t="30854" x="6540500" y="4762500"/>
          <p14:tracePt t="30884" x="6559550" y="4743450"/>
          <p14:tracePt t="30888" x="6572250" y="4737100"/>
          <p14:tracePt t="30918" x="6597650" y="4730750"/>
          <p14:tracePt t="30918" x="6604000" y="4730750"/>
          <p14:tracePt t="30926" x="6623050" y="4730750"/>
          <p14:tracePt t="30955" x="6711950" y="4743450"/>
          <p14:tracePt t="30985" x="6813550" y="4813300"/>
          <p14:tracePt t="30990" x="6819900" y="4826000"/>
          <p14:tracePt t="31021" x="6826250" y="4864100"/>
          <p14:tracePt t="31022" x="6826250" y="4883150"/>
          <p14:tracePt t="31052" x="6826250" y="4927600"/>
          <p14:tracePt t="31054" x="6826250" y="4933950"/>
          <p14:tracePt t="31084" x="6807200" y="4953000"/>
          <p14:tracePt t="31088" x="6800850" y="4959350"/>
          <p14:tracePt t="31119" x="6794500" y="4965700"/>
          <p14:tracePt t="31190" x="6813550" y="4965700"/>
          <p14:tracePt t="31199" x="6826250" y="4965700"/>
          <p14:tracePt t="31220" x="6870700" y="4953000"/>
          <p14:tracePt t="31251" x="6991350" y="4946650"/>
          <p14:tracePt t="31254" x="7023100" y="4946650"/>
          <p14:tracePt t="31285" x="7073900" y="4946650"/>
          <p14:tracePt t="31287" x="7080250" y="4946650"/>
          <p14:tracePt t="31358" x="7086600" y="4946650"/>
          <p14:tracePt t="31366" x="7092950" y="4946650"/>
          <p14:tracePt t="31386" x="7099300" y="4946650"/>
          <p14:tracePt t="31417" x="7112000" y="4946650"/>
          <p14:tracePt t="31446" x="7118350" y="4946650"/>
          <p14:tracePt t="31454" x="7131050" y="4946650"/>
          <p14:tracePt t="31485" x="7200900" y="4946650"/>
          <p14:tracePt t="31486" x="7219950" y="4946650"/>
          <p14:tracePt t="31516" x="7245350" y="4946650"/>
          <p14:tracePt t="31694" x="7245350" y="4953000"/>
          <p14:tracePt t="31710" x="7232650" y="4953000"/>
          <p14:tracePt t="31720" x="7226300" y="4953000"/>
          <p14:tracePt t="31750" x="7213600" y="4959350"/>
          <p14:tracePt t="31750" x="7207250" y="4959350"/>
          <p14:tracePt t="31758" x="7200900" y="4959350"/>
          <p14:tracePt t="31788" x="7175500" y="4959350"/>
          <p14:tracePt t="31818" x="7131050" y="4953000"/>
          <p14:tracePt t="31822" x="7118350" y="4953000"/>
          <p14:tracePt t="31852" x="7118350" y="4946650"/>
          <p14:tracePt t="31862" x="7112000" y="4946650"/>
          <p14:tracePt t="31894" x="7112000" y="4940300"/>
          <p14:tracePt t="31921" x="7105650" y="4921250"/>
          <p14:tracePt t="31952" x="7099300" y="4908550"/>
          <p14:tracePt t="31958" x="7099300" y="4902200"/>
          <p14:tracePt t="31988" x="7099300" y="4883150"/>
          <p14:tracePt t="32018" x="7105650" y="4845050"/>
          <p14:tracePt t="32022" x="7112000" y="4832350"/>
          <p14:tracePt t="32052" x="7137400" y="4794250"/>
          <p14:tracePt t="32055" x="7143750" y="4787900"/>
          <p14:tracePt t="32085" x="7162800" y="4768850"/>
          <p14:tracePt t="32086" x="7169150" y="4762500"/>
          <p14:tracePt t="32116" x="7207250" y="4749800"/>
          <p14:tracePt t="32121" x="7226300" y="4737100"/>
          <p14:tracePt t="32151" x="7359650" y="4724400"/>
          <p14:tracePt t="32158" x="7397750" y="4724400"/>
          <p14:tracePt t="32188" x="7512050" y="4724400"/>
          <p14:tracePt t="32218" x="7620000" y="4724400"/>
          <p14:tracePt t="32222" x="7639050" y="4724400"/>
          <p14:tracePt t="32252" x="7708900" y="4743450"/>
          <p14:tracePt t="32254" x="7734300" y="4749800"/>
          <p14:tracePt t="32285" x="7785100" y="4762500"/>
          <p14:tracePt t="32286" x="7797800" y="4768850"/>
          <p14:tracePt t="32358" x="7804150" y="4775200"/>
          <p14:tracePt t="32366" x="7810500" y="4781550"/>
          <p14:tracePt t="32386" x="7816850" y="4787900"/>
          <p14:tracePt t="32417" x="7823200" y="4794250"/>
          <p14:tracePt t="32430" x="7823200" y="4800600"/>
          <p14:tracePt t="32454" x="7823200" y="4813300"/>
          <p14:tracePt t="32454" x="7823200" y="4826000"/>
          <p14:tracePt t="32484" x="7823200" y="4851400"/>
          <p14:tracePt t="32486" x="7823200" y="4857750"/>
          <p14:tracePt t="32516" x="7804150" y="4895850"/>
          <p14:tracePt t="32521" x="7804150" y="4902200"/>
          <p14:tracePt t="32551" x="7778750" y="4946650"/>
          <p14:tracePt t="32558" x="7772400" y="4959350"/>
          <p14:tracePt t="32587" x="7753350" y="4978400"/>
          <p14:tracePt t="32618" x="7702550" y="5010150"/>
          <p14:tracePt t="32622" x="7683500" y="5010150"/>
          <p14:tracePt t="32653" x="7607300" y="5022850"/>
          <p14:tracePt t="32654" x="7575550" y="5029200"/>
          <p14:tracePt t="32684" x="7499350" y="5041900"/>
          <p14:tracePt t="32686" x="7473950" y="5041900"/>
          <p14:tracePt t="32716" x="7385050" y="5041900"/>
          <p14:tracePt t="32720" x="7353300" y="5041900"/>
          <p14:tracePt t="32751" x="7226300" y="5029200"/>
          <p14:tracePt t="32758" x="7200900" y="5022850"/>
          <p14:tracePt t="32787" x="7162800" y="5010150"/>
          <p14:tracePt t="32818" x="7137400" y="4984750"/>
          <p14:tracePt t="32822" x="7131050" y="4978400"/>
          <p14:tracePt t="32853" x="7124700" y="4959350"/>
          <p14:tracePt t="32854" x="7118350" y="4959350"/>
          <p14:tracePt t="32886" x="7118350" y="4953000"/>
          <p14:tracePt t="32894" x="7118350" y="4946650"/>
          <p14:tracePt t="32920" x="7118350" y="4908550"/>
          <p14:tracePt t="32951" x="7118350" y="4870450"/>
          <p14:tracePt t="32974" x="7124700" y="4870450"/>
          <p14:tracePt t="32987" x="7124700" y="4864100"/>
          <p14:tracePt t="33017" x="7143750" y="4832350"/>
          <p14:tracePt t="33022" x="7156450" y="4819650"/>
          <p14:tracePt t="33053" x="7194550" y="4794250"/>
          <p14:tracePt t="33054" x="7200900" y="4787900"/>
          <p14:tracePt t="33084" x="7245350" y="4768850"/>
          <p14:tracePt t="33086" x="7270750" y="4762500"/>
          <p14:tracePt t="33116" x="7416800" y="4743450"/>
          <p14:tracePt t="33121" x="7486650" y="4737100"/>
          <p14:tracePt t="33151" x="7651750" y="4730750"/>
          <p14:tracePt t="33158" x="7670800" y="4730750"/>
          <p14:tracePt t="33187" x="7683500" y="4730750"/>
          <p14:tracePt t="33217" x="7708900" y="4730750"/>
          <p14:tracePt t="33222" x="7727950" y="4737100"/>
          <p14:tracePt t="33253" x="7810500" y="4756150"/>
          <p14:tracePt t="33254" x="7842250" y="4768850"/>
          <p14:tracePt t="33284" x="7867650" y="4775200"/>
          <p14:tracePt t="33350" x="7867650" y="4781550"/>
          <p14:tracePt t="33358" x="7874000" y="4781550"/>
          <p14:tracePt t="33414" x="7874000" y="4787900"/>
          <p14:tracePt t="33430" x="7874000" y="4794250"/>
          <p14:tracePt t="33452" x="7874000" y="4813300"/>
          <p14:tracePt t="33482" x="7874000" y="4870450"/>
          <p14:tracePt t="33487" x="7867650" y="4883150"/>
          <p14:tracePt t="33517" x="7861300" y="4895850"/>
          <p14:tracePt t="33519" x="7861300" y="4902200"/>
          <p14:tracePt t="33549" x="7854950" y="4914900"/>
          <p14:tracePt t="33553" x="7842250" y="4927600"/>
          <p14:tracePt t="33583" x="7797800" y="4965700"/>
          <p14:tracePt t="33590" x="7778750" y="4972050"/>
          <p14:tracePt t="33620" x="7708900" y="4997450"/>
          <p14:tracePt t="33651" x="7588250" y="5022850"/>
          <p14:tracePt t="33654" x="7562850" y="5022850"/>
          <p14:tracePt t="33684" x="7505700" y="5035550"/>
          <p14:tracePt t="33687" x="7480300" y="5035550"/>
          <p14:tracePt t="33717" x="7423150" y="5035550"/>
          <p14:tracePt t="33719" x="7397750" y="5035550"/>
          <p14:tracePt t="33749" x="7321550" y="5035550"/>
          <p14:tracePt t="33753" x="7302500" y="5035550"/>
          <p14:tracePt t="33783" x="7258050" y="5022850"/>
          <p14:tracePt t="33790" x="7251700" y="5022850"/>
          <p14:tracePt t="33820" x="7226300" y="5016500"/>
          <p14:tracePt t="33850" x="7162800" y="4997450"/>
          <p14:tracePt t="33854" x="7150100" y="4991100"/>
          <p14:tracePt t="33884" x="7124700" y="4978400"/>
          <p14:tracePt t="33894" x="7118350" y="4972050"/>
          <p14:tracePt t="33934" x="7112000" y="4965700"/>
          <p14:tracePt t="33953" x="7105650" y="4953000"/>
          <p14:tracePt t="33983" x="7099300" y="4921250"/>
          <p14:tracePt t="33990" x="7099300" y="4914900"/>
          <p14:tracePt t="34020" x="7099300" y="4876800"/>
          <p14:tracePt t="34050" x="7099300" y="4832350"/>
          <p14:tracePt t="34054" x="7099300" y="4819650"/>
          <p14:tracePt t="34084" x="7099300" y="4800600"/>
          <p14:tracePt t="34087" x="7099300" y="4794250"/>
          <p14:tracePt t="34117" x="7137400" y="4762500"/>
          <p14:tracePt t="34119" x="7156450" y="4749800"/>
          <p14:tracePt t="34149" x="7226300" y="4724400"/>
          <p14:tracePt t="34153" x="7258050" y="4718050"/>
          <p14:tracePt t="34184" x="7454900" y="4692650"/>
          <p14:tracePt t="34190" x="7518400" y="4692650"/>
          <p14:tracePt t="34220" x="7651750" y="4692650"/>
          <p14:tracePt t="34250" x="7759700" y="4699000"/>
          <p14:tracePt t="34254" x="7766050" y="4699000"/>
          <p14:tracePt t="34284" x="7772400" y="4705350"/>
          <p14:tracePt t="34294" x="7778750" y="4718050"/>
          <p14:tracePt t="34319" x="7797800" y="4762500"/>
          <p14:tracePt t="34349" x="7804150" y="4781550"/>
          <p14:tracePt t="34353" x="7810500" y="4787900"/>
          <p14:tracePt t="34383" x="7810500" y="4800600"/>
          <p14:tracePt t="34414" x="7810500" y="4806950"/>
          <p14:tracePt t="34422" x="7816850" y="4806950"/>
          <p14:tracePt t="34452" x="7816850" y="4819650"/>
          <p14:tracePt t="34482" x="7816850" y="4845050"/>
          <p14:tracePt t="34487" x="7816850" y="4851400"/>
          <p14:tracePt t="34517" x="7810500" y="4870450"/>
          <p14:tracePt t="34518" x="7804150" y="4876800"/>
          <p14:tracePt t="34548" x="7797800" y="4895850"/>
          <p14:tracePt t="34553" x="7791450" y="4902200"/>
          <p14:tracePt t="34583" x="7772400" y="4927600"/>
          <p14:tracePt t="34590" x="7766050" y="4927600"/>
          <p14:tracePt t="34620" x="7740650" y="4940300"/>
          <p14:tracePt t="34650" x="7702550" y="4959350"/>
          <p14:tracePt t="34654" x="7696200" y="4965700"/>
          <p14:tracePt t="34684" x="7651750" y="4978400"/>
          <p14:tracePt t="34686" x="7639050" y="4991100"/>
          <p14:tracePt t="34716" x="7556500" y="5010150"/>
          <p14:tracePt t="34718" x="7518400" y="5010150"/>
          <p14:tracePt t="34748" x="7410450" y="5022850"/>
          <p14:tracePt t="34753" x="7378700" y="5022850"/>
          <p14:tracePt t="34783" x="7321550" y="5022850"/>
          <p14:tracePt t="34798" x="7315200" y="5022850"/>
          <p14:tracePt t="34820" x="7302500" y="5022850"/>
          <p14:tracePt t="34850" x="7251700" y="5003800"/>
          <p14:tracePt t="34854" x="7226300" y="4997450"/>
          <p14:tracePt t="34884" x="7181850" y="4978400"/>
          <p14:tracePt t="34902" x="7181850" y="4972050"/>
          <p14:tracePt t="34934" x="7181850" y="4959350"/>
          <p14:tracePt t="34953" x="7181850" y="4933950"/>
          <p14:tracePt t="34983" x="7181850" y="4895850"/>
          <p14:tracePt t="34990" x="7181850" y="4883150"/>
          <p14:tracePt t="35020" x="7181850" y="4864100"/>
          <p14:tracePt t="35050" x="7181850" y="4832350"/>
          <p14:tracePt t="35054" x="7188200" y="4819650"/>
          <p14:tracePt t="35084" x="7207250" y="4794250"/>
          <p14:tracePt t="35086" x="7219950" y="4787900"/>
          <p14:tracePt t="35116" x="7302500" y="4743450"/>
          <p14:tracePt t="35118" x="7366000" y="4737100"/>
          <p14:tracePt t="35148" x="7543800" y="4718050"/>
          <p14:tracePt t="35153" x="7581900" y="4718050"/>
          <p14:tracePt t="35183" x="7689850" y="4718050"/>
          <p14:tracePt t="35190" x="7708900" y="4718050"/>
          <p14:tracePt t="35219" x="7721600" y="4730750"/>
          <p14:tracePt t="35250" x="7734300" y="4756150"/>
          <p14:tracePt t="36166" x="7740650" y="4762500"/>
          <p14:tracePt t="36174" x="7759700" y="4775200"/>
          <p14:tracePt t="36185" x="7785100" y="4787900"/>
          <p14:tracePt t="36214" x="7924800" y="4832350"/>
          <p14:tracePt t="36222" x="7969250" y="4845050"/>
          <p14:tracePt t="36252" x="8216900" y="4908550"/>
          <p14:tracePt t="36282" x="8674100" y="4984750"/>
          <p14:tracePt t="36286" x="8743950" y="4997450"/>
          <p14:tracePt t="36316" x="8972550" y="5041900"/>
          <p14:tracePt t="36319" x="9067800" y="5060950"/>
          <p14:tracePt t="36349" x="9436100" y="5137150"/>
          <p14:tracePt t="36351" x="9550400" y="5162550"/>
          <p14:tracePt t="36381" x="9791700" y="5226050"/>
          <p14:tracePt t="36386" x="9848850" y="5238750"/>
          <p14:tracePt t="36416" x="9988550" y="5289550"/>
          <p14:tracePt t="36422" x="9994900" y="5289550"/>
          <p14:tracePt t="36566" x="9994900" y="5295900"/>
          <p14:tracePt t="36582" x="9994900" y="5302250"/>
          <p14:tracePt t="36590" x="9994900" y="5308600"/>
          <p14:tracePt t="36618" x="10045700" y="5353050"/>
          <p14:tracePt t="36649" x="10204450" y="5435600"/>
          <p14:tracePt t="36654" x="10229850" y="5441950"/>
          <p14:tracePt t="36684" x="10242550" y="5448300"/>
          <p14:tracePt t="36734" x="10242550" y="5454650"/>
          <p14:tracePt t="36766" x="10236200" y="5454650"/>
          <p14:tracePt t="36774" x="10217150" y="5454650"/>
          <p14:tracePt t="36785" x="10204450" y="5454650"/>
          <p14:tracePt t="36815" x="10109200" y="5454650"/>
          <p14:tracePt t="36822" x="10102850" y="5454650"/>
          <p14:tracePt t="36852" x="10096500" y="5448300"/>
          <p14:tracePt t="36882" x="10090150" y="5384800"/>
          <p14:tracePt t="36886" x="10090150" y="5359400"/>
          <p14:tracePt t="36916" x="10090150" y="5308600"/>
          <p14:tracePt t="36919" x="10090150" y="5295900"/>
          <p14:tracePt t="36949" x="10102850" y="5257800"/>
          <p14:tracePt t="36951" x="10115550" y="5238750"/>
          <p14:tracePt t="36981" x="10191750" y="5200650"/>
          <p14:tracePt t="36985" x="10217150" y="5194300"/>
          <p14:tracePt t="37015" x="10287000" y="5187950"/>
          <p14:tracePt t="37022" x="10299700" y="5187950"/>
          <p14:tracePt t="37052" x="10312400" y="5187950"/>
          <p14:tracePt t="37082" x="10382250" y="5238750"/>
          <p14:tracePt t="37086" x="10401300" y="5264150"/>
          <p14:tracePt t="37116" x="10452100" y="5321300"/>
          <p14:tracePt t="37119" x="10458450" y="5334000"/>
          <p14:tracePt t="37149" x="10464800" y="5334000"/>
          <p14:tracePt t="37151" x="10464800" y="5340350"/>
          <p14:tracePt t="37180" x="10464800" y="5353050"/>
          <p14:tracePt t="37185" x="10464800" y="5359400"/>
          <p14:tracePt t="37216" x="10420350" y="5403850"/>
          <p14:tracePt t="37222" x="10401300" y="5416550"/>
          <p14:tracePt t="37252" x="10325100" y="5441950"/>
          <p14:tracePt t="37282" x="10280650" y="5454650"/>
          <p14:tracePt t="37550" x="10274300" y="5454650"/>
          <p14:tracePt t="37558" x="10248900" y="5441950"/>
          <p14:tracePt t="37584" x="10033000" y="5283200"/>
          <p14:tracePt t="37614" x="9474200" y="4838700"/>
          <p14:tracePt t="37622" x="9321800" y="4699000"/>
          <p14:tracePt t="37650" x="8940800" y="4343400"/>
          <p14:tracePt t="37680" x="8788400" y="4095750"/>
          <p14:tracePt t="37686" x="8788400" y="4070350"/>
          <p14:tracePt t="37716" x="8788400" y="4006850"/>
          <p14:tracePt t="37718" x="8794750" y="3987800"/>
          <p14:tracePt t="37748" x="8813800" y="3930650"/>
          <p14:tracePt t="37752" x="8813800" y="3917950"/>
          <p14:tracePt t="37782" x="8839200" y="3835400"/>
          <p14:tracePt t="37790" x="8845550" y="3810000"/>
          <p14:tracePt t="37818" x="8845550" y="3714750"/>
          <p14:tracePt t="37848" x="8801100" y="3556000"/>
          <p14:tracePt t="37854" x="8756650" y="3492500"/>
          <p14:tracePt t="37885" x="8597900" y="3302000"/>
          <p14:tracePt t="37915" x="8540750" y="3181350"/>
          <p14:tracePt t="37919" x="8540750" y="3162300"/>
          <p14:tracePt t="37948" x="8540750" y="3117850"/>
          <p14:tracePt t="37951" x="8540750" y="3105150"/>
          <p14:tracePt t="37981" x="8540750" y="3092450"/>
          <p14:tracePt t="37983" x="8540750" y="3086100"/>
          <p14:tracePt t="38022" x="8540750" y="3079750"/>
          <p14:tracePt t="38030" x="8540750" y="3073400"/>
          <p14:tracePt t="38050" x="8547100" y="3060700"/>
          <p14:tracePt t="38080" x="8559800" y="2997200"/>
          <p14:tracePt t="38086" x="8559800" y="2990850"/>
          <p14:tracePt t="38118" x="8566150" y="2984500"/>
          <p14:tracePt t="38254" x="8559800" y="2990850"/>
          <p14:tracePt t="38262" x="8553450" y="2990850"/>
          <p14:tracePt t="38284" x="8534400" y="2990850"/>
          <p14:tracePt t="38314" x="8477250" y="2997200"/>
          <p14:tracePt t="38318" x="8451850" y="2997200"/>
          <p14:tracePt t="38350" x="8369300" y="2997200"/>
          <p14:tracePt t="38350" x="8343900" y="2997200"/>
          <p14:tracePt t="38380" x="8255000" y="2971800"/>
          <p14:tracePt t="38383" x="8235950" y="2952750"/>
          <p14:tracePt t="38413" x="8204200" y="2927350"/>
          <p14:tracePt t="38418" x="8204200" y="2921000"/>
          <p14:tracePt t="38448" x="8197850" y="2895600"/>
          <p14:tracePt t="38454" x="8197850" y="2882900"/>
          <p14:tracePt t="38485" x="8197850" y="2844800"/>
          <p14:tracePt t="38514" x="8235950" y="2774950"/>
          <p14:tracePt t="38518" x="8261350" y="2755900"/>
          <p14:tracePt t="38548" x="8369300" y="2705100"/>
          <p14:tracePt t="38551" x="8394700" y="2692400"/>
          <p14:tracePt t="38581" x="8432800" y="2667000"/>
          <p14:tracePt t="38583" x="8439150" y="2660650"/>
          <p14:tracePt t="38613" x="8470900" y="2660650"/>
          <p14:tracePt t="38618" x="8496300" y="2660650"/>
          <p14:tracePt t="38648" x="8655050" y="2711450"/>
          <p14:tracePt t="38654" x="8699500" y="2743200"/>
          <p14:tracePt t="38684" x="8775700" y="2806700"/>
          <p14:tracePt t="38714" x="8794750" y="2844800"/>
          <p14:tracePt t="38718" x="8801100" y="2851150"/>
          <p14:tracePt t="38748" x="8801100" y="2889250"/>
          <p14:tracePt t="38751" x="8801100" y="2901950"/>
          <p14:tracePt t="38781" x="8782050" y="2946400"/>
          <p14:tracePt t="38783" x="8763000" y="2959100"/>
          <p14:tracePt t="38813" x="8718550" y="2990850"/>
          <p14:tracePt t="38818" x="8693150" y="2997200"/>
          <p14:tracePt t="38848" x="8559800" y="3016250"/>
          <p14:tracePt t="38854" x="8547100" y="3016250"/>
          <p14:tracePt t="38885" x="8509000" y="3028950"/>
          <p14:tracePt t="38915" x="8502650" y="3028950"/>
          <p14:tracePt t="39430" x="8489950" y="3028950"/>
          <p14:tracePt t="39438" x="8477250" y="3028950"/>
          <p14:tracePt t="39450" x="8458200" y="3035300"/>
          <p14:tracePt t="39479" x="8382000" y="3035300"/>
          <p14:tracePt t="39486" x="8369300" y="3035300"/>
          <p14:tracePt t="39518" x="8356600" y="3028950"/>
          <p14:tracePt t="39518" x="8350250" y="3028950"/>
          <p14:tracePt t="39548" x="8331200" y="2997200"/>
          <p14:tracePt t="39550" x="8324850" y="2984500"/>
          <p14:tracePt t="39580" x="8312150" y="2946400"/>
          <p14:tracePt t="39584" x="8312150" y="2933700"/>
          <p14:tracePt t="39614" x="8305800" y="2851150"/>
          <p14:tracePt t="39622" x="8305800" y="2832100"/>
          <p14:tracePt t="39651" x="8305800" y="2800350"/>
          <p14:tracePt t="39681" x="8312150" y="2768600"/>
          <p14:tracePt t="39686" x="8318500" y="2762250"/>
          <p14:tracePt t="39718" x="8356600" y="2736850"/>
          <p14:tracePt t="39748" x="8413750" y="2717800"/>
          <p14:tracePt t="39750" x="8439150" y="2711450"/>
          <p14:tracePt t="39780" x="8559800" y="2705100"/>
          <p14:tracePt t="39784" x="8623300" y="2724150"/>
          <p14:tracePt t="39814" x="8820150" y="2838450"/>
          <p14:tracePt t="39822" x="8839200" y="2851150"/>
          <p14:tracePt t="39851" x="8864600" y="2895600"/>
          <p14:tracePt t="39881" x="8864600" y="2933700"/>
          <p14:tracePt t="39886" x="8864600" y="2952750"/>
          <p14:tracePt t="39917" x="8839200" y="3003550"/>
          <p14:tracePt t="39947" x="8794750" y="3035300"/>
          <p14:tracePt t="39950" x="8782050" y="3035300"/>
          <p14:tracePt t="39981" x="8775700" y="3035300"/>
          <p14:tracePt t="40143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5200" y="1066800"/>
            <a:ext cx="24240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프로그램의 수행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7231" y="1854200"/>
            <a:ext cx="3100529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Run – Run Module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F5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3982" y="5056384"/>
            <a:ext cx="121219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shell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2823" y="5049081"/>
            <a:ext cx="134844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editor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93" y="3313461"/>
            <a:ext cx="4269294" cy="14766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547" y="3083398"/>
            <a:ext cx="7509251" cy="188254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00"/>
    </mc:Choice>
    <mc:Fallback xmlns="">
      <p:transition spd="slow" advTm="7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79" x="2044700" y="4470400"/>
          <p14:tracePt t="9386" x="2044700" y="4476750"/>
          <p14:tracePt t="9396" x="2044700" y="4483100"/>
          <p14:tracePt t="9413" x="2044700" y="4489450"/>
          <p14:tracePt t="9430" x="2044700" y="4495800"/>
          <p14:tracePt t="9447" x="2044700" y="4502150"/>
          <p14:tracePt t="9463" x="2032000" y="4521200"/>
          <p14:tracePt t="9495" x="1962150" y="4540250"/>
          <p14:tracePt t="9499" x="1943100" y="4546600"/>
          <p14:tracePt t="9530" x="1860550" y="4552950"/>
          <p14:tracePt t="9531" x="1822450" y="4559300"/>
          <p14:tracePt t="9539" x="1790700" y="4559300"/>
          <p14:tracePt t="9566" x="1701800" y="4559300"/>
          <p14:tracePt t="9598" x="1568450" y="4559300"/>
          <p14:tracePt t="9602" x="1530350" y="4559300"/>
          <p14:tracePt t="9630" x="1390650" y="4533900"/>
          <p14:tracePt t="9663" x="1187450" y="4483100"/>
          <p14:tracePt t="9667" x="1168400" y="4483100"/>
          <p14:tracePt t="9698" x="1117600" y="4451350"/>
          <p14:tracePt t="9699" x="1104900" y="4445000"/>
          <p14:tracePt t="9730" x="1073150" y="4419600"/>
          <p14:tracePt t="9730" x="1060450" y="4406900"/>
          <p14:tracePt t="9738" x="1035050" y="4381500"/>
          <p14:tracePt t="9763" x="946150" y="4260850"/>
          <p14:tracePt t="9794" x="863600" y="4165600"/>
          <p14:tracePt t="9796" x="838200" y="4133850"/>
          <p14:tracePt t="9827" x="762000" y="4032250"/>
          <p14:tracePt t="9835" x="742950" y="3987800"/>
          <p14:tracePt t="9864" x="711200" y="3886200"/>
          <p14:tracePt t="9895" x="692150" y="3803650"/>
          <p14:tracePt t="9898" x="679450" y="3784600"/>
          <p14:tracePt t="9930" x="673100" y="3702050"/>
          <p14:tracePt t="9932" x="666750" y="3676650"/>
          <p14:tracePt t="9963" x="660400" y="3606800"/>
          <p14:tracePt t="9970" x="647700" y="3568700"/>
          <p14:tracePt t="9998" x="641350" y="3517900"/>
          <p14:tracePt t="10029" x="641350" y="3460750"/>
          <p14:tracePt t="10035" x="641350" y="3441700"/>
          <p14:tracePt t="10065" x="673100" y="3359150"/>
          <p14:tracePt t="10096" x="742950" y="3270250"/>
          <p14:tracePt t="10099" x="768350" y="3251200"/>
          <p14:tracePt t="10130" x="876300" y="3200400"/>
          <p14:tracePt t="10131" x="908050" y="3194050"/>
          <p14:tracePt t="10139" x="958850" y="3187700"/>
          <p14:tracePt t="10165" x="1130300" y="3168650"/>
          <p14:tracePt t="10196" x="1435100" y="3168650"/>
          <p14:tracePt t="10203" x="1511300" y="3168650"/>
          <p14:tracePt t="10232" x="1708150" y="3168650"/>
          <p14:tracePt t="10264" x="1968500" y="3213100"/>
          <p14:tracePt t="10267" x="2044700" y="3238500"/>
          <p14:tracePt t="10298" x="2235200" y="3289300"/>
          <p14:tracePt t="10299" x="2286000" y="3314700"/>
          <p14:tracePt t="10307" x="2324100" y="3327400"/>
          <p14:tracePt t="10332" x="2432050" y="3371850"/>
          <p14:tracePt t="10363" x="2546350" y="3416300"/>
          <p14:tracePt t="10371" x="2578100" y="3435350"/>
          <p14:tracePt t="10398" x="2673350" y="3492500"/>
          <p14:tracePt t="10430" x="2711450" y="3524250"/>
          <p14:tracePt t="10435" x="2717800" y="3536950"/>
          <p14:tracePt t="10464" x="2736850" y="3568700"/>
          <p14:tracePt t="10494" x="2768600" y="3657600"/>
          <p14:tracePt t="10499" x="2781300" y="3683000"/>
          <p14:tracePt t="10531" x="2806700" y="3759200"/>
          <p14:tracePt t="10531" x="2813050" y="3790950"/>
          <p14:tracePt t="10539" x="2819400" y="3835400"/>
          <p14:tracePt t="10564" x="2825750" y="3956050"/>
          <p14:tracePt t="10594" x="2825750" y="4083050"/>
          <p14:tracePt t="10597" x="2825750" y="4108450"/>
          <p14:tracePt t="10628" x="2825750" y="4184650"/>
          <p14:tracePt t="10634" x="2825750" y="4210050"/>
          <p14:tracePt t="10665" x="2781300" y="4273550"/>
          <p14:tracePt t="10696" x="2660650" y="4330700"/>
          <p14:tracePt t="10699" x="2616200" y="4337050"/>
          <p14:tracePt t="10730" x="2527300" y="4343400"/>
          <p14:tracePt t="10732" x="2508250" y="4343400"/>
          <p14:tracePt t="10739" x="2476500" y="4343400"/>
          <p14:tracePt t="10765" x="2343150" y="4343400"/>
          <p14:tracePt t="10795" x="2063750" y="4260850"/>
          <p14:tracePt t="10803" x="1993900" y="4235450"/>
          <p14:tracePt t="10832" x="1816100" y="4152900"/>
          <p14:tracePt t="10863" x="1644650" y="4044950"/>
          <p14:tracePt t="10867" x="1625600" y="4038600"/>
          <p14:tracePt t="10898" x="1587500" y="4013200"/>
          <p14:tracePt t="10899" x="1574800" y="4000500"/>
          <p14:tracePt t="10907" x="1562100" y="3994150"/>
          <p14:tracePt t="10933" x="1498600" y="3949700"/>
          <p14:tracePt t="10964" x="1384300" y="3886200"/>
          <p14:tracePt t="10971" x="1371600" y="3879850"/>
          <p14:tracePt t="10999" x="1320800" y="3848100"/>
          <p14:tracePt t="11030" x="1250950" y="3803650"/>
          <p14:tracePt t="11035" x="1212850" y="3784600"/>
          <p14:tracePt t="11066" x="1168400" y="3752850"/>
          <p14:tracePt t="11067" x="1136650" y="3740150"/>
          <p14:tracePt t="11098" x="1111250" y="3721100"/>
          <p14:tracePt t="11099" x="1098550" y="3721100"/>
          <p14:tracePt t="11129" x="1085850" y="3714750"/>
          <p14:tracePt t="11132" x="1079500" y="3708400"/>
          <p14:tracePt t="11163" x="1066800" y="3702050"/>
          <p14:tracePt t="11171" x="1060450" y="3702050"/>
          <p14:tracePt t="11235" x="1054100" y="3702050"/>
          <p14:tracePt t="11243" x="1041400" y="3702050"/>
          <p14:tracePt t="11265" x="1003300" y="3702050"/>
          <p14:tracePt t="11296" x="939800" y="3689350"/>
          <p14:tracePt t="11299" x="933450" y="3689350"/>
          <p14:tracePt t="11329" x="908050" y="3689350"/>
          <p14:tracePt t="11333" x="889000" y="3683000"/>
          <p14:tracePt t="11364" x="857250" y="3676650"/>
          <p14:tracePt t="11371" x="838200" y="3663950"/>
          <p14:tracePt t="11399" x="793750" y="3657600"/>
          <p14:tracePt t="11429" x="730250" y="3625850"/>
          <p14:tracePt t="11435" x="711200" y="3619500"/>
          <p14:tracePt t="11466" x="679450" y="3606800"/>
          <p14:tracePt t="11496" x="628650" y="3568700"/>
          <p14:tracePt t="11507" x="622300" y="3568700"/>
          <p14:tracePt t="11533" x="615950" y="3562350"/>
          <p14:tracePt t="11563" x="590550" y="3543300"/>
          <p14:tracePt t="11571" x="590550" y="3536950"/>
          <p14:tracePt t="11600" x="571500" y="3524250"/>
          <p14:tracePt t="11631" x="546100" y="3492500"/>
          <p14:tracePt t="11635" x="539750" y="3486150"/>
          <p14:tracePt t="11699" x="539750" y="3479800"/>
          <p14:tracePt t="11715" x="539750" y="3467100"/>
          <p14:tracePt t="11732" x="539750" y="3454400"/>
          <p14:tracePt t="11763" x="539750" y="3448050"/>
          <p14:tracePt t="11763" x="539750" y="3441700"/>
          <p14:tracePt t="11771" x="539750" y="3435350"/>
          <p14:tracePt t="11799" x="539750" y="3422650"/>
          <p14:tracePt t="11830" x="552450" y="3403600"/>
          <p14:tracePt t="11867" x="558800" y="3403600"/>
          <p14:tracePt t="11875" x="565150" y="3403600"/>
          <p14:tracePt t="11900" x="571500" y="3397250"/>
          <p14:tracePt t="11930" x="584200" y="3390900"/>
          <p14:tracePt t="11931" x="590550" y="3390900"/>
          <p14:tracePt t="11939" x="609600" y="3390900"/>
          <p14:tracePt t="11966" x="654050" y="3384550"/>
          <p14:tracePt t="11997" x="736600" y="3378200"/>
          <p14:tracePt t="12003" x="755650" y="3378200"/>
          <p14:tracePt t="12033" x="812800" y="3378200"/>
          <p14:tracePt t="12063" x="838200" y="3378200"/>
          <p14:tracePt t="12067" x="844550" y="3378200"/>
          <p14:tracePt t="12097" x="857250" y="3378200"/>
          <p14:tracePt t="12100" x="869950" y="3378200"/>
          <p14:tracePt t="12131" x="895350" y="3384550"/>
          <p14:tracePt t="12132" x="901700" y="3384550"/>
          <p14:tracePt t="12139" x="914400" y="3390900"/>
          <p14:tracePt t="12166" x="933450" y="3409950"/>
          <p14:tracePt t="12197" x="939800" y="3416300"/>
          <p14:tracePt t="12203" x="952500" y="3422650"/>
          <p14:tracePt t="12234" x="958850" y="3435350"/>
          <p14:tracePt t="12235" x="965200" y="3441700"/>
          <p14:tracePt t="12243" x="971550" y="3448050"/>
          <p14:tracePt t="12267" x="977900" y="3479800"/>
          <p14:tracePt t="12299" x="977900" y="3505200"/>
          <p14:tracePt t="12307" x="977900" y="3511550"/>
          <p14:tracePt t="12334" x="977900" y="3536950"/>
          <p14:tracePt t="12365" x="977900" y="3568700"/>
          <p14:tracePt t="12379" x="977900" y="3575050"/>
          <p14:tracePt t="12399" x="977900" y="3594100"/>
          <p14:tracePt t="12429" x="946150" y="3651250"/>
          <p14:tracePt t="12435" x="946150" y="3657600"/>
          <p14:tracePt t="12465" x="920750" y="3689350"/>
          <p14:tracePt t="12467" x="914400" y="3702050"/>
          <p14:tracePt t="12496" x="901700" y="3708400"/>
          <p14:tracePt t="12499" x="889000" y="3727450"/>
          <p14:tracePt t="12530" x="863600" y="3746500"/>
          <p14:tracePt t="12534" x="850900" y="3752850"/>
          <p14:tracePt t="12564" x="800100" y="3771900"/>
          <p14:tracePt t="12571" x="781050" y="3771900"/>
          <p14:tracePt t="12600" x="717550" y="3784600"/>
          <p14:tracePt t="12630" x="622300" y="3784600"/>
          <p14:tracePt t="12635" x="609600" y="3784600"/>
          <p14:tracePt t="12666" x="571500" y="3784600"/>
          <p14:tracePt t="12667" x="558800" y="3784600"/>
          <p14:tracePt t="12697" x="533400" y="3778250"/>
          <p14:tracePt t="12700" x="520700" y="3765550"/>
          <p14:tracePt t="12730" x="469900" y="3740150"/>
          <p14:tracePt t="12731" x="457200" y="3733800"/>
          <p14:tracePt t="12739" x="444500" y="3721100"/>
          <p14:tracePt t="12766" x="400050" y="3695700"/>
          <p14:tracePt t="12796" x="355600" y="3644900"/>
          <p14:tracePt t="12803" x="349250" y="3632200"/>
          <p14:tracePt t="12834" x="330200" y="3568700"/>
          <p14:tracePt t="12836" x="323850" y="3556000"/>
          <p14:tracePt t="12866" x="317500" y="3524250"/>
          <p14:tracePt t="12867" x="317500" y="3511550"/>
          <p14:tracePt t="12883" x="317500" y="3498850"/>
          <p14:tracePt t="12901" x="317500" y="3486150"/>
          <p14:tracePt t="12932" x="336550" y="3416300"/>
          <p14:tracePt t="12939" x="355600" y="3384550"/>
          <p14:tracePt t="12967" x="412750" y="3333750"/>
          <p14:tracePt t="12998" x="495300" y="3308350"/>
          <p14:tracePt t="13003" x="520700" y="3308350"/>
          <p14:tracePt t="13033" x="590550" y="3308350"/>
          <p14:tracePt t="13063" x="641350" y="3314700"/>
          <p14:tracePt t="13067" x="660400" y="3327400"/>
          <p14:tracePt t="13098" x="755650" y="3378200"/>
          <p14:tracePt t="13101" x="781050" y="3397250"/>
          <p14:tracePt t="13133" x="889000" y="3473450"/>
          <p14:tracePt t="13139" x="908050" y="3486150"/>
          <p14:tracePt t="13168" x="939800" y="3505200"/>
          <p14:tracePt t="13200" x="952500" y="3524250"/>
          <p14:tracePt t="13203" x="958850" y="3524250"/>
          <p14:tracePt t="13233" x="958850" y="3549650"/>
          <p14:tracePt t="13235" x="971550" y="3556000"/>
          <p14:tracePt t="13264" x="971550" y="3575050"/>
          <p14:tracePt t="13267" x="971550" y="3581400"/>
          <p14:tracePt t="13297" x="965200" y="3613150"/>
          <p14:tracePt t="13301" x="965200" y="3625850"/>
          <p14:tracePt t="13332" x="946150" y="3657600"/>
          <p14:tracePt t="13339" x="946150" y="3670300"/>
          <p14:tracePt t="13367" x="927100" y="3695700"/>
          <p14:tracePt t="13397" x="920750" y="3727450"/>
          <p14:tracePt t="13403" x="920750" y="3733800"/>
          <p14:tracePt t="13434" x="914400" y="3733800"/>
          <p14:tracePt t="13475" x="908050" y="3740150"/>
          <p14:tracePt t="13483" x="908050" y="3746500"/>
          <p14:tracePt t="13501" x="920750" y="3778250"/>
          <p14:tracePt t="13531" x="933450" y="3867150"/>
          <p14:tracePt t="13539" x="933450" y="3886200"/>
          <p14:tracePt t="13568" x="933450" y="3962400"/>
          <p14:tracePt t="13600" x="939800" y="4038600"/>
          <p14:tracePt t="13603" x="939800" y="4051300"/>
          <p14:tracePt t="13634" x="946150" y="4102100"/>
          <p14:tracePt t="13666" x="958850" y="4165600"/>
          <p14:tracePt t="13668" x="958850" y="4184650"/>
          <p14:tracePt t="13698" x="958850" y="4216400"/>
          <p14:tracePt t="13707" x="958850" y="4222750"/>
          <p14:tracePt t="13735" x="952500" y="4235450"/>
          <p14:tracePt t="13767" x="939800" y="4279900"/>
          <p14:tracePt t="13772" x="933450" y="4298950"/>
          <p14:tracePt t="13801" x="908050" y="4343400"/>
          <p14:tracePt t="13833" x="901700" y="4356100"/>
          <p14:tracePt t="13835" x="895350" y="4362450"/>
          <p14:tracePt t="13867" x="889000" y="4368800"/>
          <p14:tracePt t="13869" x="882650" y="4381500"/>
          <p14:tracePt t="13900" x="831850" y="4419600"/>
          <p14:tracePt t="13907" x="819150" y="4425950"/>
          <p14:tracePt t="13935" x="800100" y="4432300"/>
          <p14:tracePt t="13966" x="768350" y="4432300"/>
          <p14:tracePt t="13971" x="755650" y="4432300"/>
          <p14:tracePt t="14001" x="711200" y="4432300"/>
          <p14:tracePt t="14031" x="635000" y="4432300"/>
          <p14:tracePt t="14035" x="628650" y="4432300"/>
          <p14:tracePt t="14066" x="577850" y="4406900"/>
          <p14:tracePt t="14070" x="558800" y="4394200"/>
          <p14:tracePt t="14101" x="501650" y="4349750"/>
          <p14:tracePt t="14115" x="488950" y="4349750"/>
          <p14:tracePt t="14135" x="488950" y="4343400"/>
          <p14:tracePt t="14166" x="450850" y="4311650"/>
          <p14:tracePt t="14171" x="438150" y="4298950"/>
          <p14:tracePt t="14202" x="381000" y="4248150"/>
          <p14:tracePt t="14204" x="381000" y="4241800"/>
          <p14:tracePt t="14235" x="368300" y="4229100"/>
          <p14:tracePt t="14244" x="361950" y="4229100"/>
          <p14:tracePt t="14269" x="355600" y="4210050"/>
          <p14:tracePt t="14300" x="317500" y="4140200"/>
          <p14:tracePt t="14307" x="304800" y="4121150"/>
          <p14:tracePt t="14335" x="292100" y="4095750"/>
          <p14:tracePt t="14365" x="292100" y="4019550"/>
          <p14:tracePt t="14371" x="292100" y="3994150"/>
          <p14:tracePt t="14401" x="292100" y="3924300"/>
          <p14:tracePt t="14431" x="304800" y="3848100"/>
          <p14:tracePt t="14435" x="311150" y="3835400"/>
          <p14:tracePt t="14465" x="330200" y="3803650"/>
          <p14:tracePt t="14469" x="342900" y="3784600"/>
          <p14:tracePt t="14499" x="393700" y="3771900"/>
          <p14:tracePt t="14507" x="412750" y="3765550"/>
          <p14:tracePt t="14535" x="450850" y="3759200"/>
          <p14:tracePt t="14567" x="508000" y="3759200"/>
          <p14:tracePt t="14572" x="520700" y="3759200"/>
          <p14:tracePt t="14602" x="577850" y="3759200"/>
          <p14:tracePt t="14633" x="711200" y="3797300"/>
          <p14:tracePt t="14635" x="749300" y="3810000"/>
          <p14:tracePt t="14666" x="869950" y="3867150"/>
          <p14:tracePt t="14668" x="882650" y="3867150"/>
          <p14:tracePt t="14698" x="920750" y="3892550"/>
          <p14:tracePt t="14702" x="927100" y="3898900"/>
          <p14:tracePt t="14733" x="946150" y="3917950"/>
          <p14:tracePt t="14739" x="958850" y="3930650"/>
          <p14:tracePt t="14769" x="977900" y="3981450"/>
          <p14:tracePt t="14800" x="1009650" y="4051300"/>
          <p14:tracePt t="14803" x="1016000" y="4064000"/>
          <p14:tracePt t="14834" x="1028700" y="4102100"/>
          <p14:tracePt t="14835" x="1028700" y="4114800"/>
          <p14:tracePt t="14866" x="1041400" y="4178300"/>
          <p14:tracePt t="14869" x="1054100" y="4197350"/>
          <p14:tracePt t="14900" x="1060450" y="4254500"/>
          <p14:tracePt t="14908" x="1060450" y="4273550"/>
          <p14:tracePt t="14935" x="1060450" y="4318000"/>
          <p14:tracePt t="14965" x="1060450" y="4375150"/>
          <p14:tracePt t="14971" x="1060450" y="4394200"/>
          <p14:tracePt t="15002" x="1047750" y="4432300"/>
          <p14:tracePt t="15004" x="1047750" y="4445000"/>
          <p14:tracePt t="15035" x="1009650" y="4483100"/>
          <p14:tracePt t="15036" x="1003300" y="4489450"/>
          <p14:tracePt t="15044" x="996950" y="4495800"/>
          <p14:tracePt t="15070" x="952500" y="4533900"/>
          <p14:tracePt t="15102" x="882650" y="4546600"/>
          <p14:tracePt t="15107" x="869950" y="4546600"/>
          <p14:tracePt t="15137" x="819150" y="4546600"/>
          <p14:tracePt t="15168" x="742950" y="4546600"/>
          <p14:tracePt t="15172" x="723900" y="4546600"/>
          <p14:tracePt t="15202" x="666750" y="4546600"/>
          <p14:tracePt t="15204" x="654050" y="4546600"/>
          <p14:tracePt t="15235" x="628650" y="4546600"/>
          <p14:tracePt t="15236" x="622300" y="4546600"/>
          <p14:tracePt t="15243" x="609600" y="4546600"/>
          <p14:tracePt t="15269" x="584200" y="4540250"/>
          <p14:tracePt t="15299" x="520700" y="4514850"/>
          <p14:tracePt t="15307" x="508000" y="4514850"/>
          <p14:tracePt t="15335" x="469900" y="4495800"/>
          <p14:tracePt t="15365" x="463550" y="4489450"/>
          <p14:tracePt t="15371" x="457200" y="4483100"/>
          <p14:tracePt t="15402" x="438150" y="4464050"/>
          <p14:tracePt t="15403" x="438150" y="4451350"/>
          <p14:tracePt t="15434" x="425450" y="4432300"/>
          <p14:tracePt t="15436" x="419100" y="4425950"/>
          <p14:tracePt t="15466" x="406400" y="4400550"/>
          <p14:tracePt t="15469" x="400050" y="4381500"/>
          <p14:tracePt t="15498" x="393700" y="4343400"/>
          <p14:tracePt t="15502" x="381000" y="4324350"/>
          <p14:tracePt t="15531" x="374650" y="4273550"/>
          <p14:tracePt t="15539" x="374650" y="4267200"/>
          <p14:tracePt t="15568" x="355600" y="4216400"/>
          <p14:tracePt t="15571" x="355600" y="4191000"/>
          <p14:tracePt t="15600" x="355600" y="4114800"/>
          <p14:tracePt t="15604" x="355600" y="4083050"/>
          <p14:tracePt t="15635" x="355600" y="4013200"/>
          <p14:tracePt t="15636" x="355600" y="4006850"/>
          <p14:tracePt t="15644" x="355600" y="3981450"/>
          <p14:tracePt t="15669" x="361950" y="3937000"/>
          <p14:tracePt t="15699" x="400050" y="3854450"/>
          <p14:tracePt t="15707" x="419100" y="3841750"/>
          <p14:tracePt t="15736" x="463550" y="3810000"/>
          <p14:tracePt t="15765" x="527050" y="3797300"/>
          <p14:tracePt t="15771" x="552450" y="3797300"/>
          <p14:tracePt t="15801" x="641350" y="3797300"/>
          <p14:tracePt t="15803" x="673100" y="3797300"/>
          <p14:tracePt t="15833" x="850900" y="3816350"/>
          <p14:tracePt t="15837" x="908050" y="3835400"/>
          <p14:tracePt t="15868" x="1022350" y="3860800"/>
          <p14:tracePt t="15876" x="1041400" y="3873500"/>
          <p14:tracePt t="15904" x="1047750" y="3879850"/>
          <p14:tracePt t="15935" x="1073150" y="3917950"/>
          <p14:tracePt t="15939" x="1079500" y="3930650"/>
          <p14:tracePt t="15969" x="1092200" y="3981450"/>
          <p14:tracePt t="16000" x="1104900" y="4076700"/>
          <p14:tracePt t="16003" x="1104900" y="4095750"/>
          <p14:tracePt t="16034" x="1123950" y="4171950"/>
          <p14:tracePt t="16036" x="1130300" y="4191000"/>
          <p14:tracePt t="16066" x="1143000" y="4222750"/>
          <p14:tracePt t="16070" x="1143000" y="4229100"/>
          <p14:tracePt t="16101" x="1143000" y="4254500"/>
          <p14:tracePt t="16108" x="1143000" y="4260850"/>
          <p14:tracePt t="16137" x="1143000" y="4298950"/>
          <p14:tracePt t="16169" x="1143000" y="4330700"/>
          <p14:tracePt t="16172" x="1143000" y="4343400"/>
          <p14:tracePt t="16203" x="1143000" y="4362450"/>
          <p14:tracePt t="16204" x="1143000" y="4368800"/>
          <p14:tracePt t="16211" x="1143000" y="4375150"/>
          <p14:tracePt t="16236" x="1117600" y="4406900"/>
          <p14:tracePt t="16267" x="1098550" y="4425950"/>
          <p14:tracePt t="16270" x="1092200" y="4432300"/>
          <p14:tracePt t="16300" x="1041400" y="4464050"/>
          <p14:tracePt t="16307" x="1022350" y="4464050"/>
          <p14:tracePt t="16336" x="984250" y="4470400"/>
          <p14:tracePt t="16367" x="958850" y="4483100"/>
          <p14:tracePt t="16380" x="952500" y="4483100"/>
          <p14:tracePt t="16405" x="914400" y="4483100"/>
          <p14:tracePt t="16436" x="812800" y="4483100"/>
          <p14:tracePt t="16444" x="787400" y="4483100"/>
          <p14:tracePt t="16471" x="749300" y="4483100"/>
          <p14:tracePt t="16502" x="742950" y="4483100"/>
          <p14:tracePt t="16508" x="736600" y="4483100"/>
          <p14:tracePt t="16537" x="685800" y="4451350"/>
          <p14:tracePt t="16567" x="571500" y="4381500"/>
          <p14:tracePt t="16571" x="558800" y="4368800"/>
          <p14:tracePt t="16602" x="533400" y="4337050"/>
          <p14:tracePt t="16603" x="520700" y="4324350"/>
          <p14:tracePt t="16633" x="508000" y="4298950"/>
          <p14:tracePt t="16636" x="501650" y="4279900"/>
          <p14:tracePt t="16667" x="469900" y="4210050"/>
          <p14:tracePt t="16670" x="469900" y="4197350"/>
          <p14:tracePt t="16700" x="450850" y="4133850"/>
          <p14:tracePt t="16707" x="450850" y="4114800"/>
          <p14:tracePt t="16737" x="438150" y="4051300"/>
          <p14:tracePt t="16739" x="425450" y="4000500"/>
          <p14:tracePt t="16770" x="419100" y="3937000"/>
          <p14:tracePt t="16775" x="419100" y="3924300"/>
          <p14:tracePt t="16804" x="419100" y="3879850"/>
          <p14:tracePt t="16835" x="419100" y="3854450"/>
          <p14:tracePt t="16843" x="419100" y="3848100"/>
          <p14:tracePt t="16870" x="419100" y="3835400"/>
          <p14:tracePt t="16901" x="425450" y="3829050"/>
          <p14:tracePt t="16907" x="438150" y="3822700"/>
          <p14:tracePt t="16937" x="469900" y="3822700"/>
          <p14:tracePt t="16968" x="647700" y="3822700"/>
          <p14:tracePt t="16971" x="692150" y="3822700"/>
          <p14:tracePt t="17002" x="781050" y="3841750"/>
          <p14:tracePt t="17005" x="800100" y="3848100"/>
          <p14:tracePt t="17036" x="812800" y="3854450"/>
          <p14:tracePt t="17044" x="819150" y="3854450"/>
          <p14:tracePt t="17072" x="819150" y="3860800"/>
          <p14:tracePt t="17108" x="831850" y="3867150"/>
          <p14:tracePt t="17764" x="838200" y="3867150"/>
          <p14:tracePt t="17773" x="850900" y="3867150"/>
          <p14:tracePt t="17780" x="882650" y="3860800"/>
          <p14:tracePt t="17805" x="977900" y="3822700"/>
          <p14:tracePt t="17836" x="1168400" y="3771900"/>
          <p14:tracePt t="17844" x="1206500" y="3759200"/>
          <p14:tracePt t="17872" x="1238250" y="3746500"/>
          <p14:tracePt t="17904" x="1250950" y="3740150"/>
          <p14:tracePt t="17916" x="1257300" y="3733800"/>
          <p14:tracePt t="17939" x="1295400" y="3733800"/>
          <p14:tracePt t="17969" x="1390650" y="3702050"/>
          <p14:tracePt t="17972" x="1403350" y="3695700"/>
          <p14:tracePt t="18003" x="1428750" y="3683000"/>
          <p14:tracePt t="18020" x="1435100" y="3683000"/>
          <p14:tracePt t="18039" x="1454150" y="3683000"/>
          <p14:tracePt t="18070" x="1517650" y="3663950"/>
          <p14:tracePt t="18076" x="1524000" y="3657600"/>
          <p14:tracePt t="18156" x="1530350" y="3657600"/>
          <p14:tracePt t="18164" x="1536700" y="3651250"/>
          <p14:tracePt t="18452" x="1543050" y="3651250"/>
          <p14:tracePt t="18460" x="1549400" y="3644900"/>
          <p14:tracePt t="18472" x="1562100" y="3638550"/>
          <p14:tracePt t="18502" x="1631950" y="3638550"/>
          <p14:tracePt t="18507" x="1638300" y="3638550"/>
          <p14:tracePt t="18538" x="1663700" y="3638550"/>
          <p14:tracePt t="18539" x="1670050" y="3638550"/>
          <p14:tracePt t="18620" x="1676400" y="3638550"/>
          <p14:tracePt t="18708" x="1682750" y="3632200"/>
          <p14:tracePt t="18732" x="1689100" y="3625850"/>
          <p14:tracePt t="18933" x="1682750" y="3625850"/>
          <p14:tracePt t="18948" x="1676400" y="3632200"/>
          <p14:tracePt t="18996" x="1670050" y="3632200"/>
          <p14:tracePt t="19020" x="1657350" y="3632200"/>
          <p14:tracePt t="19028" x="1651000" y="3644900"/>
          <p14:tracePt t="19040" x="1638300" y="3644900"/>
          <p14:tracePt t="19071" x="1587500" y="3663950"/>
          <p14:tracePt t="19076" x="1587500" y="3670300"/>
          <p14:tracePt t="19107" x="1568450" y="3676650"/>
          <p14:tracePt t="19108" x="1555750" y="3676650"/>
          <p14:tracePt t="19139" x="1492250" y="3695700"/>
          <p14:tracePt t="19140" x="1473200" y="3702050"/>
          <p14:tracePt t="19170" x="1377950" y="3752850"/>
          <p14:tracePt t="19173" x="1377950" y="3759200"/>
          <p14:tracePt t="19203" x="1339850" y="3778250"/>
          <p14:tracePt t="19212" x="1339850" y="3784600"/>
          <p14:tracePt t="19240" x="1308100" y="3803650"/>
          <p14:tracePt t="19270" x="1231900" y="3873500"/>
          <p14:tracePt t="19276" x="1219200" y="3892550"/>
          <p14:tracePt t="19306" x="1193800" y="3924300"/>
          <p14:tracePt t="19337" x="1168400" y="3937000"/>
          <p14:tracePt t="19340" x="1162050" y="3949700"/>
          <p14:tracePt t="19371" x="1130300" y="3994150"/>
          <p14:tracePt t="19372" x="1117600" y="4013200"/>
          <p14:tracePt t="19380" x="1092200" y="4038600"/>
          <p14:tracePt t="19406" x="1066800" y="4083050"/>
          <p14:tracePt t="19436" x="1028700" y="4127500"/>
          <p14:tracePt t="19444" x="1022350" y="4127500"/>
          <p14:tracePt t="19473" x="1003300" y="4146550"/>
          <p14:tracePt t="19503" x="920750" y="4191000"/>
          <p14:tracePt t="19508" x="895350" y="4203700"/>
          <p14:tracePt t="19539" x="838200" y="4222750"/>
          <p14:tracePt t="19541" x="825500" y="4229100"/>
          <p14:tracePt t="19572" x="793750" y="4229100"/>
          <p14:tracePt t="19573" x="787400" y="4229100"/>
          <p14:tracePt t="19580" x="768350" y="4229100"/>
          <p14:tracePt t="19607" x="730250" y="4229100"/>
          <p14:tracePt t="19638" x="673100" y="4203700"/>
          <p14:tracePt t="19644" x="654050" y="4191000"/>
          <p14:tracePt t="19674" x="584200" y="4121150"/>
          <p14:tracePt t="19705" x="488950" y="3987800"/>
          <p14:tracePt t="19708" x="463550" y="3956050"/>
          <p14:tracePt t="19738" x="457200" y="3905250"/>
          <p14:tracePt t="19740" x="438150" y="3886200"/>
          <p14:tracePt t="19771" x="431800" y="3822700"/>
          <p14:tracePt t="19773" x="431800" y="3803650"/>
          <p14:tracePt t="19804" x="419100" y="3733800"/>
          <p14:tracePt t="19812" x="419100" y="3721100"/>
          <p14:tracePt t="19841" x="419100" y="3683000"/>
          <p14:tracePt t="19873" x="419100" y="3625850"/>
          <p14:tracePt t="19876" x="419100" y="3613150"/>
          <p14:tracePt t="19907" x="425450" y="3543300"/>
          <p14:tracePt t="19937" x="444500" y="3486150"/>
          <p14:tracePt t="19940" x="450850" y="3473450"/>
          <p14:tracePt t="19971" x="469900" y="3435350"/>
          <p14:tracePt t="19974" x="476250" y="3429000"/>
          <p14:tracePt t="20006" x="514350" y="3390900"/>
          <p14:tracePt t="20012" x="533400" y="3384550"/>
          <p14:tracePt t="20040" x="590550" y="3378200"/>
          <p14:tracePt t="20071" x="679450" y="3365500"/>
          <p14:tracePt t="20076" x="692150" y="3365500"/>
          <p14:tracePt t="20107" x="755650" y="3365500"/>
          <p14:tracePt t="20138" x="850900" y="3397250"/>
          <p14:tracePt t="20140" x="889000" y="3409950"/>
          <p14:tracePt t="20170" x="946150" y="3448050"/>
          <p14:tracePt t="20173" x="965200" y="3454400"/>
          <p14:tracePt t="20204" x="971550" y="3467100"/>
          <p14:tracePt t="20204" x="971550" y="3473450"/>
          <p14:tracePt t="20213" x="971550" y="3492500"/>
          <p14:tracePt t="20242" x="990600" y="3581400"/>
          <p14:tracePt t="20274" x="1022350" y="3752850"/>
          <p14:tracePt t="20276" x="1035050" y="3778250"/>
          <p14:tracePt t="20308" x="1054100" y="3873500"/>
          <p14:tracePt t="20309" x="1054100" y="3892550"/>
          <p14:tracePt t="20316" x="1066800" y="3911600"/>
          <p14:tracePt t="20342" x="1066800" y="3987800"/>
          <p14:tracePt t="20373" x="1079500" y="4070350"/>
          <p14:tracePt t="20380" x="1079500" y="4089400"/>
          <p14:tracePt t="20407" x="1079500" y="4146550"/>
          <p14:tracePt t="20438" x="1079500" y="4210050"/>
          <p14:tracePt t="20444" x="1079500" y="4235450"/>
          <p14:tracePt t="20475" x="1066800" y="4305300"/>
          <p14:tracePt t="20476" x="1066800" y="4330700"/>
          <p14:tracePt t="20508" x="1054100" y="4368800"/>
          <p14:tracePt t="20508" x="1047750" y="4381500"/>
          <p14:tracePt t="20516" x="1047750" y="4387850"/>
          <p14:tracePt t="20542" x="1035050" y="4406900"/>
          <p14:tracePt t="20574" x="1022350" y="4425950"/>
          <p14:tracePt t="20588" x="1016000" y="4432300"/>
          <p14:tracePt t="20608" x="1009650" y="4457700"/>
          <p14:tracePt t="20916" x="1009650" y="4451350"/>
          <p14:tracePt t="20924" x="1009650" y="4438650"/>
          <p14:tracePt t="20942" x="1016000" y="4413250"/>
          <p14:tracePt t="20974" x="1047750" y="4337050"/>
          <p14:tracePt t="20980" x="1060450" y="4324350"/>
          <p14:tracePt t="21009" x="1073150" y="4298950"/>
          <p14:tracePt t="21040" x="1079500" y="4292600"/>
          <p14:tracePt t="21068" x="1079500" y="4286250"/>
          <p14:tracePt t="21076" x="1079500" y="4279900"/>
          <p14:tracePt t="22093" x="1085850" y="4279900"/>
          <p14:tracePt t="22100" x="1092200" y="4279900"/>
          <p14:tracePt t="22110" x="1104900" y="4267200"/>
          <p14:tracePt t="22141" x="1193800" y="4210050"/>
          <p14:tracePt t="22149" x="1225550" y="4191000"/>
          <p14:tracePt t="22176" x="1301750" y="4146550"/>
          <p14:tracePt t="22207" x="1365250" y="4095750"/>
          <p14:tracePt t="22212" x="1377950" y="4089400"/>
          <p14:tracePt t="22243" x="1409700" y="4064000"/>
          <p14:tracePt t="22245" x="1409700" y="4057650"/>
          <p14:tracePt t="22253" x="1422400" y="4044950"/>
          <p14:tracePt t="22277" x="1460500" y="4019550"/>
          <p14:tracePt t="22308" x="1511300" y="3975100"/>
          <p14:tracePt t="22309" x="1530350" y="3968750"/>
          <p14:tracePt t="22317" x="1549400" y="3949700"/>
          <p14:tracePt t="22343" x="1581150" y="3930650"/>
          <p14:tracePt t="22374" x="1600200" y="3911600"/>
          <p14:tracePt t="22380" x="1606550" y="3911600"/>
          <p14:tracePt t="22409" x="1651000" y="3879850"/>
          <p14:tracePt t="22441" x="1682750" y="3860800"/>
          <p14:tracePt t="22764" x="1676400" y="3860800"/>
          <p14:tracePt t="22772" x="1670050" y="3860800"/>
          <p14:tracePt t="22780" x="1651000" y="3860800"/>
          <p14:tracePt t="22810" x="1612900" y="3854450"/>
          <p14:tracePt t="22842" x="1600200" y="3848100"/>
          <p14:tracePt t="22925" x="1593850" y="3841750"/>
          <p14:tracePt t="22941" x="1587500" y="3835400"/>
          <p14:tracePt t="22956" x="1581150" y="3829050"/>
          <p14:tracePt t="22977" x="1574800" y="3829050"/>
          <p14:tracePt t="23045" x="1574800" y="3822700"/>
          <p14:tracePt t="23053" x="1568450" y="3816350"/>
          <p14:tracePt t="23084" x="1568450" y="3810000"/>
          <p14:tracePt t="23110" x="1555750" y="3790950"/>
          <p14:tracePt t="23141" x="1555750" y="3771900"/>
          <p14:tracePt t="23189" x="1555750" y="3765550"/>
          <p14:tracePt t="23197" x="1555750" y="3759200"/>
          <p14:tracePt t="23211" x="1555750" y="3752850"/>
          <p14:tracePt t="23242" x="1555750" y="3708400"/>
          <p14:tracePt t="23244" x="1568450" y="3689350"/>
          <p14:tracePt t="23275" x="1587500" y="3663950"/>
          <p14:tracePt t="23276" x="1600200" y="3657600"/>
          <p14:tracePt t="23307" x="1612900" y="3644900"/>
          <p14:tracePt t="23310" x="1612900" y="3638550"/>
          <p14:tracePt t="23340" x="1619250" y="3632200"/>
          <p14:tracePt t="23349" x="1625600" y="3632200"/>
          <p14:tracePt t="23377" x="1638300" y="3632200"/>
          <p14:tracePt t="23408" x="1657350" y="3632200"/>
          <p14:tracePt t="23437" x="1663700" y="3632200"/>
          <p14:tracePt t="23453" x="1676400" y="3632200"/>
          <p14:tracePt t="23478" x="1682750" y="3638550"/>
          <p14:tracePt t="23510" x="1689100" y="3651250"/>
          <p14:tracePt t="23517" x="1695450" y="3657600"/>
          <p14:tracePt t="23545" x="1701800" y="3670300"/>
          <p14:tracePt t="23576" x="1701800" y="3689350"/>
          <p14:tracePt t="23581" x="1701800" y="3695700"/>
          <p14:tracePt t="23611" x="1701800" y="3708400"/>
          <p14:tracePt t="23643" x="1701800" y="3746500"/>
          <p14:tracePt t="23644" x="1701800" y="3752850"/>
          <p14:tracePt t="23675" x="1701800" y="3778250"/>
          <p14:tracePt t="23677" x="1701800" y="3784600"/>
          <p14:tracePt t="23708" x="1701800" y="3797300"/>
          <p14:tracePt t="23732" x="1701800" y="3810000"/>
          <p14:tracePt t="23748" x="1695450" y="3822700"/>
          <p14:tracePt t="23777" x="1682750" y="3841750"/>
          <p14:tracePt t="23807" x="1670050" y="3854450"/>
          <p14:tracePt t="23925" x="1670050" y="3860800"/>
          <p14:tracePt t="23973" x="1676400" y="3867150"/>
          <p14:tracePt t="23980" x="1689100" y="3867150"/>
          <p14:tracePt t="23996" x="1695450" y="3867150"/>
          <p14:tracePt t="24011" x="1708150" y="3867150"/>
          <p14:tracePt t="24042" x="1746250" y="3879850"/>
          <p14:tracePt t="24157" x="1746250" y="3892550"/>
          <p14:tracePt t="24165" x="1746250" y="3898900"/>
          <p14:tracePt t="24179" x="1746250" y="3911600"/>
          <p14:tracePt t="24210" x="1765300" y="3987800"/>
          <p14:tracePt t="24213" x="1765300" y="4013200"/>
          <p14:tracePt t="24244" x="1784350" y="4076700"/>
          <p14:tracePt t="24246" x="1784350" y="4089400"/>
          <p14:tracePt t="24253" x="1784350" y="4102100"/>
          <p14:tracePt t="24279" x="1790700" y="4140200"/>
          <p14:tracePt t="24310" x="1797050" y="4197350"/>
          <p14:tracePt t="24316" x="1797050" y="4203700"/>
          <p14:tracePt t="24345" x="1797050" y="4260850"/>
          <p14:tracePt t="24375" x="1797050" y="4343400"/>
          <p14:tracePt t="24380" x="1797050" y="4362450"/>
          <p14:tracePt t="24411" x="1797050" y="4425950"/>
          <p14:tracePt t="24413" x="1809750" y="4445000"/>
          <p14:tracePt t="24444" x="1809750" y="4457700"/>
          <p14:tracePt t="24468" x="1809750" y="4464050"/>
          <p14:tracePt t="24484" x="1809750" y="4470400"/>
          <p14:tracePt t="24511" x="1816100" y="4489450"/>
          <p14:tracePt t="24541" x="1822450" y="4508500"/>
          <p14:tracePt t="24580" x="1822450" y="4514850"/>
          <p14:tracePt t="24588" x="1822450" y="4521200"/>
          <p14:tracePt t="24611" x="1822450" y="4540250"/>
          <p14:tracePt t="24641" x="1828800" y="4540250"/>
          <p14:tracePt t="24765" x="1828800" y="4552950"/>
          <p14:tracePt t="24773" x="1841500" y="4565650"/>
          <p14:tracePt t="24781" x="1860550" y="4578350"/>
          <p14:tracePt t="24812" x="1866900" y="4591050"/>
          <p14:tracePt t="24813" x="1879600" y="4591050"/>
          <p14:tracePt t="24821" x="1898650" y="4603750"/>
          <p14:tracePt t="24845" x="1917700" y="4610100"/>
          <p14:tracePt t="25021" x="1924050" y="4610100"/>
          <p14:tracePt t="25029" x="1943100" y="4610100"/>
          <p14:tracePt t="25045" x="1968500" y="4610100"/>
          <p14:tracePt t="25076" x="2019300" y="4610100"/>
          <p14:tracePt t="25085" x="2032000" y="4610100"/>
          <p14:tracePt t="25112" x="2032000" y="4616450"/>
          <p14:tracePt t="25861" x="2025650" y="4616450"/>
          <p14:tracePt t="25869" x="2012950" y="4616450"/>
          <p14:tracePt t="25885" x="2000250" y="4616450"/>
          <p14:tracePt t="25914" x="1949450" y="4616450"/>
          <p14:tracePt t="25945" x="1879600" y="4616450"/>
          <p14:tracePt t="25949" x="1866900" y="4616450"/>
          <p14:tracePt t="25979" x="1809750" y="4591050"/>
          <p14:tracePt t="25981" x="1790700" y="4584700"/>
          <p14:tracePt t="26011" x="1765300" y="4559300"/>
          <p14:tracePt t="26013" x="1752600" y="4546600"/>
          <p14:tracePt t="26043" x="1676400" y="4438650"/>
          <p14:tracePt t="26047" x="1657350" y="4419600"/>
          <p14:tracePt t="26077" x="1625600" y="4349750"/>
          <p14:tracePt t="26085" x="1625600" y="4324350"/>
          <p14:tracePt t="26113" x="1619250" y="4286250"/>
          <p14:tracePt t="26144" x="1612900" y="4210050"/>
          <p14:tracePt t="26149" x="1612900" y="4203700"/>
          <p14:tracePt t="26180" x="1612900" y="4159250"/>
          <p14:tracePt t="26181" x="1612900" y="4146550"/>
          <p14:tracePt t="26213" x="1619250" y="4114800"/>
          <p14:tracePt t="26221" x="1631950" y="4095750"/>
          <p14:tracePt t="26246" x="1670050" y="4025900"/>
          <p14:tracePt t="26277" x="1727200" y="3937000"/>
          <p14:tracePt t="26285" x="1739900" y="3924300"/>
          <p14:tracePt t="26314" x="1752600" y="3911600"/>
          <p14:tracePt t="26344" x="1765300" y="3886200"/>
          <p14:tracePt t="26349" x="1778000" y="3873500"/>
          <p14:tracePt t="26379" x="1790700" y="3860800"/>
          <p14:tracePt t="26381" x="1803400" y="3860800"/>
          <p14:tracePt t="26412" x="1835150" y="3841750"/>
          <p14:tracePt t="26414" x="1854200" y="3835400"/>
          <p14:tracePt t="26446" x="1898650" y="3816350"/>
          <p14:tracePt t="26453" x="1905000" y="3810000"/>
          <p14:tracePt t="26480" x="1949450" y="3803650"/>
          <p14:tracePt t="26510" x="2070100" y="3803650"/>
          <p14:tracePt t="26517" x="2095500" y="3803650"/>
          <p14:tracePt t="26547" x="2139950" y="3803650"/>
          <p14:tracePt t="26549" x="2152650" y="3803650"/>
          <p14:tracePt t="26580" x="2197100" y="3822700"/>
          <p14:tracePt t="26581" x="2228850" y="3835400"/>
          <p14:tracePt t="26589" x="2247900" y="3848100"/>
          <p14:tracePt t="26614" x="2362200" y="3898900"/>
          <p14:tracePt t="26644" x="2476500" y="3949700"/>
          <p14:tracePt t="26645" x="2495550" y="3956050"/>
          <p14:tracePt t="26653" x="2508250" y="3962400"/>
          <p14:tracePt t="26680" x="2527300" y="3968750"/>
          <p14:tracePt t="26711" x="2546350" y="3994150"/>
          <p14:tracePt t="26717" x="2559050" y="4006850"/>
          <p14:tracePt t="26748" x="2590800" y="4051300"/>
          <p14:tracePt t="26779" x="2609850" y="4102100"/>
          <p14:tracePt t="26781" x="2616200" y="4114800"/>
          <p14:tracePt t="26811" x="2628900" y="4165600"/>
          <p14:tracePt t="26813" x="2628900" y="4184650"/>
          <p14:tracePt t="26843" x="2641600" y="4260850"/>
          <p14:tracePt t="26846" x="2647950" y="4298950"/>
          <p14:tracePt t="26877" x="2654300" y="4362450"/>
          <p14:tracePt t="26877" x="2654300" y="4394200"/>
          <p14:tracePt t="26885" x="2654300" y="4406900"/>
          <p14:tracePt t="26914" x="2654300" y="4451350"/>
          <p14:tracePt t="26944" x="2654300" y="4483100"/>
          <p14:tracePt t="26957" x="2654300" y="4489450"/>
          <p14:tracePt t="26981" x="2641600" y="4521200"/>
          <p14:tracePt t="27013" x="2609850" y="4559300"/>
          <p14:tracePt t="27014" x="2603500" y="4572000"/>
          <p14:tracePt t="27021" x="2590800" y="4578350"/>
          <p14:tracePt t="27048" x="2565400" y="4603750"/>
          <p14:tracePt t="27079" x="2533650" y="4622800"/>
          <p14:tracePt t="27085" x="2527300" y="4629150"/>
          <p14:tracePt t="27113" x="2482850" y="4635500"/>
          <p14:tracePt t="27143" x="2413000" y="4660900"/>
          <p14:tracePt t="27149" x="2400300" y="4660900"/>
          <p14:tracePt t="27178" x="2362200" y="4673600"/>
          <p14:tracePt t="27182" x="2349500" y="4673600"/>
          <p14:tracePt t="27213" x="2298700" y="4679950"/>
          <p14:tracePt t="27213" x="2279650" y="4686300"/>
          <p14:tracePt t="27221" x="2266950" y="4686300"/>
          <p14:tracePt t="27248" x="2209800" y="4686300"/>
          <p14:tracePt t="27280" x="2171700" y="4686300"/>
          <p14:tracePt t="27285" x="2159000" y="4686300"/>
          <p14:tracePt t="27315" x="2127250" y="4686300"/>
          <p14:tracePt t="27346" x="2051050" y="4660900"/>
          <p14:tracePt t="27349" x="2025650" y="4648200"/>
          <p14:tracePt t="27379" x="1962150" y="4622800"/>
          <p14:tracePt t="27381" x="1955800" y="4616450"/>
          <p14:tracePt t="27412" x="1924050" y="4597400"/>
          <p14:tracePt t="27415" x="1917700" y="4597400"/>
          <p14:tracePt t="27446" x="1854200" y="4540250"/>
          <p14:tracePt t="27453" x="1828800" y="4514850"/>
          <p14:tracePt t="27481" x="1790700" y="4464050"/>
          <p14:tracePt t="27511" x="1739900" y="4400550"/>
          <p14:tracePt t="27517" x="1739900" y="4381500"/>
          <p14:tracePt t="27549" x="1720850" y="4324350"/>
          <p14:tracePt t="27549" x="1714500" y="4292600"/>
          <p14:tracePt t="27557" x="1714500" y="4267200"/>
          <p14:tracePt t="27583" x="1701800" y="4184650"/>
          <p14:tracePt t="27614" x="1695450" y="4108450"/>
          <p14:tracePt t="27621" x="1695450" y="4095750"/>
          <p14:tracePt t="27647" x="1695450" y="4032250"/>
          <p14:tracePt t="27678" x="1727200" y="3937000"/>
          <p14:tracePt t="27685" x="1733550" y="3924300"/>
          <p14:tracePt t="27715" x="1752600" y="3892550"/>
          <p14:tracePt t="27725" x="1758950" y="3879850"/>
          <p14:tracePt t="27749" x="1771650" y="3867150"/>
          <p14:tracePt t="27750" x="1784350" y="3860800"/>
          <p14:tracePt t="27780" x="1816100" y="3854450"/>
          <p14:tracePt t="27797" x="1828800" y="3854450"/>
          <p14:tracePt t="27815" x="1835150" y="3854450"/>
          <p14:tracePt t="27846" x="1898650" y="3854450"/>
          <p14:tracePt t="27853" x="1917700" y="3854450"/>
          <p14:tracePt t="27881" x="1974850" y="3860800"/>
          <p14:tracePt t="27911" x="2000250" y="3860800"/>
          <p14:tracePt t="27917" x="2012950" y="3860800"/>
          <p14:tracePt t="27947" x="2076450" y="3867150"/>
          <p14:tracePt t="27949" x="2095500" y="3879850"/>
          <p14:tracePt t="27980" x="2139950" y="3886200"/>
          <p14:tracePt t="27982" x="2146300" y="3892550"/>
          <p14:tracePt t="28045" x="2146300" y="3898900"/>
          <p14:tracePt t="28101" x="2152650" y="3905250"/>
          <p14:tracePt t="28133" x="2152650" y="3917950"/>
          <p14:tracePt t="28149" x="2152650" y="3924300"/>
          <p14:tracePt t="28165" x="2152650" y="3937000"/>
          <p14:tracePt t="28197" x="2152650" y="3943350"/>
          <p14:tracePt t="28215" x="2152650" y="3956050"/>
          <p14:tracePt t="28246" x="2152650" y="3987800"/>
          <p14:tracePt t="28253" x="2152650" y="4000500"/>
          <p14:tracePt t="28282" x="2152650" y="4025900"/>
          <p14:tracePt t="28313" x="2152650" y="4032250"/>
          <p14:tracePt t="28326" x="2152650" y="4038600"/>
          <p14:tracePt t="28349" x="2139950" y="4051300"/>
          <p14:tracePt t="28380" x="2133600" y="4057650"/>
          <p14:tracePt t="28382" x="2133600" y="4064000"/>
          <p14:tracePt t="28413" x="2127250" y="4064000"/>
          <p14:tracePt t="28437" x="2120900" y="4070350"/>
          <p14:tracePt t="28450" x="2101850" y="4076700"/>
          <p14:tracePt t="28480" x="2063750" y="4083050"/>
          <p14:tracePt t="28485" x="2057400" y="4089400"/>
          <p14:tracePt t="28515" x="2038350" y="4089400"/>
          <p14:tracePt t="28546" x="2025650" y="4095750"/>
          <p14:tracePt t="28550" x="2019300" y="4095750"/>
          <p14:tracePt t="28581" x="2000250" y="4095750"/>
          <p14:tracePt t="28581" x="1993900" y="4095750"/>
          <p14:tracePt t="28590" x="1987550" y="4095750"/>
          <p14:tracePt t="28616" x="1962150" y="4095750"/>
          <p14:tracePt t="28647" x="1917700" y="4095750"/>
          <p14:tracePt t="28653" x="1911350" y="4095750"/>
          <p14:tracePt t="28682" x="1879600" y="4095750"/>
          <p14:tracePt t="28713" x="1866900" y="4095750"/>
          <p14:tracePt t="28717" x="1854200" y="4095750"/>
          <p14:tracePt t="28749" x="1835150" y="4095750"/>
          <p14:tracePt t="28749" x="1828800" y="4095750"/>
          <p14:tracePt t="28780" x="1784350" y="4095750"/>
          <p14:tracePt t="28782" x="1778000" y="4095750"/>
          <p14:tracePt t="28812" x="1771650" y="4095750"/>
          <p14:tracePt t="28853" x="1758950" y="4095750"/>
          <p14:tracePt t="28869" x="1752600" y="4095750"/>
          <p14:tracePt t="28885" x="1746250" y="4095750"/>
          <p14:tracePt t="28916" x="1733550" y="4095750"/>
          <p14:tracePt t="28918" x="1727200" y="4095750"/>
          <p14:tracePt t="28949" x="1701800" y="4095750"/>
          <p14:tracePt t="29046" x="1689100" y="4095750"/>
          <p14:tracePt t="29661" x="1701800" y="4095750"/>
          <p14:tracePt t="29677" x="1714500" y="4095750"/>
          <p14:tracePt t="29693" x="1720850" y="4095750"/>
          <p14:tracePt t="29717" x="1727200" y="4095750"/>
          <p14:tracePt t="29748" x="1746250" y="4095750"/>
          <p14:tracePt t="29751" x="1752600" y="4095750"/>
          <p14:tracePt t="29782" x="1784350" y="4095750"/>
          <p14:tracePt t="29789" x="1790700" y="4095750"/>
          <p14:tracePt t="29817" x="1803400" y="4095750"/>
          <p14:tracePt t="29848" x="1822450" y="4095750"/>
          <p14:tracePt t="29854" x="1841500" y="4095750"/>
          <p14:tracePt t="29884" x="1892300" y="4095750"/>
          <p14:tracePt t="29915" x="1917700" y="4095750"/>
          <p14:tracePt t="29926" x="1930400" y="4095750"/>
          <p14:tracePt t="29950" x="1981200" y="4095750"/>
          <p14:tracePt t="29981" x="2076450" y="4114800"/>
          <p14:tracePt t="29983" x="2120900" y="4121150"/>
          <p14:tracePt t="30014" x="2279650" y="4127500"/>
          <p14:tracePt t="30022" x="2292350" y="4127500"/>
          <p14:tracePt t="30051" x="2298700" y="4127500"/>
          <p14:tracePt t="30142" x="2305050" y="4127500"/>
          <p14:tracePt t="30518" x="2305050" y="4121150"/>
          <p14:tracePt t="30542" x="2305050" y="4114800"/>
          <p14:tracePt t="30552" x="2311400" y="4114800"/>
          <p14:tracePt t="30583" x="2324100" y="4083050"/>
          <p14:tracePt t="30605" x="2330450" y="4076700"/>
          <p14:tracePt t="33431" x="0" y="0"/>
        </p14:tracePtLst>
        <p14:tracePtLst>
          <p14:tracePt t="34630" x="2800350" y="4019550"/>
          <p14:tracePt t="34831" x="2787650" y="4019550"/>
          <p14:tracePt t="34838" x="2774950" y="4019550"/>
          <p14:tracePt t="34856" x="2762250" y="4019550"/>
          <p14:tracePt t="34887" x="2755900" y="4019550"/>
          <p14:tracePt t="34934" x="2743200" y="4013200"/>
          <p14:tracePt t="34942" x="2743200" y="4000500"/>
          <p14:tracePt t="34956" x="2743200" y="3994150"/>
          <p14:tracePt t="34987" x="2743200" y="3937000"/>
          <p14:tracePt t="34990" x="2743200" y="3917950"/>
          <p14:tracePt t="35022" x="2762250" y="3860800"/>
          <p14:tracePt t="35030" x="2768600" y="3854450"/>
          <p14:tracePt t="35055" x="2781300" y="3841750"/>
          <p14:tracePt t="35086" x="2787650" y="3841750"/>
          <p14:tracePt t="35094" x="2794000" y="3841750"/>
          <p14:tracePt t="35123" x="2857500" y="3841750"/>
          <p14:tracePt t="35154" x="2997200" y="3841750"/>
          <p14:tracePt t="35158" x="3016250" y="3841750"/>
          <p14:tracePt t="35238" x="3028950" y="3841750"/>
          <p14:tracePt t="35246" x="3041650" y="3841750"/>
          <p14:tracePt t="35256" x="3041650" y="3848100"/>
          <p14:tracePt t="35287" x="3060700" y="3886200"/>
          <p14:tracePt t="35294" x="3073400" y="3892550"/>
          <p14:tracePt t="35322" x="3079750" y="3911600"/>
          <p14:tracePt t="35352" x="3086100" y="3943350"/>
          <p14:tracePt t="35358" x="3092450" y="3956050"/>
          <p14:tracePt t="35388" x="3092450" y="3968750"/>
          <p14:tracePt t="35390" x="3092450" y="3975100"/>
          <p14:tracePt t="35419" x="3092450" y="4000500"/>
          <p14:tracePt t="35422" x="3092450" y="4013200"/>
          <p14:tracePt t="35452" x="3073400" y="4038600"/>
          <p14:tracePt t="35457" x="3073400" y="4044950"/>
          <p14:tracePt t="35488" x="3035300" y="4064000"/>
          <p14:tracePt t="35494" x="3028950" y="4076700"/>
          <p14:tracePt t="35523" x="2978150" y="4089400"/>
          <p14:tracePt t="35555" x="2940050" y="4102100"/>
          <p14:tracePt t="35558" x="2927350" y="4102100"/>
          <p14:tracePt t="35589" x="2921000" y="4102100"/>
          <p14:tracePt t="35630" x="2914650" y="4102100"/>
          <p14:tracePt t="35750" x="2908300" y="4102100"/>
          <p14:tracePt t="35758" x="2895600" y="4102100"/>
          <p14:tracePt t="35766" x="2882900" y="4102100"/>
          <p14:tracePt t="36030" x="2876550" y="4102100"/>
          <p14:tracePt t="36039" x="0" y="0"/>
        </p14:tracePtLst>
        <p14:tracePtLst>
          <p14:tracePt t="40519" x="8629650" y="4527550"/>
          <p14:tracePt t="40535" x="8629650" y="4533900"/>
          <p14:tracePt t="40551" x="8629650" y="4540250"/>
          <p14:tracePt t="40561" x="8616950" y="4546600"/>
          <p14:tracePt t="40591" x="8572500" y="4591050"/>
          <p14:tracePt t="40599" x="8540750" y="4603750"/>
          <p14:tracePt t="40628" x="8483600" y="4635500"/>
          <p14:tracePt t="40659" x="8401050" y="4660900"/>
          <p14:tracePt t="40663" x="8356600" y="4673600"/>
          <p14:tracePt t="40694" x="8242300" y="4699000"/>
          <p14:tracePt t="40695" x="8197850" y="4705350"/>
          <p14:tracePt t="40703" x="8166100" y="4705350"/>
          <p14:tracePt t="40729" x="8026400" y="4737100"/>
          <p14:tracePt t="40760" x="7893050" y="4756150"/>
          <p14:tracePt t="40767" x="7848600" y="4756150"/>
          <p14:tracePt t="40794" x="7721600" y="4756150"/>
          <p14:tracePt t="40826" x="7581900" y="4756150"/>
          <p14:tracePt t="40831" x="7550150" y="4756150"/>
          <p14:tracePt t="40861" x="7435850" y="4756150"/>
          <p14:tracePt t="40891" x="7264400" y="4743450"/>
          <p14:tracePt t="40895" x="7219950" y="4737100"/>
          <p14:tracePt t="40926" x="7118350" y="4711700"/>
          <p14:tracePt t="40927" x="7086600" y="4705350"/>
          <p14:tracePt t="40935" x="7048500" y="4686300"/>
          <p14:tracePt t="40962" x="6915150" y="4648200"/>
          <p14:tracePt t="40993" x="6762750" y="4591050"/>
          <p14:tracePt t="40999" x="6743700" y="4578350"/>
          <p14:tracePt t="41028" x="6686550" y="4546600"/>
          <p14:tracePt t="41058" x="6559550" y="4400550"/>
          <p14:tracePt t="41063" x="6527800" y="4375150"/>
          <p14:tracePt t="41093" x="6470650" y="4324350"/>
          <p14:tracePt t="41095" x="6464300" y="4298950"/>
          <p14:tracePt t="41125" x="6445250" y="4267200"/>
          <p14:tracePt t="41128" x="6438900" y="4248150"/>
          <p14:tracePt t="41158" x="6419850" y="4152900"/>
          <p14:tracePt t="41161" x="6413500" y="4102100"/>
          <p14:tracePt t="41191" x="6388100" y="3949700"/>
          <p14:tracePt t="41199" x="6388100" y="3924300"/>
          <p14:tracePt t="41229" x="6388100" y="3873500"/>
          <p14:tracePt t="41260" x="6388100" y="3816350"/>
          <p14:tracePt t="41263" x="6388100" y="3797300"/>
          <p14:tracePt t="41293" x="6394450" y="3714750"/>
          <p14:tracePt t="41295" x="6407150" y="3689350"/>
          <p14:tracePt t="41325" x="6464300" y="3594100"/>
          <p14:tracePt t="41328" x="6477000" y="3581400"/>
          <p14:tracePt t="41358" x="6508750" y="3536950"/>
          <p14:tracePt t="41361" x="6540500" y="3511550"/>
          <p14:tracePt t="41391" x="6642100" y="3422650"/>
          <p14:tracePt t="41399" x="6661150" y="3409950"/>
          <p14:tracePt t="41428" x="6762750" y="3346450"/>
          <p14:tracePt t="41459" x="6940550" y="3295650"/>
          <p14:tracePt t="41463" x="6997700" y="3295650"/>
          <p14:tracePt t="41493" x="7200900" y="3295650"/>
          <p14:tracePt t="41495" x="7239000" y="3295650"/>
          <p14:tracePt t="41525" x="7346950" y="3295650"/>
          <p14:tracePt t="41529" x="7391400" y="3295650"/>
          <p14:tracePt t="41559" x="7632700" y="3295650"/>
          <p14:tracePt t="41567" x="7721600" y="3327400"/>
          <p14:tracePt t="41596" x="7962900" y="3397250"/>
          <p14:tracePt t="41628" x="8083550" y="3454400"/>
          <p14:tracePt t="41631" x="8102600" y="3460750"/>
          <p14:tracePt t="41662" x="8178800" y="3511550"/>
          <p14:tracePt t="41692" x="8299450" y="3568700"/>
          <p14:tracePt t="41695" x="8312150" y="3575050"/>
          <p14:tracePt t="41725" x="8324850" y="3581400"/>
          <p14:tracePt t="41728" x="8331200" y="3587750"/>
          <p14:tracePt t="41758" x="8356600" y="3613150"/>
          <p14:tracePt t="41759" x="8356600" y="3625850"/>
          <p14:tracePt t="41767" x="8362950" y="3638550"/>
          <p14:tracePt t="41795" x="8401050" y="3714750"/>
          <p14:tracePt t="41826" x="8426450" y="3790950"/>
          <p14:tracePt t="41831" x="8432800" y="3816350"/>
          <p14:tracePt t="41861" x="8451850" y="3873500"/>
          <p14:tracePt t="41863" x="8451850" y="3898900"/>
          <p14:tracePt t="41893" x="8458200" y="3949700"/>
          <p14:tracePt t="41895" x="8464550" y="3968750"/>
          <p14:tracePt t="41927" x="8470900" y="4051300"/>
          <p14:tracePt t="41928" x="8477250" y="4076700"/>
          <p14:tracePt t="41935" x="8477250" y="4095750"/>
          <p14:tracePt t="41962" x="8477250" y="4146550"/>
          <p14:tracePt t="41993" x="8477250" y="4210050"/>
          <p14:tracePt t="41999" x="8477250" y="4229100"/>
          <p14:tracePt t="42029" x="8477250" y="4286250"/>
          <p14:tracePt t="42060" x="8477250" y="4343400"/>
          <p14:tracePt t="42063" x="8477250" y="4356100"/>
          <p14:tracePt t="42093" x="8477250" y="4400550"/>
          <p14:tracePt t="42095" x="8477250" y="4413250"/>
          <p14:tracePt t="42126" x="8458200" y="4476750"/>
          <p14:tracePt t="42129" x="8451850" y="4495800"/>
          <p14:tracePt t="42160" x="8394700" y="4565650"/>
          <p14:tracePt t="42167" x="8375650" y="4591050"/>
          <p14:tracePt t="42196" x="8312150" y="4629150"/>
          <p14:tracePt t="42226" x="8242300" y="4673600"/>
          <p14:tracePt t="42231" x="8229600" y="4673600"/>
          <p14:tracePt t="42261" x="8159750" y="4686300"/>
          <p14:tracePt t="42263" x="8134350" y="4686300"/>
          <p14:tracePt t="42293" x="8026400" y="4699000"/>
          <p14:tracePt t="42295" x="7994650" y="4705350"/>
          <p14:tracePt t="42326" x="7962900" y="4705350"/>
          <p14:tracePt t="42330" x="7950200" y="4705350"/>
          <p14:tracePt t="42361" x="7899400" y="4705350"/>
          <p14:tracePt t="42367" x="7874000" y="4705350"/>
          <p14:tracePt t="42396" x="7759700" y="4705350"/>
          <p14:tracePt t="42426" x="7689850" y="4705350"/>
          <p14:tracePt t="42511" x="7683500" y="4705350"/>
          <p14:tracePt t="42600" x="7677150" y="4705350"/>
          <p14:tracePt t="42639" x="7670800" y="4705350"/>
          <p14:tracePt t="42647" x="7664450" y="4705350"/>
          <p14:tracePt t="42663" x="7658100" y="4705350"/>
          <p14:tracePt t="42693" x="7639050" y="4705350"/>
          <p14:tracePt t="42695" x="7632700" y="4705350"/>
          <p14:tracePt t="42726" x="7626350" y="4699000"/>
          <p14:tracePt t="44079" x="7620000" y="4699000"/>
          <p14:tracePt t="44087" x="7607300" y="4711700"/>
          <p14:tracePt t="44097" x="7588250" y="4730750"/>
          <p14:tracePt t="44127" x="7442200" y="4813300"/>
          <p14:tracePt t="44135" x="7410450" y="4826000"/>
          <p14:tracePt t="44164" x="7315200" y="4851400"/>
          <p14:tracePt t="44194" x="7175500" y="4845050"/>
          <p14:tracePt t="44200" x="7118350" y="4819650"/>
          <p14:tracePt t="44231" x="6934200" y="4737100"/>
          <p14:tracePt t="44232" x="6889750" y="4705350"/>
          <p14:tracePt t="44261" x="6762750" y="4616450"/>
          <p14:tracePt t="44264" x="6731000" y="4584700"/>
          <p14:tracePt t="44293" x="6661150" y="4457700"/>
          <p14:tracePt t="44297" x="6629400" y="4394200"/>
          <p14:tracePt t="44327" x="6553200" y="4114800"/>
          <p14:tracePt t="44335" x="6546850" y="4057650"/>
          <p14:tracePt t="44365" x="6527800" y="3886200"/>
          <p14:tracePt t="44397" x="6527800" y="3676650"/>
          <p14:tracePt t="44399" x="6534150" y="3613150"/>
          <p14:tracePt t="44430" x="6584950" y="3416300"/>
          <p14:tracePt t="44432" x="6604000" y="3365500"/>
          <p14:tracePt t="44440" x="6629400" y="3302000"/>
          <p14:tracePt t="44465" x="6667500" y="3219450"/>
          <p14:tracePt t="44497" x="6705600" y="3175000"/>
          <p14:tracePt t="44504" x="6711950" y="3168650"/>
          <p14:tracePt t="44532" x="6781800" y="3124200"/>
          <p14:tracePt t="44563" x="6978650" y="3048000"/>
          <p14:tracePt t="44568" x="7042150" y="3035300"/>
          <p14:tracePt t="44598" x="7200900" y="3016250"/>
          <p14:tracePt t="44630" x="7435850" y="2997200"/>
          <p14:tracePt t="44632" x="7499350" y="2997200"/>
          <p14:tracePt t="44663" x="7715250" y="2997200"/>
          <p14:tracePt t="44664" x="7766050" y="2997200"/>
          <p14:tracePt t="44672" x="7816850" y="2997200"/>
          <p14:tracePt t="44699" x="7994650" y="3041650"/>
          <p14:tracePt t="44730" x="8191500" y="3136900"/>
          <p14:tracePt t="44736" x="8229600" y="3162300"/>
          <p14:tracePt t="44766" x="8375650" y="3270250"/>
          <p14:tracePt t="44797" x="8496300" y="3416300"/>
          <p14:tracePt t="44800" x="8528050" y="3454400"/>
          <p14:tracePt t="44831" x="8566150" y="3587750"/>
          <p14:tracePt t="44832" x="8578850" y="3632200"/>
          <p14:tracePt t="44840" x="8585200" y="3683000"/>
          <p14:tracePt t="44866" x="8597900" y="3803650"/>
          <p14:tracePt t="44897" x="8623300" y="3962400"/>
          <p14:tracePt t="44903" x="8629650" y="4006850"/>
          <p14:tracePt t="44931" x="8629650" y="4171950"/>
          <p14:tracePt t="44961" x="8629650" y="4356100"/>
          <p14:tracePt t="44967" x="8629650" y="4375150"/>
          <p14:tracePt t="44999" x="8629650" y="4425950"/>
          <p14:tracePt t="45000" x="8629650" y="4451350"/>
          <p14:tracePt t="45008" x="8629650" y="4470400"/>
          <p14:tracePt t="45032" x="8604250" y="4540250"/>
          <p14:tracePt t="45065" x="8572500" y="4654550"/>
          <p14:tracePt t="45072" x="8553450" y="4686300"/>
          <p14:tracePt t="45098" x="8528050" y="4743450"/>
          <p14:tracePt t="45129" x="8496300" y="4794250"/>
          <p14:tracePt t="45135" x="8477250" y="4806950"/>
          <p14:tracePt t="45165" x="8451850" y="4851400"/>
          <p14:tracePt t="45196" x="8407400" y="4876800"/>
          <p14:tracePt t="45200" x="8401050" y="4876800"/>
          <p14:tracePt t="45231" x="8362950" y="4895850"/>
          <p14:tracePt t="45232" x="8343900" y="4902200"/>
          <p14:tracePt t="45240" x="8324850" y="4902200"/>
          <p14:tracePt t="45266" x="8248650" y="4921250"/>
          <p14:tracePt t="45297" x="8178800" y="4927600"/>
          <p14:tracePt t="45304" x="8159750" y="4927600"/>
          <p14:tracePt t="45333" x="8096250" y="4927600"/>
          <p14:tracePt t="45364" x="7969250" y="4921250"/>
          <p14:tracePt t="45368" x="7943850" y="4921250"/>
          <p14:tracePt t="45399" x="7893050" y="4921250"/>
          <p14:tracePt t="45402" x="7874000" y="4921250"/>
          <p14:tracePt t="45433" x="7848600" y="4921250"/>
          <p14:tracePt t="45465" x="7804150" y="4921250"/>
          <p14:tracePt t="45472" x="7785100" y="4921250"/>
          <p14:tracePt t="45500" x="7727950" y="4908550"/>
          <p14:tracePt t="45531" x="7683500" y="4902200"/>
          <p14:tracePt t="45583" x="7677150" y="4902200"/>
          <p14:tracePt t="45591" x="7670800" y="4902200"/>
          <p14:tracePt t="45600" x="7664450" y="4895850"/>
          <p14:tracePt t="45639" x="7651750" y="4895850"/>
          <p14:tracePt t="45696" x="7639050" y="4895850"/>
          <p14:tracePt t="45704" x="7632700" y="4895850"/>
          <p14:tracePt t="45712" x="7632700" y="4889500"/>
          <p14:tracePt t="45733" x="7620000" y="4889500"/>
          <p14:tracePt t="45765" x="7588250" y="4876800"/>
          <p14:tracePt t="45776" x="7581900" y="4870450"/>
          <p14:tracePt t="45801" x="7543800" y="4857750"/>
          <p14:tracePt t="45832" x="7461250" y="4832350"/>
          <p14:tracePt t="45839" x="7448550" y="4832350"/>
          <p14:tracePt t="45865" x="7385050" y="4800600"/>
          <p14:tracePt t="45896" x="7296150" y="4756150"/>
          <p14:tracePt t="45903" x="7270750" y="4737100"/>
          <p14:tracePt t="45932" x="7213600" y="4679950"/>
          <p14:tracePt t="45963" x="7162800" y="4641850"/>
          <p14:tracePt t="45968" x="7150100" y="4622800"/>
          <p14:tracePt t="45999" x="7092950" y="4546600"/>
          <p14:tracePt t="45999" x="7080250" y="4521200"/>
          <p14:tracePt t="46007" x="7061200" y="4495800"/>
          <p14:tracePt t="46032" x="7029450" y="4406900"/>
          <p14:tracePt t="46063" x="7004050" y="4324350"/>
          <p14:tracePt t="46065" x="6991350" y="4267200"/>
          <p14:tracePt t="46096" x="6940550" y="4051300"/>
          <p14:tracePt t="46103" x="6927850" y="4000500"/>
          <p14:tracePt t="46133" x="6921500" y="3917950"/>
          <p14:tracePt t="46136" x="6921500" y="3886200"/>
          <p14:tracePt t="46167" x="6902450" y="3829050"/>
          <p14:tracePt t="46168" x="6902450" y="3797300"/>
          <p14:tracePt t="46199" x="6915150" y="3676650"/>
          <p14:tracePt t="46200" x="6915150" y="3613150"/>
          <p14:tracePt t="46208" x="6921500" y="3575050"/>
          <p14:tracePt t="46234" x="6946900" y="3505200"/>
          <p14:tracePt t="46265" x="6972300" y="3441700"/>
          <p14:tracePt t="46271" x="6991350" y="3422650"/>
          <p14:tracePt t="46300" x="7023100" y="3384550"/>
          <p14:tracePt t="46330" x="7080250" y="3359150"/>
          <p14:tracePt t="46336" x="7092950" y="3352800"/>
          <p14:tracePt t="46366" x="7169150" y="3352800"/>
          <p14:tracePt t="46368" x="7213600" y="3352800"/>
          <p14:tracePt t="46399" x="7264400" y="3352800"/>
          <p14:tracePt t="46432" x="7270750" y="3352800"/>
          <p14:tracePt t="46744" x="7270750" y="3359150"/>
          <p14:tracePt t="46752" x="7270750" y="3371850"/>
          <p14:tracePt t="46767" x="7270750" y="3390900"/>
          <p14:tracePt t="46797" x="7283450" y="3467100"/>
          <p14:tracePt t="46800" x="7289800" y="3479800"/>
          <p14:tracePt t="46831" x="7302500" y="3524250"/>
          <p14:tracePt t="46833" x="7302500" y="3549650"/>
          <p14:tracePt t="46863" x="7321550" y="3613150"/>
          <p14:tracePt t="46867" x="7327900" y="3632200"/>
          <p14:tracePt t="46898" x="7353300" y="3721100"/>
          <p14:tracePt t="46904" x="7359650" y="3746500"/>
          <p14:tracePt t="46934" x="7372350" y="3810000"/>
          <p14:tracePt t="46965" x="7372350" y="3841750"/>
          <p14:tracePt t="46968" x="7378700" y="3854450"/>
          <p14:tracePt t="47000" x="7378700" y="3937000"/>
          <p14:tracePt t="47000" x="7378700" y="3962400"/>
          <p14:tracePt t="47008" x="7378700" y="3987800"/>
          <p14:tracePt t="47033" x="7378700" y="4038600"/>
          <p14:tracePt t="47064" x="7378700" y="4083050"/>
          <p14:tracePt t="47072" x="7378700" y="4089400"/>
          <p14:tracePt t="47100" x="7378700" y="4114800"/>
          <p14:tracePt t="47131" x="7378700" y="4184650"/>
          <p14:tracePt t="47136" x="7378700" y="4191000"/>
          <p14:tracePt t="47166" x="7378700" y="4203700"/>
          <p14:tracePt t="47168" x="7378700" y="4210050"/>
          <p14:tracePt t="47198" x="7378700" y="4222750"/>
          <p14:tracePt t="47201" x="7378700" y="4235450"/>
          <p14:tracePt t="47232" x="7372350" y="4279900"/>
          <p14:tracePt t="47240" x="7372350" y="4292600"/>
          <p14:tracePt t="47267" x="7372350" y="4298950"/>
          <p14:tracePt t="47298" x="7372350" y="4305300"/>
          <p14:tracePt t="47304" x="7366000" y="4311650"/>
          <p14:tracePt t="47333" x="7353300" y="4311650"/>
          <p14:tracePt t="47496" x="7340600" y="4311650"/>
          <p14:tracePt t="47504" x="7327900" y="4311650"/>
          <p14:tracePt t="47512" x="7315200" y="4311650"/>
          <p14:tracePt t="47533" x="7264400" y="4311650"/>
          <p14:tracePt t="47564" x="7175500" y="4286250"/>
          <p14:tracePt t="47567" x="7162800" y="4279900"/>
          <p14:tracePt t="47597" x="7137400" y="4273550"/>
          <p14:tracePt t="47632" x="7131050" y="4273550"/>
          <p14:tracePt t="47656" x="7118350" y="4273550"/>
          <p14:tracePt t="47668" x="7112000" y="4273550"/>
          <p14:tracePt t="47699" x="7086600" y="4273550"/>
          <p14:tracePt t="47744" x="7073900" y="4273550"/>
          <p14:tracePt t="47752" x="7067550" y="4273550"/>
          <p14:tracePt t="47768" x="7023100" y="4273550"/>
          <p14:tracePt t="47799" x="6927850" y="4254500"/>
          <p14:tracePt t="47800" x="6915150" y="4254500"/>
          <p14:tracePt t="47808" x="6908800" y="4248150"/>
          <p14:tracePt t="47880" x="6896100" y="4248150"/>
          <p14:tracePt t="47888" x="6870700" y="4248150"/>
          <p14:tracePt t="47902" x="6858000" y="4248150"/>
          <p14:tracePt t="47932" x="6794500" y="4248150"/>
          <p14:tracePt t="47968" x="6775450" y="4241800"/>
          <p14:tracePt t="47975" x="6762750" y="4235450"/>
          <p14:tracePt t="48000" x="6705600" y="4216400"/>
          <p14:tracePt t="48031" x="6680200" y="4203700"/>
          <p14:tracePt t="48080" x="6673850" y="4203700"/>
          <p14:tracePt t="48088" x="6673850" y="4191000"/>
          <p14:tracePt t="48101" x="6673850" y="4184650"/>
          <p14:tracePt t="48131" x="6667500" y="4140200"/>
          <p14:tracePt t="48135" x="6667500" y="4121150"/>
          <p14:tracePt t="48166" x="6667500" y="4064000"/>
          <p14:tracePt t="48167" x="6667500" y="4044950"/>
          <p14:tracePt t="48197" x="6667500" y="3987800"/>
          <p14:tracePt t="48202" x="6667500" y="3981450"/>
          <p14:tracePt t="48233" x="6680200" y="3949700"/>
          <p14:tracePt t="48240" x="6680200" y="3943350"/>
          <p14:tracePt t="48269" x="6699250" y="3917950"/>
          <p14:tracePt t="48300" x="6750050" y="3892550"/>
          <p14:tracePt t="48304" x="6750050" y="3886200"/>
          <p14:tracePt t="48336" x="6781800" y="3886200"/>
          <p14:tracePt t="48336" x="6788150" y="3886200"/>
          <p14:tracePt t="48344" x="6800850" y="3886200"/>
          <p14:tracePt t="48368" x="6832600" y="3886200"/>
          <p14:tracePt t="48399" x="6896100" y="3886200"/>
          <p14:tracePt t="48401" x="6934200" y="3886200"/>
          <p14:tracePt t="48432" x="7080250" y="3917950"/>
          <p14:tracePt t="48440" x="7099300" y="3930650"/>
          <p14:tracePt t="48468" x="7112000" y="3937000"/>
          <p14:tracePt t="48512" x="7124700" y="3943350"/>
          <p14:tracePt t="48520" x="7124700" y="3962400"/>
          <p14:tracePt t="48536" x="7143750" y="3994150"/>
          <p14:tracePt t="48567" x="7156450" y="4095750"/>
          <p14:tracePt t="48568" x="7156450" y="4140200"/>
          <p14:tracePt t="48576" x="7156450" y="4165600"/>
          <p14:tracePt t="48603" x="7156450" y="4222750"/>
          <p14:tracePt t="48634" x="7156450" y="4248150"/>
          <p14:tracePt t="48648" x="7156450" y="4254500"/>
          <p14:tracePt t="48669" x="7156450" y="4260850"/>
          <p14:tracePt t="48777" x="7169150" y="4260850"/>
          <p14:tracePt t="48784" x="7194550" y="4260850"/>
          <p14:tracePt t="48802" x="7283450" y="4260850"/>
          <p14:tracePt t="48832" x="7391400" y="4254500"/>
          <p14:tracePt t="48840" x="7397750" y="4254500"/>
          <p14:tracePt t="48872" x="7404100" y="4254500"/>
          <p14:tracePt t="48902" x="7423150" y="4254500"/>
          <p14:tracePt t="48932" x="7454900" y="4254500"/>
          <p14:tracePt t="48992" x="7461250" y="4248150"/>
          <p14:tracePt t="49008" x="7467600" y="4248150"/>
          <p14:tracePt t="49280" x="7461250" y="4248150"/>
          <p14:tracePt t="49296" x="7448550" y="4241800"/>
          <p14:tracePt t="49304" x="7429500" y="4235450"/>
          <p14:tracePt t="49335" x="7391400" y="4222750"/>
          <p14:tracePt t="49336" x="7372350" y="4222750"/>
          <p14:tracePt t="49366" x="7366000" y="4222750"/>
          <p14:tracePt t="49624" x="7366000" y="4216400"/>
          <p14:tracePt t="49640" x="7366000" y="4210050"/>
          <p14:tracePt t="49656" x="7385050" y="4210050"/>
          <p14:tracePt t="49670" x="7404100" y="4210050"/>
          <p14:tracePt t="49701" x="7448550" y="4203700"/>
          <p14:tracePt t="49704" x="7454900" y="4197350"/>
          <p14:tracePt t="49735" x="7480300" y="4197350"/>
          <p14:tracePt t="49736" x="7493000" y="4197350"/>
          <p14:tracePt t="49744" x="7512050" y="4197350"/>
          <p14:tracePt t="49769" x="7550150" y="4197350"/>
          <p14:tracePt t="49800" x="7620000" y="4197350"/>
          <p14:tracePt t="49800" x="7658100" y="4197350"/>
          <p14:tracePt t="49808" x="7677150" y="4197350"/>
          <p14:tracePt t="49837" x="7740650" y="4197350"/>
          <p14:tracePt t="49867" x="7759700" y="4197350"/>
          <p14:tracePt t="49872" x="7766050" y="4197350"/>
          <p14:tracePt t="49903" x="7791450" y="4197350"/>
          <p14:tracePt t="49904" x="7810500" y="4197350"/>
          <p14:tracePt t="49934" x="7861300" y="4197350"/>
          <p14:tracePt t="49936" x="7874000" y="4197350"/>
          <p14:tracePt t="49966" x="7905750" y="4197350"/>
          <p14:tracePt t="49969" x="7918450" y="4197350"/>
          <p14:tracePt t="49999" x="7937500" y="4197350"/>
          <p14:tracePt t="50003" x="7950200" y="4197350"/>
          <p14:tracePt t="50033" x="8013700" y="4197350"/>
          <p14:tracePt t="50040" x="8039100" y="4197350"/>
          <p14:tracePt t="50069" x="8128000" y="4197350"/>
          <p14:tracePt t="50100" x="8197850" y="4197350"/>
          <p14:tracePt t="50105" x="8204200" y="4197350"/>
          <p14:tracePt t="50135" x="8223250" y="4197350"/>
          <p14:tracePt t="50200" x="8235950" y="4197350"/>
          <p14:tracePt t="50208" x="8242300" y="4197350"/>
          <p14:tracePt t="50238" x="8274050" y="4197350"/>
          <p14:tracePt t="50268" x="8299450" y="4197350"/>
          <p14:tracePt t="50272" x="8312150" y="4197350"/>
          <p14:tracePt t="50302" x="8343900" y="4197350"/>
          <p14:tracePt t="50304" x="8350250" y="4197350"/>
          <p14:tracePt t="51280" x="8343900" y="4197350"/>
          <p14:tracePt t="51304" x="8197850" y="4197350"/>
          <p14:tracePt t="51336" x="7956550" y="4197350"/>
          <p14:tracePt t="51337" x="7880350" y="4197350"/>
          <p14:tracePt t="51344" x="7804150" y="4197350"/>
          <p14:tracePt t="51372" x="7588250" y="4197350"/>
          <p14:tracePt t="51404" x="7156450" y="4197350"/>
          <p14:tracePt t="51408" x="7048500" y="4197350"/>
          <p14:tracePt t="51439" x="6800850" y="4197350"/>
          <p14:tracePt t="51441" x="6750050" y="4197350"/>
          <p14:tracePt t="51472" x="6661150" y="4197350"/>
          <p14:tracePt t="51473" x="6642100" y="4197350"/>
          <p14:tracePt t="51481" x="6616700" y="4197350"/>
          <p14:tracePt t="51506" x="6483350" y="4197350"/>
          <p14:tracePt t="51537" x="6248400" y="4197350"/>
          <p14:tracePt t="51544" x="6203950" y="4197350"/>
          <p14:tracePt t="51571" x="6096000" y="4184650"/>
          <p14:tracePt t="51602" x="5930900" y="4165600"/>
          <p14:tracePt t="51608" x="5867400" y="4152900"/>
          <p14:tracePt t="51638" x="5676900" y="4152900"/>
          <p14:tracePt t="51667" x="5581650" y="4152900"/>
          <p14:tracePt t="51672" x="5562600" y="4152900"/>
          <p14:tracePt t="51703" x="5537200" y="4152900"/>
          <p14:tracePt t="51705" x="5524500" y="4152900"/>
          <p14:tracePt t="51737" x="5441950" y="4152900"/>
          <p14:tracePt t="51745" x="5410200" y="4152900"/>
          <p14:tracePt t="51772" x="5365750" y="4152900"/>
          <p14:tracePt t="51803" x="5334000" y="4159250"/>
          <p14:tracePt t="51808" x="5321300" y="4159250"/>
          <p14:tracePt t="51838" x="5270500" y="4171950"/>
          <p14:tracePt t="51869" x="5213350" y="4184650"/>
          <p14:tracePt t="51873" x="5207000" y="4184650"/>
          <p14:tracePt t="51904" x="5181600" y="4197350"/>
          <p14:tracePt t="51913" x="5168900" y="4203700"/>
          <p14:tracePt t="51938" x="5137150" y="4203700"/>
          <p14:tracePt t="51968" x="5099050" y="4216400"/>
          <p14:tracePt t="51976" x="5099050" y="4222750"/>
          <p14:tracePt t="52005" x="5080000" y="4235450"/>
          <p14:tracePt t="52034" x="5048250" y="4267200"/>
          <p14:tracePt t="52040" x="5029200" y="4267200"/>
          <p14:tracePt t="52070" x="5016500" y="4279900"/>
          <p14:tracePt t="52144" x="5010150" y="4286250"/>
          <p14:tracePt t="52160" x="4997450" y="4298950"/>
          <p14:tracePt t="52176" x="4991100" y="4305300"/>
          <p14:tracePt t="52205" x="4984750" y="4311650"/>
          <p14:tracePt t="52240" x="4978400" y="4318000"/>
          <p14:tracePt t="52248" x="4972050" y="4318000"/>
          <p14:tracePt t="52272" x="4959350" y="4324350"/>
          <p14:tracePt t="52303" x="4953000" y="4330700"/>
          <p14:tracePt t="52321" x="4946650" y="4330700"/>
          <p14:tracePt t="52353" x="4940300" y="4337050"/>
          <p14:tracePt t="52373" x="4921250" y="4337050"/>
          <p14:tracePt t="52404" x="4895850" y="4343400"/>
          <p14:tracePt t="52417" x="4889500" y="4343400"/>
          <p14:tracePt t="52448" x="4876800" y="4343400"/>
          <p14:tracePt t="52521" x="4870450" y="4343400"/>
          <p14:tracePt t="52537" x="4857750" y="4343400"/>
          <p14:tracePt t="52552" x="4845050" y="4343400"/>
          <p14:tracePt t="52573" x="4832350" y="4343400"/>
          <p14:tracePt t="52604" x="4813300" y="4337050"/>
          <p14:tracePt t="52609" x="4800600" y="4337050"/>
          <p14:tracePt t="52639" x="4787900" y="4337050"/>
          <p14:tracePt t="52640" x="4775200" y="4330700"/>
          <p14:tracePt t="52670" x="4768850" y="4324350"/>
          <p14:tracePt t="52672" x="4762500" y="4318000"/>
          <p14:tracePt t="52702" x="4749800" y="4305300"/>
          <p14:tracePt t="52712" x="4743450" y="4298950"/>
          <p14:tracePt t="52740" x="4730750" y="4279900"/>
          <p14:tracePt t="52771" x="4711700" y="4254500"/>
          <p14:tracePt t="52777" x="4711700" y="4248150"/>
          <p14:tracePt t="52807" x="4705350" y="4197350"/>
          <p14:tracePt t="52837" x="4679950" y="4108450"/>
          <p14:tracePt t="52840" x="4679950" y="4089400"/>
          <p14:tracePt t="52871" x="4679950" y="4019550"/>
          <p14:tracePt t="52873" x="4679950" y="4000500"/>
          <p14:tracePt t="52904" x="4679950" y="3968750"/>
          <p14:tracePt t="52905" x="4679950" y="3962400"/>
          <p14:tracePt t="52921" x="4686300" y="3956050"/>
          <p14:tracePt t="52939" x="4692650" y="3949700"/>
          <p14:tracePt t="52970" x="4718050" y="3937000"/>
          <p14:tracePt t="52977" x="4737100" y="3937000"/>
          <p14:tracePt t="53007" x="4781550" y="3937000"/>
          <p14:tracePt t="53038" x="4876800" y="3949700"/>
          <p14:tracePt t="53040" x="4895850" y="3962400"/>
          <p14:tracePt t="53071" x="4933950" y="3987800"/>
          <p14:tracePt t="53074" x="4940300" y="3994150"/>
          <p14:tracePt t="53104" x="4946650" y="3994150"/>
          <p14:tracePt t="53113" x="4946650" y="4000500"/>
          <p14:tracePt t="53140" x="4953000" y="4000500"/>
          <p14:tracePt t="53171" x="4965700" y="4006850"/>
          <p14:tracePt t="53193" x="4972050" y="4013200"/>
          <p14:tracePt t="53225" x="4978400" y="4025900"/>
          <p14:tracePt t="53241" x="4984750" y="4038600"/>
          <p14:tracePt t="53272" x="4991100" y="4057650"/>
          <p14:tracePt t="53272" x="4991100" y="4064000"/>
          <p14:tracePt t="53280" x="4991100" y="4083050"/>
          <p14:tracePt t="53306" x="4997450" y="4127500"/>
          <p14:tracePt t="53337" x="4997450" y="4171950"/>
          <p14:tracePt t="53345" x="4997450" y="4178300"/>
          <p14:tracePt t="53425" x="4997450" y="4191000"/>
          <p14:tracePt t="53433" x="4997450" y="4197350"/>
          <p14:tracePt t="53442" x="4997450" y="4216400"/>
          <p14:tracePt t="53472" x="4991100" y="4248150"/>
          <p14:tracePt t="53537" x="4984750" y="4248150"/>
          <p14:tracePt t="53545" x="4984750" y="4254500"/>
          <p14:tracePt t="53574" x="4978400" y="4267200"/>
          <p14:tracePt t="53606" x="4965700" y="4279900"/>
          <p14:tracePt t="53616" x="4959350" y="4286250"/>
          <p14:tracePt t="53640" x="4946650" y="4298950"/>
          <p14:tracePt t="53671" x="4940300" y="4305300"/>
          <p14:tracePt t="53673" x="4927600" y="4311650"/>
          <p14:tracePt t="53704" x="4921250" y="4318000"/>
          <p14:tracePt t="53707" x="4914900" y="4318000"/>
          <p14:tracePt t="53777" x="4902200" y="4318000"/>
          <p14:tracePt t="53785" x="4895850" y="4318000"/>
          <p14:tracePt t="53807" x="4889500" y="4318000"/>
          <p14:tracePt t="53872" x="4876800" y="4318000"/>
          <p14:tracePt t="53889" x="4870450" y="4318000"/>
          <p14:tracePt t="54017" x="4864100" y="4318000"/>
          <p14:tracePt t="54025" x="4857750" y="4318000"/>
          <p14:tracePt t="54041" x="4845050" y="4311650"/>
          <p14:tracePt t="54071" x="4832350" y="4298950"/>
          <p14:tracePt t="54097" x="4819650" y="4298950"/>
          <p14:tracePt t="54121" x="4806950" y="4279900"/>
          <p14:tracePt t="54141" x="4800600" y="4273550"/>
          <p14:tracePt t="54174" x="4781550" y="4260850"/>
          <p14:tracePt t="54185" x="4781550" y="4254500"/>
          <p14:tracePt t="54207" x="4775200" y="4241800"/>
          <p14:tracePt t="54238" x="4762500" y="4210050"/>
          <p14:tracePt t="54240" x="4762500" y="4197350"/>
          <p14:tracePt t="54271" x="4756150" y="4165600"/>
          <p14:tracePt t="54273" x="4749800" y="4152900"/>
          <p14:tracePt t="54304" x="4743450" y="4133850"/>
          <p14:tracePt t="54308" x="4743450" y="4121150"/>
          <p14:tracePt t="54338" x="4743450" y="4083050"/>
          <p14:tracePt t="54345" x="4743450" y="4070350"/>
          <p14:tracePt t="54374" x="4743450" y="4057650"/>
          <p14:tracePt t="54405" x="4743450" y="4038600"/>
          <p14:tracePt t="54409" x="4743450" y="4032250"/>
          <p14:tracePt t="54440" x="4743450" y="4013200"/>
          <p14:tracePt t="54449" x="4749800" y="4000500"/>
          <p14:tracePt t="54474" x="4787900" y="3981450"/>
          <p14:tracePt t="54505" x="4826000" y="3975100"/>
          <p14:tracePt t="54513" x="4832350" y="3975100"/>
          <p14:tracePt t="54542" x="4851400" y="3975100"/>
          <p14:tracePt t="54573" x="4921250" y="3975100"/>
          <p14:tracePt t="54577" x="4940300" y="3975100"/>
          <p14:tracePt t="54607" x="4972050" y="3975100"/>
          <p14:tracePt t="54609" x="4978400" y="3975100"/>
          <p14:tracePt t="54640" x="4984750" y="3975100"/>
          <p14:tracePt t="54649" x="4997450" y="3981450"/>
          <p14:tracePt t="54674" x="5022850" y="3987800"/>
          <p14:tracePt t="54705" x="5067300" y="4006850"/>
          <p14:tracePt t="54777" x="5073650" y="4013200"/>
          <p14:tracePt t="54793" x="5080000" y="4019550"/>
          <p14:tracePt t="54808" x="5080000" y="4025900"/>
          <p14:tracePt t="54838" x="5092700" y="4044950"/>
          <p14:tracePt t="55785" x="5092700" y="4051300"/>
          <p14:tracePt t="55809" x="5092700" y="4064000"/>
          <p14:tracePt t="55840" x="5092700" y="4083050"/>
          <p14:tracePt t="55849" x="5092700" y="4095750"/>
          <p14:tracePt t="55876" x="5086350" y="4152900"/>
          <p14:tracePt t="55906" x="5054600" y="4235450"/>
          <p14:tracePt t="55913" x="5048250" y="4254500"/>
          <p14:tracePt t="55943" x="5035550" y="4273550"/>
          <p14:tracePt t="55975" x="5029200" y="4292600"/>
          <p14:tracePt t="55977" x="5029200" y="4298950"/>
          <p14:tracePt t="56009" x="5022850" y="4305300"/>
          <p14:tracePt t="56017" x="5016500" y="4305300"/>
          <p14:tracePt t="56043" x="5016500" y="4311650"/>
          <p14:tracePt t="56074" x="5003800" y="4324350"/>
          <p14:tracePt t="56169" x="5003800" y="4330700"/>
          <p14:tracePt t="56289" x="5003800" y="4337050"/>
          <p14:tracePt t="56305" x="4991100" y="4337050"/>
          <p14:tracePt t="56313" x="4984750" y="4337050"/>
          <p14:tracePt t="56343" x="4978400" y="4337050"/>
          <p14:tracePt t="56375" x="4946650" y="4337050"/>
          <p14:tracePt t="56378" x="4927600" y="4330700"/>
          <p14:tracePt t="56408" x="4902200" y="4324350"/>
          <p14:tracePt t="56441" x="4895850" y="4324350"/>
          <p14:tracePt t="56457" x="4883150" y="4324350"/>
          <p14:tracePt t="56477" x="4870450" y="4324350"/>
          <p14:tracePt t="56508" x="4838700" y="4324350"/>
          <p14:tracePt t="56513" x="4832350" y="4324350"/>
          <p14:tracePt t="56544" x="4826000" y="4324350"/>
          <p14:tracePt t="56585" x="4819650" y="4324350"/>
          <p14:tracePt t="56609" x="4813300" y="4324350"/>
          <p14:tracePt t="56633" x="4806950" y="4324350"/>
          <p14:tracePt t="56649" x="4800600" y="4324350"/>
          <p14:tracePt t="56677" x="4787900" y="4324350"/>
          <p14:tracePt t="56709" x="4781550" y="4318000"/>
          <p14:tracePt t="56713" x="4775200" y="4318000"/>
          <p14:tracePt t="56743" x="4730750" y="4305300"/>
          <p14:tracePt t="56774" x="4724400" y="4298950"/>
          <p14:tracePt t="56785" x="4711700" y="4286250"/>
          <p14:tracePt t="56811" x="4692650" y="4254500"/>
          <p14:tracePt t="56842" x="4679950" y="4197350"/>
          <p14:tracePt t="56849" x="4679950" y="4184650"/>
          <p14:tracePt t="56878" x="4679950" y="4140200"/>
          <p14:tracePt t="56910" x="4737100" y="4108450"/>
          <p14:tracePt t="56913" x="4768850" y="4108450"/>
          <p14:tracePt t="56943" x="4838700" y="4108450"/>
          <p14:tracePt t="56975" x="4864100" y="4121150"/>
          <p14:tracePt t="56977" x="4870450" y="4127500"/>
          <p14:tracePt t="57008" x="4883150" y="4184650"/>
          <p14:tracePt t="57011" x="4889500" y="4203700"/>
          <p14:tracePt t="57041" x="4895850" y="4229100"/>
          <p14:tracePt t="57097" x="4895850" y="4235450"/>
          <p14:tracePt t="57105" x="4876800" y="4241800"/>
          <p14:tracePt t="57113" x="4806950" y="4241800"/>
          <p14:tracePt t="57144" x="4457700" y="4241800"/>
          <p14:tracePt t="57175" x="3467100" y="4241800"/>
          <p14:tracePt t="57178" x="3206750" y="4241800"/>
          <p14:tracePt t="57208" x="2724150" y="4241800"/>
          <p14:tracePt t="57209" x="2616200" y="4241800"/>
          <p14:tracePt t="57217" x="2533650" y="4248150"/>
          <p14:tracePt t="57243" x="2305050" y="4254500"/>
          <p14:tracePt t="57273" x="1841500" y="4267200"/>
          <p14:tracePt t="57281" x="1758950" y="4267200"/>
          <p14:tracePt t="57311" x="1606550" y="4286250"/>
          <p14:tracePt t="57342" x="1600200" y="4286250"/>
          <p14:tracePt t="57353" x="1593850" y="4286250"/>
          <p14:tracePt t="57378" x="1511300" y="4286250"/>
          <p14:tracePt t="57410" x="1327150" y="4286250"/>
          <p14:tracePt t="57417" x="1308100" y="4286250"/>
          <p14:tracePt t="57449" x="1301750" y="4286250"/>
          <p14:tracePt t="57477" x="1263650" y="4286250"/>
          <p14:tracePt t="57509" x="1035050" y="4241800"/>
          <p14:tracePt t="57513" x="952500" y="4235450"/>
          <p14:tracePt t="57543" x="831850" y="4203700"/>
          <p14:tracePt t="57585" x="825500" y="4203700"/>
          <p14:tracePt t="57593" x="825500" y="4197350"/>
          <p14:tracePt t="57612" x="825500" y="4171950"/>
          <p14:tracePt t="57643" x="825500" y="4146550"/>
          <p14:tracePt t="57930" x="812800" y="4140200"/>
          <p14:tracePt t="57939" x="793750" y="4127500"/>
          <p14:tracePt t="57961" x="787400" y="4127500"/>
          <p14:tracePt t="57978" x="781050" y="4121150"/>
          <p14:tracePt t="58009" x="762000" y="4121150"/>
          <p14:tracePt t="58041" x="749300" y="4114800"/>
          <p14:tracePt t="58057" x="736600" y="4114800"/>
          <p14:tracePt t="58078" x="723900" y="4108450"/>
          <p14:tracePt t="58108" x="711200" y="4102100"/>
          <p14:tracePt t="58113" x="698500" y="4102100"/>
          <p14:tracePt t="58143" x="660400" y="4095750"/>
          <p14:tracePt t="58153" x="654050" y="4095750"/>
          <p14:tracePt t="58179" x="641350" y="4083050"/>
          <p14:tracePt t="58210" x="615950" y="4083050"/>
          <p14:tracePt t="58217" x="615950" y="4076700"/>
          <p14:tracePt t="58244" x="609600" y="4076700"/>
          <p14:tracePt t="58289" x="584200" y="4070350"/>
          <p14:tracePt t="58305" x="584200" y="4064000"/>
          <p14:tracePt t="58353" x="577850" y="4064000"/>
          <p14:tracePt t="59402" x="571500" y="4064000"/>
          <p14:tracePt t="59410" x="558800" y="4064000"/>
          <p14:tracePt t="59418" x="552450" y="4064000"/>
          <p14:tracePt t="59447" x="495300" y="4064000"/>
          <p14:tracePt t="59478" x="463550" y="4064000"/>
          <p14:tracePt t="59489" x="457200" y="4064000"/>
          <p14:tracePt t="59512" x="457200" y="4057650"/>
          <p14:tracePt t="59543" x="438150" y="4044950"/>
          <p14:tracePt t="59553" x="431800" y="4032250"/>
          <p14:tracePt t="59580" x="419100" y="4013200"/>
          <p14:tracePt t="59612" x="419100" y="4000500"/>
          <p14:tracePt t="59633" x="419100" y="3994150"/>
          <p14:tracePt t="59646" x="419100" y="3987800"/>
          <p14:tracePt t="59677" x="419100" y="3975100"/>
          <p14:tracePt t="59682" x="438150" y="3962400"/>
          <p14:tracePt t="59713" x="539750" y="3956050"/>
          <p14:tracePt t="59713" x="584200" y="3956050"/>
          <p14:tracePt t="59721" x="603250" y="3956050"/>
          <p14:tracePt t="59746" x="628650" y="3956050"/>
          <p14:tracePt t="59810" x="635000" y="3956050"/>
          <p14:tracePt t="59826" x="635000" y="3962400"/>
          <p14:tracePt t="60002" x="635000" y="3968750"/>
          <p14:tracePt t="60025" x="622300" y="3975100"/>
          <p14:tracePt t="60033" x="615950" y="3981450"/>
          <p14:tracePt t="60046" x="596900" y="3981450"/>
          <p14:tracePt t="60076" x="584200" y="3987800"/>
          <p14:tracePt t="61418" x="577850" y="4000500"/>
          <p14:tracePt t="61434" x="577850" y="4013200"/>
          <p14:tracePt t="61449" x="577850" y="4025900"/>
          <p14:tracePt t="61450" x="577850" y="4038600"/>
          <p14:tracePt t="61481" x="577850" y="4057650"/>
          <p14:tracePt t="61498" x="577850" y="4064000"/>
          <p14:tracePt t="61522" x="577850" y="4076700"/>
          <p14:tracePt t="61548" x="577850" y="4083050"/>
          <p14:tracePt t="61626" x="577850" y="4089400"/>
          <p14:tracePt t="61634" x="577850" y="4095750"/>
          <p14:tracePt t="61649" x="577850" y="4102100"/>
          <p14:tracePt t="61714" x="577850" y="4108450"/>
          <p14:tracePt t="61722" x="584200" y="4114800"/>
          <p14:tracePt t="61786" x="584200" y="4121150"/>
          <p14:tracePt t="61810" x="584200" y="4127500"/>
          <p14:tracePt t="62266" x="584200" y="4133850"/>
          <p14:tracePt t="62274" x="590550" y="4146550"/>
          <p14:tracePt t="62283" x="596900" y="4152900"/>
          <p14:tracePt t="62314" x="673100" y="4197350"/>
          <p14:tracePt t="62322" x="704850" y="4216400"/>
          <p14:tracePt t="62348" x="787400" y="4254500"/>
          <p14:tracePt t="62379" x="819150" y="4260850"/>
          <p14:tracePt t="62490" x="825500" y="4260850"/>
          <p14:tracePt t="62506" x="831850" y="4273550"/>
          <p14:tracePt t="62978" x="838200" y="4273550"/>
          <p14:tracePt t="62986" x="863600" y="4273550"/>
          <p14:tracePt t="62994" x="908050" y="4273550"/>
          <p14:tracePt t="63017" x="1085850" y="4273550"/>
          <p14:tracePt t="63048" x="2139950" y="4273550"/>
          <p14:tracePt t="63050" x="2457450" y="4273550"/>
          <p14:tracePt t="63080" x="3130550" y="4273550"/>
          <p14:tracePt t="63083" x="3225800" y="4279900"/>
          <p14:tracePt t="63114" x="3448050" y="4292600"/>
          <p14:tracePt t="63114" x="3511550" y="4292600"/>
          <p14:tracePt t="63122" x="3600450" y="4292600"/>
          <p14:tracePt t="63150" x="4070350" y="4292600"/>
          <p14:tracePt t="63181" x="4457700" y="4305300"/>
          <p14:tracePt t="63186" x="4483100" y="4305300"/>
          <p14:tracePt t="63216" x="4495800" y="4305300"/>
          <p14:tracePt t="63282" x="4502150" y="4305300"/>
          <p14:tracePt t="63290" x="4508500" y="4305300"/>
          <p14:tracePt t="63317" x="4527550" y="4305300"/>
          <p14:tracePt t="63362" x="4546600" y="4305300"/>
          <p14:tracePt t="63370" x="4578350" y="4305300"/>
          <p14:tracePt t="63383" x="4629150" y="4305300"/>
          <p14:tracePt t="63413" x="5099050" y="4305300"/>
          <p14:tracePt t="63418" x="5219700" y="4305300"/>
          <p14:tracePt t="63449" x="5353050" y="4305300"/>
          <p14:tracePt t="63490" x="5327650" y="4305300"/>
          <p14:tracePt t="63506" x="5321300" y="4311650"/>
          <p14:tracePt t="63517" x="5314950" y="4311650"/>
          <p14:tracePt t="63547" x="5238750" y="4324350"/>
          <p14:tracePt t="63554" x="5213350" y="4330700"/>
          <p14:tracePt t="63583" x="5181600" y="4337050"/>
          <p14:tracePt t="63690" x="5175250" y="4343400"/>
          <p14:tracePt t="63706" x="5162550" y="4343400"/>
          <p14:tracePt t="63718" x="5156200" y="4356100"/>
          <p14:tracePt t="63749" x="5035550" y="4362450"/>
          <p14:tracePt t="63754" x="4984750" y="4362450"/>
          <p14:tracePt t="63784" x="4864100" y="4362450"/>
          <p14:tracePt t="63814" x="4743450" y="4362450"/>
          <p14:tracePt t="63818" x="4730750" y="4362450"/>
          <p14:tracePt t="63848" x="4711700" y="4362450"/>
          <p14:tracePt t="63851" x="4692650" y="4356100"/>
          <p14:tracePt t="63882" x="4635500" y="4349750"/>
          <p14:tracePt t="63882" x="4622800" y="4343400"/>
          <p14:tracePt t="63890" x="4610100" y="4337050"/>
          <p14:tracePt t="63918" x="4584700" y="4330700"/>
          <p14:tracePt t="63948" x="4572000" y="4324350"/>
          <p14:tracePt t="63994" x="4565650" y="4324350"/>
          <p14:tracePt t="64010" x="4559300" y="4311650"/>
          <p14:tracePt t="64026" x="4559300" y="4298950"/>
          <p14:tracePt t="64052" x="4552950" y="4248150"/>
          <p14:tracePt t="64083" x="4635500" y="4171950"/>
          <p14:tracePt t="64090" x="4686300" y="4152900"/>
          <p14:tracePt t="64117" x="4838700" y="4121150"/>
          <p14:tracePt t="64148" x="4902200" y="4095750"/>
          <p14:tracePt t="64210" x="4914900" y="4108450"/>
          <p14:tracePt t="64218" x="4927600" y="4121150"/>
          <p14:tracePt t="64226" x="4940300" y="4133850"/>
          <p14:tracePt t="64251" x="4965700" y="4203700"/>
          <p14:tracePt t="64281" x="4991100" y="4260850"/>
          <p14:tracePt t="64282" x="4997450" y="4273550"/>
          <p14:tracePt t="64378" x="4997450" y="4279900"/>
          <p14:tracePt t="64394" x="4997450" y="4286250"/>
          <p14:tracePt t="64402" x="4997450" y="4292600"/>
          <p14:tracePt t="64417" x="4991100" y="4292600"/>
          <p14:tracePt t="64674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2648" t="3172" r="2701"/>
          <a:stretch/>
        </p:blipFill>
        <p:spPr>
          <a:xfrm>
            <a:off x="120713" y="1808729"/>
            <a:ext cx="5975287" cy="263475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5838" y="622570"/>
            <a:ext cx="35686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생성된 파일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t1.py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를 연다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5243" y="4759287"/>
            <a:ext cx="12458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Open…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155" y="1793342"/>
            <a:ext cx="5268702" cy="393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00"/>
    </mc:Choice>
    <mc:Fallback xmlns="">
      <p:transition spd="slow" advTm="4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46" x="444500" y="2165350"/>
          <p14:tracePt t="9094" x="438150" y="2165350"/>
          <p14:tracePt t="9102" x="431800" y="2165350"/>
          <p14:tracePt t="9110" x="419100" y="2165350"/>
          <p14:tracePt t="9134" x="400050" y="2165350"/>
          <p14:tracePt t="9165" x="387350" y="2165350"/>
          <p14:tracePt t="9174" x="381000" y="2165350"/>
          <p14:tracePt t="9201" x="368300" y="2165350"/>
          <p14:tracePt t="9231" x="342900" y="2165350"/>
          <p14:tracePt t="9238" x="336550" y="2165350"/>
          <p14:tracePt t="9267" x="330200" y="2165350"/>
          <p14:tracePt t="9446" x="323850" y="2165350"/>
          <p14:tracePt t="9462" x="323850" y="2159000"/>
          <p14:tracePt t="9542" x="323850" y="2152650"/>
          <p14:tracePt t="9574" x="323850" y="2146300"/>
          <p14:tracePt t="9622" x="323850" y="2139950"/>
          <p14:tracePt t="9630" x="323850" y="2133600"/>
          <p14:tracePt t="9646" x="323850" y="2127250"/>
          <p14:tracePt t="9666" x="330200" y="2114550"/>
          <p14:tracePt t="9698" x="342900" y="2095500"/>
          <p14:tracePt t="9702" x="349250" y="2089150"/>
          <p14:tracePt t="9742" x="349250" y="2082800"/>
          <p14:tracePt t="9750" x="355600" y="2082800"/>
          <p14:tracePt t="9798" x="355600" y="2076450"/>
          <p14:tracePt t="9806" x="361950" y="2076450"/>
          <p14:tracePt t="9834" x="381000" y="2076450"/>
          <p14:tracePt t="9864" x="393700" y="2076450"/>
          <p14:tracePt t="9870" x="400050" y="2076450"/>
          <p14:tracePt t="9966" x="406400" y="2076450"/>
          <p14:tracePt t="9990" x="412750" y="2076450"/>
          <p14:tracePt t="10046" x="419100" y="2076450"/>
          <p14:tracePt t="10062" x="431800" y="2076450"/>
          <p14:tracePt t="10070" x="438150" y="2076450"/>
          <p14:tracePt t="10099" x="450850" y="2076450"/>
          <p14:tracePt t="10150" x="457200" y="2082800"/>
          <p14:tracePt t="10174" x="463550" y="2089150"/>
          <p14:tracePt t="10190" x="463550" y="2095500"/>
          <p14:tracePt t="10200" x="463550" y="2101850"/>
          <p14:tracePt t="10230" x="463550" y="2108200"/>
          <p14:tracePt t="10246" x="469900" y="2114550"/>
          <p14:tracePt t="10267" x="469900" y="2127250"/>
          <p14:tracePt t="10297" x="469900" y="2146300"/>
          <p14:tracePt t="10302" x="469900" y="2152650"/>
          <p14:tracePt t="10333" x="469900" y="2165350"/>
          <p14:tracePt t="10363" x="469900" y="2171700"/>
          <p14:tracePt t="10374" x="469900" y="2178050"/>
          <p14:tracePt t="10400" x="469900" y="2184400"/>
          <p14:tracePt t="10430" x="469900" y="2190750"/>
          <p14:tracePt t="10454" x="469900" y="2197100"/>
          <p14:tracePt t="10470" x="463550" y="2197100"/>
          <p14:tracePt t="10518" x="457200" y="2203450"/>
          <p14:tracePt t="10542" x="450850" y="2203450"/>
          <p14:tracePt t="10566" x="444500" y="2209800"/>
          <p14:tracePt t="10596" x="438150" y="2209800"/>
          <p14:tracePt t="10694" x="431800" y="2209800"/>
          <p14:tracePt t="10702" x="419100" y="2209800"/>
          <p14:tracePt t="10710" x="412750" y="2203450"/>
          <p14:tracePt t="10732" x="406400" y="2203450"/>
          <p14:tracePt t="10764" x="400050" y="2203450"/>
          <p14:tracePt t="10822" x="400050" y="2197100"/>
          <p14:tracePt t="10830" x="393700" y="2197100"/>
          <p14:tracePt t="10878" x="393700" y="2190750"/>
          <p14:tracePt t="10894" x="387350" y="2184400"/>
          <p14:tracePt t="10902" x="387350" y="2171700"/>
          <p14:tracePt t="10932" x="381000" y="2159000"/>
          <p14:tracePt t="10962" x="381000" y="2152650"/>
          <p14:tracePt t="10974" x="381000" y="2146300"/>
          <p14:tracePt t="10999" x="381000" y="2139950"/>
          <p14:tracePt t="11030" x="381000" y="2133600"/>
          <p14:tracePt t="11054" x="381000" y="2127250"/>
          <p14:tracePt t="11102" x="381000" y="2120900"/>
          <p14:tracePt t="11126" x="387350" y="2120900"/>
          <p14:tracePt t="11438" x="393700" y="2114550"/>
          <p14:tracePt t="11614" x="400050" y="2114550"/>
          <p14:tracePt t="11638" x="406400" y="2114550"/>
          <p14:tracePt t="11942" x="412750" y="2114550"/>
          <p14:tracePt t="11974" x="412750" y="2120900"/>
          <p14:tracePt t="11982" x="419100" y="2127250"/>
          <p14:tracePt t="11998" x="419100" y="2133600"/>
          <p14:tracePt t="12030" x="438150" y="2184400"/>
          <p14:tracePt t="12038" x="444500" y="2209800"/>
          <p14:tracePt t="12065" x="463550" y="2273300"/>
          <p14:tracePt t="12097" x="482600" y="2349500"/>
          <p14:tracePt t="12102" x="488950" y="2355850"/>
          <p14:tracePt t="12131" x="488950" y="2368550"/>
          <p14:tracePt t="12164" x="495300" y="2387600"/>
          <p14:tracePt t="12166" x="495300" y="2393950"/>
          <p14:tracePt t="12196" x="501650" y="2425700"/>
          <p14:tracePt t="12198" x="501650" y="2438400"/>
          <p14:tracePt t="12230" x="501650" y="2470150"/>
          <p14:tracePt t="12238" x="501650" y="2476500"/>
          <p14:tracePt t="12265" x="501650" y="2482850"/>
          <p14:tracePt t="12296" x="508000" y="2489200"/>
          <p14:tracePt t="12302" x="508000" y="2495550"/>
          <p14:tracePt t="12331" x="514350" y="2514600"/>
          <p14:tracePt t="12334" x="514350" y="2520950"/>
          <p14:tracePt t="12406" x="514350" y="2527300"/>
          <p14:tracePt t="12478" x="514350" y="2533650"/>
          <p14:tracePt t="12494" x="514350" y="2540000"/>
          <p14:tracePt t="12550" x="508000" y="2540000"/>
          <p14:tracePt t="12566" x="501650" y="2540000"/>
          <p14:tracePt t="12614" x="495300" y="2540000"/>
          <p14:tracePt t="12638" x="488950" y="2540000"/>
          <p14:tracePt t="12662" x="482600" y="2540000"/>
          <p14:tracePt t="12686" x="476250" y="2540000"/>
          <p14:tracePt t="12698" x="476250" y="2533650"/>
          <p14:tracePt t="12729" x="476250" y="2514600"/>
          <p14:tracePt t="12742" x="469900" y="2508250"/>
          <p14:tracePt t="12765" x="469900" y="2501900"/>
          <p14:tracePt t="12796" x="469900" y="2495550"/>
          <p14:tracePt t="12798" x="469900" y="2489200"/>
          <p14:tracePt t="12846" x="469900" y="2482850"/>
          <p14:tracePt t="12870" x="469900" y="2476500"/>
          <p14:tracePt t="12878" x="476250" y="2470150"/>
          <p14:tracePt t="12898" x="476250" y="2463800"/>
          <p14:tracePt t="12928" x="495300" y="2444750"/>
          <p14:tracePt t="12942" x="501650" y="2444750"/>
          <p14:tracePt t="12966" x="508000" y="2438400"/>
          <p14:tracePt t="12995" x="527050" y="2425700"/>
          <p14:tracePt t="12998" x="533400" y="2425700"/>
          <p14:tracePt t="13028" x="558800" y="2419350"/>
          <p14:tracePt t="13032" x="565150" y="2419350"/>
          <p14:tracePt t="13062" x="596900" y="2413000"/>
          <p14:tracePt t="13070" x="609600" y="2413000"/>
          <p14:tracePt t="13099" x="647700" y="2413000"/>
          <p14:tracePt t="13129" x="704850" y="2413000"/>
          <p14:tracePt t="13134" x="723900" y="2413000"/>
          <p14:tracePt t="13163" x="774700" y="2413000"/>
          <p14:tracePt t="13166" x="787400" y="2413000"/>
          <p14:tracePt t="13195" x="819150" y="2413000"/>
          <p14:tracePt t="13198" x="825500" y="2413000"/>
          <p14:tracePt t="13228" x="838200" y="2413000"/>
          <p14:tracePt t="13286" x="844550" y="2419350"/>
          <p14:tracePt t="13310" x="844550" y="2425700"/>
          <p14:tracePt t="13326" x="844550" y="2432050"/>
          <p14:tracePt t="13342" x="850900" y="2438400"/>
          <p14:tracePt t="13364" x="850900" y="2444750"/>
          <p14:tracePt t="13396" x="850900" y="2457450"/>
          <p14:tracePt t="13398" x="850900" y="2463800"/>
          <p14:tracePt t="13427" x="850900" y="2482850"/>
          <p14:tracePt t="13438" x="850900" y="2489200"/>
          <p14:tracePt t="13465" x="850900" y="2501900"/>
          <p14:tracePt t="13495" x="844550" y="2514600"/>
          <p14:tracePt t="13502" x="838200" y="2520950"/>
          <p14:tracePt t="13532" x="831850" y="2527300"/>
          <p14:tracePt t="13562" x="819150" y="2540000"/>
          <p14:tracePt t="13566" x="806450" y="2540000"/>
          <p14:tracePt t="13595" x="781050" y="2546350"/>
          <p14:tracePt t="13599" x="774700" y="2546350"/>
          <p14:tracePt t="13628" x="742950" y="2552700"/>
          <p14:tracePt t="13631" x="723900" y="2552700"/>
          <p14:tracePt t="13660" x="692150" y="2559050"/>
          <p14:tracePt t="13666" x="685800" y="2559050"/>
          <p14:tracePt t="13695" x="647700" y="2559050"/>
          <p14:tracePt t="13702" x="628650" y="2559050"/>
          <p14:tracePt t="13732" x="596900" y="2559050"/>
          <p14:tracePt t="13762" x="565150" y="2559050"/>
          <p14:tracePt t="13766" x="558800" y="2559050"/>
          <p14:tracePt t="13795" x="539750" y="2559050"/>
          <p14:tracePt t="13799" x="533400" y="2559050"/>
          <p14:tracePt t="13828" x="514350" y="2559050"/>
          <p14:tracePt t="13854" x="508000" y="2559050"/>
          <p14:tracePt t="13878" x="501650" y="2552700"/>
          <p14:tracePt t="13897" x="495300" y="2546350"/>
          <p14:tracePt t="13950" x="488950" y="2546350"/>
          <p14:tracePt t="13958" x="488950" y="2540000"/>
          <p14:tracePt t="13966" x="482600" y="2540000"/>
          <p14:tracePt t="13995" x="482600" y="2527300"/>
          <p14:tracePt t="13998" x="476250" y="2527300"/>
          <p14:tracePt t="14029" x="476250" y="2508250"/>
          <p14:tracePt t="14030" x="476250" y="2501900"/>
          <p14:tracePt t="14060" x="476250" y="2476500"/>
          <p14:tracePt t="14064" x="476250" y="2470150"/>
          <p14:tracePt t="14096" x="476250" y="2444750"/>
          <p14:tracePt t="14102" x="476250" y="2438400"/>
          <p14:tracePt t="14130" x="482600" y="2425700"/>
          <p14:tracePt t="14160" x="488950" y="2419350"/>
          <p14:tracePt t="14182" x="501650" y="2413000"/>
          <p14:tracePt t="14197" x="508000" y="2413000"/>
          <p14:tracePt t="14227" x="533400" y="2400300"/>
          <p14:tracePt t="14232" x="539750" y="2400300"/>
          <p14:tracePt t="14261" x="577850" y="2387600"/>
          <p14:tracePt t="14262" x="584200" y="2387600"/>
          <p14:tracePt t="14270" x="596900" y="2387600"/>
          <p14:tracePt t="14298" x="647700" y="2387600"/>
          <p14:tracePt t="14328" x="692150" y="2387600"/>
          <p14:tracePt t="14334" x="698500" y="2387600"/>
          <p14:tracePt t="14366" x="704850" y="2387600"/>
          <p14:tracePt t="14395" x="736600" y="2393950"/>
          <p14:tracePt t="14398" x="749300" y="2393950"/>
          <p14:tracePt t="14427" x="806450" y="2406650"/>
          <p14:tracePt t="14432" x="819150" y="2413000"/>
          <p14:tracePt t="14461" x="838200" y="2419350"/>
          <p14:tracePt t="14502" x="844550" y="2419350"/>
          <p14:tracePt t="14510" x="844550" y="2425700"/>
          <p14:tracePt t="14530" x="844550" y="2432050"/>
          <p14:tracePt t="14560" x="844550" y="2444750"/>
          <p14:tracePt t="14566" x="850900" y="2451100"/>
          <p14:tracePt t="14597" x="850900" y="2470150"/>
          <p14:tracePt t="14598" x="850900" y="2489200"/>
          <p14:tracePt t="14627" x="850900" y="2527300"/>
          <p14:tracePt t="14630" x="850900" y="2533650"/>
          <p14:tracePt t="14660" x="850900" y="2540000"/>
          <p14:tracePt t="14678" x="850900" y="2546350"/>
          <p14:tracePt t="15046" x="0" y="0"/>
        </p14:tracePtLst>
        <p14:tracePtLst>
          <p14:tracePt t="16061" x="8528050" y="5511800"/>
          <p14:tracePt t="16063" x="8502650" y="5511800"/>
          <p14:tracePt t="16094" x="8394700" y="5511800"/>
          <p14:tracePt t="16102" x="8382000" y="5511800"/>
          <p14:tracePt t="16129" x="8280400" y="5511800"/>
          <p14:tracePt t="16161" x="8013700" y="5441950"/>
          <p14:tracePt t="16166" x="7931150" y="5429250"/>
          <p14:tracePt t="16196" x="7677150" y="5365750"/>
          <p14:tracePt t="16198" x="7607300" y="5353050"/>
          <p14:tracePt t="16229" x="7429500" y="5289550"/>
          <p14:tracePt t="16230" x="7397750" y="5270500"/>
          <p14:tracePt t="16260" x="7277100" y="5200650"/>
          <p14:tracePt t="16263" x="7232650" y="5168900"/>
          <p14:tracePt t="16293" x="7150100" y="5099050"/>
          <p14:tracePt t="16298" x="7124700" y="5073650"/>
          <p14:tracePt t="16328" x="7029450" y="4953000"/>
          <p14:tracePt t="16334" x="7010400" y="4902200"/>
          <p14:tracePt t="16364" x="6870700" y="4692650"/>
          <p14:tracePt t="16395" x="6788150" y="4514850"/>
          <p14:tracePt t="16398" x="6775450" y="4476750"/>
          <p14:tracePt t="16428" x="6762750" y="4330700"/>
          <p14:tracePt t="16431" x="6762750" y="4260850"/>
          <p14:tracePt t="16461" x="6731000" y="3962400"/>
          <p14:tracePt t="16463" x="6731000" y="3898900"/>
          <p14:tracePt t="16493" x="6711950" y="3733800"/>
          <p14:tracePt t="16498" x="6711950" y="3683000"/>
          <p14:tracePt t="16528" x="6718300" y="3422650"/>
          <p14:tracePt t="16534" x="6731000" y="3333750"/>
          <p14:tracePt t="16564" x="6775450" y="3079750"/>
          <p14:tracePt t="16595" x="6870700" y="2870200"/>
          <p14:tracePt t="16598" x="6902450" y="2806700"/>
          <p14:tracePt t="16628" x="6991350" y="2597150"/>
          <p14:tracePt t="16630" x="7029450" y="2533650"/>
          <p14:tracePt t="16661" x="7118350" y="2317750"/>
          <p14:tracePt t="16662" x="7143750" y="2266950"/>
          <p14:tracePt t="16693" x="7219950" y="2139950"/>
          <p14:tracePt t="16697" x="7245350" y="2108200"/>
          <p14:tracePt t="16728" x="7346950" y="1968500"/>
          <p14:tracePt t="16734" x="7372350" y="1943100"/>
          <p14:tracePt t="16764" x="7423150" y="1873250"/>
          <p14:tracePt t="16795" x="7499350" y="1778000"/>
          <p14:tracePt t="16798" x="7537450" y="1752600"/>
          <p14:tracePt t="16828" x="7645400" y="1663700"/>
          <p14:tracePt t="16830" x="7677150" y="1638300"/>
          <p14:tracePt t="16861" x="7766050" y="1581150"/>
          <p14:tracePt t="16862" x="7797800" y="1562100"/>
          <p14:tracePt t="16893" x="7880350" y="1504950"/>
          <p14:tracePt t="16897" x="7905750" y="1492250"/>
          <p14:tracePt t="16928" x="8013700" y="1435100"/>
          <p14:tracePt t="16934" x="8032750" y="1435100"/>
          <p14:tracePt t="16964" x="8089900" y="1416050"/>
          <p14:tracePt t="16994" x="8191500" y="1403350"/>
          <p14:tracePt t="16998" x="8235950" y="1403350"/>
          <p14:tracePt t="17028" x="8407400" y="1403350"/>
          <p14:tracePt t="17030" x="8451850" y="1403350"/>
          <p14:tracePt t="17061" x="8610600" y="1403350"/>
          <p14:tracePt t="17062" x="8680450" y="1403350"/>
          <p14:tracePt t="17093" x="8934450" y="1466850"/>
          <p14:tracePt t="17097" x="9017000" y="1492250"/>
          <p14:tracePt t="17127" x="9359900" y="1606550"/>
          <p14:tracePt t="17134" x="9448800" y="1644650"/>
          <p14:tracePt t="17164" x="9721850" y="1746250"/>
          <p14:tracePt t="17194" x="10026650" y="1892300"/>
          <p14:tracePt t="17198" x="10090150" y="1936750"/>
          <p14:tracePt t="17228" x="10255250" y="2089150"/>
          <p14:tracePt t="17230" x="10299700" y="2146300"/>
          <p14:tracePt t="17261" x="10458450" y="2330450"/>
          <p14:tracePt t="17262" x="10509250" y="2393950"/>
          <p14:tracePt t="17293" x="10655300" y="2565400"/>
          <p14:tracePt t="17297" x="10699750" y="2622550"/>
          <p14:tracePt t="17328" x="10845800" y="2851150"/>
          <p14:tracePt t="17334" x="10858500" y="2895600"/>
          <p14:tracePt t="17364" x="10890250" y="3028950"/>
          <p14:tracePt t="17394" x="10922000" y="3244850"/>
          <p14:tracePt t="17398" x="10941050" y="3308350"/>
          <p14:tracePt t="17428" x="10972800" y="3435350"/>
          <p14:tracePt t="17430" x="10972800" y="3467100"/>
          <p14:tracePt t="17461" x="10979150" y="3536950"/>
          <p14:tracePt t="17462" x="10979150" y="3575050"/>
          <p14:tracePt t="17493" x="10979150" y="3714750"/>
          <p14:tracePt t="17497" x="10979150" y="3778250"/>
          <p14:tracePt t="17527" x="10979150" y="4038600"/>
          <p14:tracePt t="17534" x="10979150" y="4095750"/>
          <p14:tracePt t="17563" x="10979150" y="4260850"/>
          <p14:tracePt t="17594" x="10979150" y="4425950"/>
          <p14:tracePt t="17598" x="10979150" y="4464050"/>
          <p14:tracePt t="17628" x="10972800" y="4572000"/>
          <p14:tracePt t="17630" x="10960100" y="4610100"/>
          <p14:tracePt t="17661" x="10915650" y="4718050"/>
          <p14:tracePt t="17662" x="10896600" y="4749800"/>
          <p14:tracePt t="17692" x="10858500" y="4832350"/>
          <p14:tracePt t="17697" x="10845800" y="4857750"/>
          <p14:tracePt t="17727" x="10782300" y="4953000"/>
          <p14:tracePt t="17734" x="10775950" y="4965700"/>
          <p14:tracePt t="17763" x="10718800" y="5022850"/>
          <p14:tracePt t="17794" x="10610850" y="5099050"/>
          <p14:tracePt t="17798" x="10579100" y="5111750"/>
          <p14:tracePt t="17828" x="10458450" y="5194300"/>
          <p14:tracePt t="17830" x="10401300" y="5219700"/>
          <p14:tracePt t="17861" x="10191750" y="5314950"/>
          <p14:tracePt t="17862" x="10121900" y="5340350"/>
          <p14:tracePt t="17892" x="9937750" y="5391150"/>
          <p14:tracePt t="17897" x="9886950" y="5403850"/>
          <p14:tracePt t="17927" x="9709150" y="5448300"/>
          <p14:tracePt t="17934" x="9658350" y="5448300"/>
          <p14:tracePt t="17963" x="9455150" y="5467350"/>
          <p14:tracePt t="17994" x="9163050" y="5467350"/>
          <p14:tracePt t="17998" x="9086850" y="5467350"/>
          <p14:tracePt t="18028" x="8909050" y="5467350"/>
          <p14:tracePt t="18030" x="8845550" y="5461000"/>
          <p14:tracePt t="18060" x="8648700" y="5403850"/>
          <p14:tracePt t="18062" x="8585200" y="5378450"/>
          <p14:tracePt t="18092" x="8343900" y="5270500"/>
          <p14:tracePt t="18097" x="8261350" y="5238750"/>
          <p14:tracePt t="18127" x="8064500" y="5156200"/>
          <p14:tracePt t="18134" x="8026400" y="5130800"/>
          <p14:tracePt t="18163" x="7918450" y="5054600"/>
          <p14:tracePt t="18194" x="7753350" y="4864100"/>
          <p14:tracePt t="18198" x="7715250" y="4813300"/>
          <p14:tracePt t="18228" x="7594600" y="4718050"/>
          <p14:tracePt t="18230" x="7556500" y="4692650"/>
          <p14:tracePt t="18261" x="7493000" y="4635500"/>
          <p14:tracePt t="18262" x="7473950" y="4616450"/>
          <p14:tracePt t="18292" x="7378700" y="4470400"/>
          <p14:tracePt t="18297" x="7346950" y="4406900"/>
          <p14:tracePt t="18327" x="7239000" y="4203700"/>
          <p14:tracePt t="18334" x="7239000" y="4178300"/>
          <p14:tracePt t="18363" x="7213600" y="4102100"/>
          <p14:tracePt t="18394" x="7181850" y="3892550"/>
          <p14:tracePt t="18398" x="7175500" y="3810000"/>
          <p14:tracePt t="18428" x="7143750" y="3594100"/>
          <p14:tracePt t="18430" x="7143750" y="3536950"/>
          <p14:tracePt t="18460" x="7143750" y="3403600"/>
          <p14:tracePt t="18462" x="7156450" y="3352800"/>
          <p14:tracePt t="18492" x="7219950" y="3124200"/>
          <p14:tracePt t="18496" x="7245350" y="3054350"/>
          <p14:tracePt t="18527" x="7327900" y="2724150"/>
          <p14:tracePt t="18534" x="7346950" y="2660650"/>
          <p14:tracePt t="18563" x="7391400" y="2552700"/>
          <p14:tracePt t="18594" x="7473950" y="2406650"/>
          <p14:tracePt t="18598" x="7505700" y="2355850"/>
          <p14:tracePt t="18628" x="7581900" y="2216150"/>
          <p14:tracePt t="18630" x="7594600" y="2197100"/>
          <p14:tracePt t="18661" x="7626350" y="2152650"/>
          <p14:tracePt t="18662" x="7639050" y="2139950"/>
          <p14:tracePt t="18692" x="7702550" y="2082800"/>
          <p14:tracePt t="18696" x="7727950" y="2070100"/>
          <p14:tracePt t="18727" x="7816850" y="2000250"/>
          <p14:tracePt t="18734" x="7842250" y="1987550"/>
          <p14:tracePt t="18763" x="7924800" y="1949450"/>
          <p14:tracePt t="18794" x="8108950" y="1905000"/>
          <p14:tracePt t="18798" x="8197850" y="1892300"/>
          <p14:tracePt t="18828" x="8401050" y="1866900"/>
          <p14:tracePt t="18830" x="8439150" y="1860550"/>
          <p14:tracePt t="18861" x="8566150" y="1854200"/>
          <p14:tracePt t="18862" x="8616950" y="1854200"/>
          <p14:tracePt t="18892" x="8845550" y="1885950"/>
          <p14:tracePt t="18895" x="8966200" y="1924050"/>
          <p14:tracePt t="18926" x="9398000" y="2108200"/>
          <p14:tracePt t="18934" x="9474200" y="2146300"/>
          <p14:tracePt t="18962" x="9709150" y="2286000"/>
          <p14:tracePt t="18994" x="10096500" y="2578100"/>
          <p14:tracePt t="18998" x="10185400" y="2667000"/>
          <p14:tracePt t="19028" x="10382250" y="2882900"/>
          <p14:tracePt t="19030" x="10433050" y="2940050"/>
          <p14:tracePt t="19061" x="10496550" y="3028950"/>
          <p14:tracePt t="19062" x="10515600" y="3060700"/>
          <p14:tracePt t="19092" x="10598150" y="3194050"/>
          <p14:tracePt t="19095" x="10623550" y="3251200"/>
          <p14:tracePt t="19125" x="10680700" y="3403600"/>
          <p14:tracePt t="19130" x="10687050" y="3435350"/>
          <p14:tracePt t="19160" x="10693400" y="3536950"/>
          <p14:tracePt t="19166" x="10699750" y="3568700"/>
          <p14:tracePt t="19196" x="10718800" y="3689350"/>
          <p14:tracePt t="19227" x="10731500" y="3892550"/>
          <p14:tracePt t="19230" x="10731500" y="3937000"/>
          <p14:tracePt t="19260" x="10731500" y="4025900"/>
          <p14:tracePt t="19263" x="10725150" y="4051300"/>
          <p14:tracePt t="19293" x="10712450" y="4127500"/>
          <p14:tracePt t="19295" x="10699750" y="4159250"/>
          <p14:tracePt t="19325" x="10674350" y="4241800"/>
          <p14:tracePt t="19330" x="10668000" y="4267200"/>
          <p14:tracePt t="19360" x="10642600" y="4337050"/>
          <p14:tracePt t="19366" x="10636250" y="4337050"/>
          <p14:tracePt t="19396" x="10629900" y="4343400"/>
          <p14:tracePt t="19427" x="10629900" y="4349750"/>
          <p14:tracePt t="19430" x="10623550" y="4349750"/>
          <p14:tracePt t="19460" x="10604500" y="4362450"/>
          <p14:tracePt t="19462" x="10591800" y="4368800"/>
          <p14:tracePt t="19493" x="10547350" y="4375150"/>
          <p14:tracePt t="19494" x="10541000" y="4375150"/>
          <p14:tracePt t="19525" x="10528300" y="4375150"/>
          <p14:tracePt t="19529" x="10521950" y="4375150"/>
          <p14:tracePt t="19559" x="10483850" y="4381500"/>
          <p14:tracePt t="19566" x="10471150" y="4381500"/>
          <p14:tracePt t="19596" x="10394950" y="4394200"/>
          <p14:tracePt t="19626" x="10280650" y="4419600"/>
          <p14:tracePt t="19630" x="10261600" y="4425950"/>
          <p14:tracePt t="19660" x="10223500" y="4438650"/>
          <p14:tracePt t="19662" x="10210800" y="4438650"/>
          <p14:tracePt t="19693" x="10172700" y="4451350"/>
          <p14:tracePt t="19694" x="10153650" y="4457700"/>
          <p14:tracePt t="19725" x="10090150" y="4476750"/>
          <p14:tracePt t="19729" x="10071100" y="4476750"/>
          <p14:tracePt t="19760" x="9988550" y="4502150"/>
          <p14:tracePt t="19766" x="9963150" y="4514850"/>
          <p14:tracePt t="19796" x="9867900" y="4533900"/>
          <p14:tracePt t="19826" x="9639300" y="4552950"/>
          <p14:tracePt t="19830" x="9582150" y="4559300"/>
          <p14:tracePt t="19860" x="9429750" y="4572000"/>
          <p14:tracePt t="19862" x="9378950" y="4578350"/>
          <p14:tracePt t="19893" x="9213850" y="4578350"/>
          <p14:tracePt t="19894" x="9163050" y="4578350"/>
          <p14:tracePt t="19925" x="9017000" y="4578350"/>
          <p14:tracePt t="19929" x="8978900" y="4578350"/>
          <p14:tracePt t="19959" x="8801100" y="4565650"/>
          <p14:tracePt t="19966" x="8756650" y="4559300"/>
          <p14:tracePt t="19996" x="8648700" y="4527550"/>
          <p14:tracePt t="20026" x="8470900" y="4476750"/>
          <p14:tracePt t="20030" x="8426450" y="4464050"/>
          <p14:tracePt t="20060" x="8337550" y="4438650"/>
          <p14:tracePt t="20062" x="8312150" y="4432300"/>
          <p14:tracePt t="20092" x="8242300" y="4400550"/>
          <p14:tracePt t="20094" x="8210550" y="4381500"/>
          <p14:tracePt t="20125" x="8115300" y="4318000"/>
          <p14:tracePt t="20129" x="8058150" y="4292600"/>
          <p14:tracePt t="20159" x="7956550" y="4235450"/>
          <p14:tracePt t="20166" x="7943850" y="4229100"/>
          <p14:tracePt t="20196" x="7880350" y="4178300"/>
          <p14:tracePt t="20226" x="7778750" y="4051300"/>
          <p14:tracePt t="20230" x="7747000" y="4019550"/>
          <p14:tracePt t="20260" x="7696200" y="3975100"/>
          <p14:tracePt t="20263" x="7689850" y="3975100"/>
          <p14:tracePt t="20293" x="7677150" y="3943350"/>
          <p14:tracePt t="20294" x="7670800" y="3917950"/>
          <p14:tracePt t="20325" x="7645400" y="3822700"/>
          <p14:tracePt t="20329" x="7626350" y="3778250"/>
          <p14:tracePt t="20359" x="7594600" y="3644900"/>
          <p14:tracePt t="20366" x="7588250" y="3632200"/>
          <p14:tracePt t="20396" x="7588250" y="3568700"/>
          <p14:tracePt t="20426" x="7594600" y="3441700"/>
          <p14:tracePt t="20430" x="7600950" y="3403600"/>
          <p14:tracePt t="20460" x="7613650" y="3314700"/>
          <p14:tracePt t="20462" x="7620000" y="3295650"/>
          <p14:tracePt t="20492" x="7632700" y="3257550"/>
          <p14:tracePt t="20494" x="7632700" y="3238500"/>
          <p14:tracePt t="20524" x="7651750" y="3194050"/>
          <p14:tracePt t="20529" x="7658100" y="3162300"/>
          <p14:tracePt t="20559" x="7689850" y="3054350"/>
          <p14:tracePt t="20566" x="7702550" y="3028950"/>
          <p14:tracePt t="20595" x="7721600" y="2984500"/>
          <p14:tracePt t="20626" x="7747000" y="2908300"/>
          <p14:tracePt t="20630" x="7759700" y="2882900"/>
          <p14:tracePt t="20660" x="7797800" y="2806700"/>
          <p14:tracePt t="20662" x="7804150" y="2774950"/>
          <p14:tracePt t="20692" x="7829550" y="2724150"/>
          <p14:tracePt t="20694" x="7842250" y="2705100"/>
          <p14:tracePt t="20724" x="7874000" y="2647950"/>
          <p14:tracePt t="20729" x="7886700" y="2635250"/>
          <p14:tracePt t="20759" x="7962900" y="2533650"/>
          <p14:tracePt t="20766" x="7981950" y="2508250"/>
          <p14:tracePt t="20796" x="8026400" y="2451100"/>
          <p14:tracePt t="20826" x="8096250" y="2381250"/>
          <p14:tracePt t="20830" x="8115300" y="2368550"/>
          <p14:tracePt t="20860" x="8166100" y="2330450"/>
          <p14:tracePt t="20862" x="8185150" y="2317750"/>
          <p14:tracePt t="20893" x="8229600" y="2286000"/>
          <p14:tracePt t="20894" x="8248650" y="2266950"/>
          <p14:tracePt t="20924" x="8305800" y="2235200"/>
          <p14:tracePt t="20929" x="8331200" y="2228850"/>
          <p14:tracePt t="20959" x="8420100" y="2203450"/>
          <p14:tracePt t="20966" x="8432800" y="2190750"/>
          <p14:tracePt t="20996" x="8464550" y="2184400"/>
          <p14:tracePt t="21026" x="8509000" y="2171700"/>
          <p14:tracePt t="21030" x="8521700" y="2171700"/>
          <p14:tracePt t="21060" x="8559800" y="2165350"/>
          <p14:tracePt t="21062" x="8566150" y="2165350"/>
          <p14:tracePt t="21092" x="8572500" y="2165350"/>
          <p14:tracePt t="21126" x="8578850" y="2165350"/>
          <p14:tracePt t="21134" x="8591550" y="2165350"/>
          <p14:tracePt t="21160" x="8661400" y="2159000"/>
          <p14:tracePt t="21191" x="8750300" y="2152650"/>
          <p14:tracePt t="21198" x="8775700" y="2152650"/>
          <p14:tracePt t="21227" x="8864600" y="2152650"/>
          <p14:tracePt t="21258" x="9004300" y="2152650"/>
          <p14:tracePt t="21262" x="9029700" y="2152650"/>
          <p14:tracePt t="21292" x="9144000" y="2171700"/>
          <p14:tracePt t="21294" x="9175750" y="2178050"/>
          <p14:tracePt t="21324" x="9264650" y="2216150"/>
          <p14:tracePt t="21328" x="9290050" y="2222500"/>
          <p14:tracePt t="21359" x="9455150" y="2317750"/>
          <p14:tracePt t="21366" x="9518650" y="2349500"/>
          <p14:tracePt t="21395" x="9677400" y="2451100"/>
          <p14:tracePt t="21426" x="9779000" y="2520950"/>
          <p14:tracePt t="21430" x="9810750" y="2546350"/>
          <p14:tracePt t="21461" x="9950450" y="2647950"/>
          <p14:tracePt t="21462" x="10007600" y="2698750"/>
          <p14:tracePt t="21492" x="10121900" y="2806700"/>
          <p14:tracePt t="21494" x="10140950" y="2838450"/>
          <p14:tracePt t="21524" x="10204450" y="2927350"/>
          <p14:tracePt t="21528" x="10223500" y="2952750"/>
          <p14:tracePt t="21559" x="10267950" y="3028950"/>
          <p14:tracePt t="21566" x="10280650" y="3054350"/>
          <p14:tracePt t="21595" x="10306050" y="3149600"/>
          <p14:tracePt t="21626" x="10312400" y="3276600"/>
          <p14:tracePt t="21630" x="10312400" y="3302000"/>
          <p14:tracePt t="21661" x="10312400" y="3403600"/>
          <p14:tracePt t="21662" x="10312400" y="3435350"/>
          <p14:tracePt t="21670" x="10312400" y="3467100"/>
          <p14:tracePt t="21694" x="10312400" y="3524250"/>
          <p14:tracePt t="21694" x="10312400" y="3549650"/>
          <p14:tracePt t="21724" x="10306050" y="3632200"/>
          <p14:tracePt t="21728" x="10299700" y="3670300"/>
          <p14:tracePt t="21758" x="10287000" y="3784600"/>
          <p14:tracePt t="21766" x="10280650" y="3810000"/>
          <p14:tracePt t="21795" x="10274300" y="3886200"/>
          <p14:tracePt t="21825" x="10255250" y="3968750"/>
          <p14:tracePt t="21830" x="10248900" y="3994150"/>
          <p14:tracePt t="21861" x="10236200" y="4083050"/>
          <p14:tracePt t="21862" x="10236200" y="4114800"/>
          <p14:tracePt t="21870" x="10229850" y="4133850"/>
          <p14:tracePt t="21893" x="10223500" y="4171950"/>
          <p14:tracePt t="21894" x="10217150" y="4184650"/>
          <p14:tracePt t="21924" x="10198100" y="4229100"/>
          <p14:tracePt t="21928" x="10191750" y="4241800"/>
          <p14:tracePt t="21958" x="10160000" y="4324350"/>
          <p14:tracePt t="21966" x="10140950" y="4343400"/>
          <p14:tracePt t="21995" x="10102850" y="4406900"/>
          <p14:tracePt t="22025" x="10033000" y="4464050"/>
          <p14:tracePt t="22030" x="10013950" y="4476750"/>
          <p14:tracePt t="22061" x="9963150" y="4508500"/>
          <p14:tracePt t="22062" x="9937750" y="4521200"/>
          <p14:tracePt t="22070" x="9912350" y="4533900"/>
          <p14:tracePt t="22093" x="9842500" y="4565650"/>
          <p14:tracePt t="22094" x="9798050" y="4584700"/>
          <p14:tracePt t="22124" x="9639300" y="4616450"/>
          <p14:tracePt t="22128" x="9582150" y="4622800"/>
          <p14:tracePt t="22158" x="9417050" y="4629150"/>
          <p14:tracePt t="22166" x="9378950" y="4629150"/>
          <p14:tracePt t="22195" x="9232900" y="4629150"/>
          <p14:tracePt t="22225" x="9023350" y="4610100"/>
          <p14:tracePt t="22230" x="8985250" y="4603750"/>
          <p14:tracePt t="22261" x="8801100" y="4578350"/>
          <p14:tracePt t="22262" x="8731250" y="4572000"/>
          <p14:tracePt t="22270" x="8667750" y="4559300"/>
          <p14:tracePt t="22293" x="8572500" y="4540250"/>
          <p14:tracePt t="22294" x="8521700" y="4533900"/>
          <p14:tracePt t="22324" x="8388350" y="4502150"/>
          <p14:tracePt t="22328" x="8337550" y="4489450"/>
          <p14:tracePt t="22358" x="8166100" y="4438650"/>
          <p14:tracePt t="22366" x="8115300" y="4419600"/>
          <p14:tracePt t="22395" x="7981950" y="4381500"/>
          <p14:tracePt t="22425" x="7842250" y="4337050"/>
          <p14:tracePt t="22430" x="7804150" y="4311650"/>
          <p14:tracePt t="22461" x="7651750" y="4203700"/>
          <p14:tracePt t="22462" x="7581900" y="4146550"/>
          <p14:tracePt t="22492" x="7505700" y="4064000"/>
          <p14:tracePt t="22494" x="7493000" y="4044950"/>
          <p14:tracePt t="22524" x="7461250" y="3994150"/>
          <p14:tracePt t="22528" x="7442200" y="3968750"/>
          <p14:tracePt t="22558" x="7366000" y="3816350"/>
          <p14:tracePt t="22566" x="7334250" y="3771900"/>
          <p14:tracePt t="22595" x="7277100" y="3657600"/>
          <p14:tracePt t="22625" x="7258050" y="3575050"/>
          <p14:tracePt t="22630" x="7258050" y="3543300"/>
          <p14:tracePt t="22661" x="7258050" y="3448050"/>
          <p14:tracePt t="22662" x="7258050" y="3403600"/>
          <p14:tracePt t="22670" x="7251700" y="3365500"/>
          <p14:tracePt t="22693" x="7251700" y="3295650"/>
          <p14:tracePt t="22694" x="7251700" y="3263900"/>
          <p14:tracePt t="22724" x="7251700" y="3200400"/>
          <p14:tracePt t="22728" x="7258050" y="3181350"/>
          <p14:tracePt t="22758" x="7315200" y="3022600"/>
          <p14:tracePt t="22766" x="7321550" y="2990850"/>
          <p14:tracePt t="22795" x="7359650" y="2908300"/>
          <p14:tracePt t="22825" x="7416800" y="2819400"/>
          <p14:tracePt t="22830" x="7429500" y="2800350"/>
          <p14:tracePt t="22861" x="7480300" y="2736850"/>
          <p14:tracePt t="22862" x="7493000" y="2717800"/>
          <p14:tracePt t="22892" x="7543800" y="2673350"/>
          <p14:tracePt t="22894" x="7569200" y="2654300"/>
          <p14:tracePt t="22924" x="7670800" y="2603500"/>
          <p14:tracePt t="22928" x="7715250" y="2590800"/>
          <p14:tracePt t="22958" x="7861300" y="2527300"/>
          <p14:tracePt t="22966" x="7874000" y="2527300"/>
          <p14:tracePt t="22994" x="7918450" y="2514600"/>
          <p14:tracePt t="23025" x="8013700" y="2501900"/>
          <p14:tracePt t="23030" x="8045450" y="2501900"/>
          <p14:tracePt t="23061" x="8204200" y="2501900"/>
          <p14:tracePt t="23092" x="8324850" y="2501900"/>
          <p14:tracePt t="23094" x="8331200" y="2501900"/>
          <p14:tracePt t="23124" x="8362950" y="2501900"/>
          <p14:tracePt t="23128" x="8375650" y="2501900"/>
          <p14:tracePt t="23158" x="8432800" y="2514600"/>
          <p14:tracePt t="23166" x="8445500" y="2514600"/>
          <p14:tracePt t="23230" x="8451850" y="2514600"/>
          <p14:tracePt t="23238" x="8477250" y="2527300"/>
          <p14:tracePt t="23261" x="8547100" y="2540000"/>
          <p14:tracePt t="23291" x="8680450" y="2584450"/>
          <p14:tracePt t="23294" x="8712200" y="2590800"/>
          <p14:tracePt t="23324" x="8782050" y="2622550"/>
          <p14:tracePt t="23328" x="8807450" y="2635250"/>
          <p14:tracePt t="23358" x="8870950" y="2692400"/>
          <p14:tracePt t="23366" x="8883650" y="2705100"/>
          <p14:tracePt t="23394" x="8896350" y="2730500"/>
          <p14:tracePt t="23425" x="8902700" y="2755900"/>
          <p14:tracePt t="23430" x="8902700" y="2774950"/>
          <p14:tracePt t="23461" x="8909050" y="2825750"/>
          <p14:tracePt t="23491" x="8896350" y="2901950"/>
          <p14:tracePt t="23494" x="8896350" y="2914650"/>
          <p14:tracePt t="23524" x="8890000" y="2927350"/>
          <p14:tracePt t="23527" x="8883650" y="2933700"/>
          <p14:tracePt t="23558" x="8839200" y="2971800"/>
          <p14:tracePt t="23566" x="8820150" y="2984500"/>
          <p14:tracePt t="23594" x="8763000" y="3035300"/>
          <p14:tracePt t="23624" x="8699500" y="3079750"/>
          <p14:tracePt t="23630" x="8680450" y="3086100"/>
          <p14:tracePt t="23661" x="8661400" y="3098800"/>
          <p14:tracePt t="23691" x="8655050" y="3098800"/>
          <p14:tracePt t="23694" x="8655050" y="3105150"/>
          <p14:tracePt t="23724" x="8642350" y="3111500"/>
          <p14:tracePt t="23728" x="8636000" y="3117850"/>
          <p14:tracePt t="23758" x="8591550" y="3130550"/>
          <p14:tracePt t="23766" x="8591550" y="3136900"/>
          <p14:tracePt t="23794" x="8566150" y="3136900"/>
          <p14:tracePt t="23824" x="8553450" y="3149600"/>
          <p14:tracePt t="23846" x="8547100" y="3149600"/>
          <p14:tracePt t="23861" x="8540750" y="3149600"/>
          <p14:tracePt t="23891" x="8515350" y="3155950"/>
          <p14:tracePt t="23894" x="8515350" y="3162300"/>
          <p14:tracePt t="23924" x="8509000" y="3162300"/>
          <p14:tracePt t="24278" x="8502650" y="3162300"/>
          <p14:tracePt t="24286" x="8496300" y="3168650"/>
          <p14:tracePt t="24438" x="8489950" y="3168650"/>
          <p14:tracePt t="24510" x="8483600" y="3168650"/>
          <p14:tracePt t="24518" x="8477250" y="3168650"/>
          <p14:tracePt t="24526" x="8470900" y="3175000"/>
          <p14:tracePt t="24556" x="8439150" y="3181350"/>
          <p14:tracePt t="24559" x="8432800" y="3181350"/>
          <p14:tracePt t="24590" x="8394700" y="3187700"/>
          <p14:tracePt t="24606" x="8388350" y="3187700"/>
          <p14:tracePt t="24626" x="8375650" y="3194050"/>
          <p14:tracePt t="24658" x="8356600" y="3194050"/>
          <p14:tracePt t="24662" x="8350250" y="3194050"/>
          <p14:tracePt t="24692" x="8318500" y="3200400"/>
          <p14:tracePt t="24694" x="8312150" y="3200400"/>
          <p14:tracePt t="24726" x="8280400" y="3200400"/>
          <p14:tracePt t="24726" x="8274050" y="3200400"/>
          <p14:tracePt t="24734" x="8267700" y="3200400"/>
          <p14:tracePt t="24759" x="8248650" y="3200400"/>
          <p14:tracePt t="24789" x="8229600" y="3200400"/>
          <p14:tracePt t="24790" x="8223250" y="3200400"/>
          <p14:tracePt t="24798" x="8210550" y="3200400"/>
          <p14:tracePt t="24825" x="8159750" y="3200400"/>
          <p14:tracePt t="24856" x="8115300" y="3200400"/>
          <p14:tracePt t="24862" x="8108950" y="3200400"/>
          <p14:tracePt t="24892" x="8096250" y="3200400"/>
          <p14:tracePt t="24894" x="8089900" y="3200400"/>
          <p14:tracePt t="24924" x="8070850" y="3200400"/>
          <p14:tracePt t="24927" x="8064500" y="3194050"/>
          <p14:tracePt t="24957" x="8020050" y="3181350"/>
          <p14:tracePt t="24959" x="8013700" y="3181350"/>
          <p14:tracePt t="24989" x="7994650" y="3168650"/>
          <p14:tracePt t="24993" x="7988300" y="3162300"/>
          <p14:tracePt t="25023" x="7956550" y="3136900"/>
          <p14:tracePt t="25030" x="7950200" y="3136900"/>
          <p14:tracePt t="25060" x="7950200" y="3130550"/>
          <p14:tracePt t="25090" x="7937500" y="3124200"/>
          <p14:tracePt t="25094" x="7931150" y="3117850"/>
          <p14:tracePt t="25124" x="7905750" y="3105150"/>
          <p14:tracePt t="25134" x="7899400" y="3098800"/>
          <p14:tracePt t="25159" x="7893050" y="3092450"/>
          <p14:tracePt t="25189" x="7880350" y="3073400"/>
          <p14:tracePt t="25194" x="7874000" y="3067050"/>
          <p14:tracePt t="25224" x="7861300" y="3048000"/>
          <p14:tracePt t="25238" x="7861300" y="3041650"/>
          <p14:tracePt t="25260" x="7854950" y="3041650"/>
          <p14:tracePt t="25290" x="7854950" y="3028950"/>
          <p14:tracePt t="25294" x="7854950" y="3022600"/>
          <p14:tracePt t="25324" x="7848600" y="3003550"/>
          <p14:tracePt t="25327" x="7848600" y="2997200"/>
          <p14:tracePt t="25357" x="7848600" y="2990850"/>
          <p14:tracePt t="25366" x="7848600" y="2984500"/>
          <p14:tracePt t="25394" x="7848600" y="2959100"/>
          <p14:tracePt t="25424" x="7848600" y="2927350"/>
          <p14:tracePt t="25446" x="7848600" y="2921000"/>
          <p14:tracePt t="25460" x="7848600" y="2914650"/>
          <p14:tracePt t="25490" x="7848600" y="2895600"/>
          <p14:tracePt t="25494" x="7854950" y="2889250"/>
          <p14:tracePt t="25524" x="7861300" y="2876550"/>
          <p14:tracePt t="25534" x="7861300" y="2870200"/>
          <p14:tracePt t="25559" x="7867650" y="2870200"/>
          <p14:tracePt t="25589" x="7880350" y="2857500"/>
          <p14:tracePt t="25598" x="7886700" y="2851150"/>
          <p14:tracePt t="25625" x="7893050" y="2844800"/>
          <p14:tracePt t="25656" x="7912100" y="2838450"/>
          <p14:tracePt t="25670" x="7918450" y="2838450"/>
          <p14:tracePt t="25692" x="7924800" y="2838450"/>
          <p14:tracePt t="25722" x="7931150" y="2838450"/>
          <p14:tracePt t="25734" x="7937500" y="2838450"/>
          <p14:tracePt t="25758" x="7950200" y="2838450"/>
          <p14:tracePt t="25789" x="7994650" y="2863850"/>
          <p14:tracePt t="25790" x="8007350" y="2870200"/>
          <p14:tracePt t="25798" x="8013700" y="2876550"/>
          <p14:tracePt t="25825" x="8026400" y="2882900"/>
          <p14:tracePt t="25870" x="8032750" y="2889250"/>
          <p14:tracePt t="25878" x="8032750" y="2895600"/>
          <p14:tracePt t="25892" x="8039100" y="2901950"/>
          <p14:tracePt t="25922" x="8045450" y="2927350"/>
          <p14:tracePt t="25926" x="8051800" y="2940050"/>
          <p14:tracePt t="25958" x="8058150" y="2959100"/>
          <p14:tracePt t="25966" x="8058150" y="2971800"/>
          <p14:tracePt t="25992" x="8064500" y="2990850"/>
          <p14:tracePt t="26024" x="8064500" y="3009900"/>
          <p14:tracePt t="26030" x="8070850" y="3016250"/>
          <p14:tracePt t="26058" x="8070850" y="3022600"/>
          <p14:tracePt t="26091" x="8070850" y="3028950"/>
          <p14:tracePt t="26094" x="8070850" y="3035300"/>
          <p14:tracePt t="26126" x="8070850" y="3041650"/>
          <p14:tracePt t="26134" x="8070850" y="3048000"/>
          <p14:tracePt t="26160" x="8070850" y="3054350"/>
          <p14:tracePt t="26190" x="8064500" y="3060700"/>
          <p14:tracePt t="26198" x="8064500" y="3067050"/>
          <p14:tracePt t="26226" x="8058150" y="3073400"/>
          <p14:tracePt t="26256" x="8045450" y="3086100"/>
          <p14:tracePt t="26334" x="8039100" y="3092450"/>
          <p14:tracePt t="26358" x="8032750" y="3092450"/>
          <p14:tracePt t="26366" x="8026400" y="3098800"/>
          <p14:tracePt t="26391" x="8007350" y="3111500"/>
          <p14:tracePt t="26424" x="7988300" y="3117850"/>
          <p14:tracePt t="26430" x="7975600" y="3117850"/>
          <p14:tracePt t="26458" x="7969250" y="3117850"/>
          <p14:tracePt t="26490" x="7943850" y="3124200"/>
          <p14:tracePt t="26494" x="7937500" y="3124200"/>
          <p14:tracePt t="26524" x="7924800" y="3124200"/>
          <p14:tracePt t="26534" x="7918450" y="3124200"/>
          <p14:tracePt t="26559" x="7899400" y="3111500"/>
          <p14:tracePt t="26589" x="7899400" y="3098800"/>
          <p14:tracePt t="26590" x="7893050" y="3098800"/>
          <p14:tracePt t="26622" x="7893050" y="3092450"/>
          <p14:tracePt t="26630" x="7893050" y="3086100"/>
          <p14:tracePt t="26658" x="7893050" y="3054350"/>
          <p14:tracePt t="26688" x="7893050" y="3003550"/>
          <p14:tracePt t="26694" x="7893050" y="2990850"/>
          <p14:tracePt t="26724" x="7893050" y="2952750"/>
          <p14:tracePt t="26726" x="7893050" y="2940050"/>
          <p14:tracePt t="26756" x="7905750" y="2914650"/>
          <p14:tracePt t="26759" x="7905750" y="2901950"/>
          <p14:tracePt t="26789" x="7918450" y="2889250"/>
          <p14:tracePt t="26790" x="7924800" y="2882900"/>
          <p14:tracePt t="26798" x="7931150" y="2882900"/>
          <p14:tracePt t="26826" x="7950200" y="2876550"/>
          <p14:tracePt t="26856" x="8045450" y="2876550"/>
          <p14:tracePt t="26862" x="8077200" y="2876550"/>
          <p14:tracePt t="26893" x="8128000" y="2889250"/>
          <p14:tracePt t="26934" x="8128000" y="2895600"/>
          <p14:tracePt t="26942" x="8134350" y="2908300"/>
          <p14:tracePt t="26959" x="8134350" y="2940050"/>
          <p14:tracePt t="26989" x="8134350" y="2997200"/>
          <p14:tracePt t="26991" x="8134350" y="3009900"/>
          <p14:tracePt t="27021" x="8134350" y="3041650"/>
          <p14:tracePt t="27026" x="8128000" y="3054350"/>
          <p14:tracePt t="27056" x="8096250" y="3092450"/>
          <p14:tracePt t="27062" x="8083550" y="3098800"/>
          <p14:tracePt t="27092" x="8045450" y="3117850"/>
          <p14:tracePt t="27122" x="8007350" y="3130550"/>
          <p14:tracePt t="27390" x="0" y="0"/>
        </p14:tracePtLst>
        <p14:tracePtLst>
          <p14:tracePt t="28070" x="10318750" y="5422900"/>
          <p14:tracePt t="28134" x="10306050" y="5429250"/>
          <p14:tracePt t="28142" x="10293350" y="5429250"/>
          <p14:tracePt t="28159" x="10274300" y="5429250"/>
          <p14:tracePt t="28189" x="10255250" y="5429250"/>
          <p14:tracePt t="28198" x="10242550" y="5429250"/>
          <p14:tracePt t="28226" x="10210800" y="5429250"/>
          <p14:tracePt t="28256" x="10179050" y="5416550"/>
          <p14:tracePt t="28262" x="10179050" y="5410200"/>
          <p14:tracePt t="28292" x="10172700" y="5403850"/>
          <p14:tracePt t="28322" x="10172700" y="5378450"/>
          <p14:tracePt t="28326" x="10172700" y="5372100"/>
          <p14:tracePt t="28356" x="10172700" y="5353050"/>
          <p14:tracePt t="28359" x="10179050" y="5340350"/>
          <p14:tracePt t="28389" x="10217150" y="5295900"/>
          <p14:tracePt t="28391" x="10229850" y="5283200"/>
          <p14:tracePt t="28420" x="10261600" y="5264150"/>
          <p14:tracePt t="28430" x="10267950" y="5264150"/>
          <p14:tracePt t="28470" x="10280650" y="5264150"/>
          <p14:tracePt t="28492" x="10312400" y="5283200"/>
          <p14:tracePt t="28522" x="10426700" y="5359400"/>
          <p14:tracePt t="28526" x="10452100" y="5372100"/>
          <p14:tracePt t="28556" x="10496550" y="5403850"/>
          <p14:tracePt t="28566" x="10496550" y="5410200"/>
          <p14:tracePt t="28590" x="10509250" y="5441950"/>
          <p14:tracePt t="28620" x="10509250" y="5467350"/>
          <p14:tracePt t="28625" x="10509250" y="5473700"/>
          <p14:tracePt t="28655" x="10502900" y="5492750"/>
          <p14:tracePt t="28662" x="10496550" y="5499100"/>
          <p14:tracePt t="28692" x="10483850" y="5511800"/>
          <p14:tracePt t="28722" x="10439400" y="5537200"/>
          <p14:tracePt t="28726" x="10426700" y="5543550"/>
          <p14:tracePt t="28756" x="10407650" y="5543550"/>
          <p14:tracePt t="28759" x="10394950" y="5543550"/>
          <p14:tracePt t="29174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7077" y="485192"/>
            <a:ext cx="459613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>
                <a:latin typeface="Arial" panose="020B0604020202020204" pitchFamily="34" charset="0"/>
                <a:ea typeface="맑은 고딕" panose="020B0503020000020004" pitchFamily="50" charset="-127"/>
              </a:rPr>
              <a:t>파이썬을 배우는 이유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166" y="1726163"/>
            <a:ext cx="8935459" cy="39703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컴퓨터를 동작시키는 언어를 배워서 컴퓨팅 사고력을 익힌다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   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절차적으로 진행하는 작업을 이해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2.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컴퓨터가 할 수 있는 일과 할 수 없는 일을 알게된다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컴퓨터의 능력과 한계를 이해한다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4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00"/>
    </mc:Choice>
    <mc:Fallback xmlns="">
      <p:transition spd="slow" advTm="9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010" x="2686050" y="3708400"/>
          <p14:tracePt t="34034" x="2686050" y="3695700"/>
          <p14:tracePt t="34042" x="2673350" y="3663950"/>
          <p14:tracePt t="34050" x="2667000" y="3638550"/>
          <p14:tracePt t="34066" x="2654300" y="3619500"/>
          <p14:tracePt t="34146" x="2647950" y="3619500"/>
          <p14:tracePt t="34154" x="2641600" y="3619500"/>
          <p14:tracePt t="34166" x="2628900" y="3619500"/>
          <p14:tracePt t="34182" x="2597150" y="3600450"/>
          <p14:tracePt t="34199" x="2559050" y="3581400"/>
          <p14:tracePt t="34215" x="2540000" y="3562350"/>
          <p14:tracePt t="34242" x="2406650" y="3467100"/>
          <p14:tracePt t="34249" x="2374900" y="3448050"/>
          <p14:tracePt t="34266" x="2349500" y="3435350"/>
          <p14:tracePt t="34282" x="2336800" y="3435350"/>
          <p14:tracePt t="34300" x="2330450" y="3429000"/>
          <p14:tracePt t="34315" x="2324100" y="3429000"/>
          <p14:tracePt t="34475" x="2317750" y="3422650"/>
          <p14:tracePt t="34482" x="2336800" y="3416300"/>
          <p14:tracePt t="34490" x="2362200" y="3416300"/>
          <p14:tracePt t="34499" x="2425700" y="3416300"/>
          <p14:tracePt t="34515" x="2565400" y="3416300"/>
          <p14:tracePt t="34532" x="2806700" y="3416300"/>
          <p14:tracePt t="34550" x="3048000" y="3416300"/>
          <p14:tracePt t="34566" x="3232150" y="3416300"/>
          <p14:tracePt t="34582" x="3346450" y="3416300"/>
          <p14:tracePt t="34599" x="3390900" y="3416300"/>
          <p14:tracePt t="34616" x="3403600" y="3416300"/>
          <p14:tracePt t="34659" x="3416300" y="3409950"/>
          <p14:tracePt t="34666" x="3422650" y="3409950"/>
          <p14:tracePt t="34674" x="3435350" y="3409950"/>
          <p14:tracePt t="34683" x="3441700" y="3409950"/>
          <p14:tracePt t="34699" x="3486150" y="3409950"/>
          <p14:tracePt t="34716" x="3549650" y="3409950"/>
          <p14:tracePt t="34733" x="3638550" y="3409950"/>
          <p14:tracePt t="34750" x="3771900" y="3409950"/>
          <p14:tracePt t="34766" x="3917950" y="3409950"/>
          <p14:tracePt t="34782" x="4051300" y="3409950"/>
          <p14:tracePt t="34799" x="4133850" y="3409950"/>
          <p14:tracePt t="34817" x="4159250" y="3409950"/>
          <p14:tracePt t="34850" x="4171950" y="3409950"/>
          <p14:tracePt t="34859" x="4184650" y="3409950"/>
          <p14:tracePt t="34866" x="4216400" y="3409950"/>
          <p14:tracePt t="34883" x="4292600" y="3409950"/>
          <p14:tracePt t="34899" x="4381500" y="3409950"/>
          <p14:tracePt t="34916" x="4476750" y="3409950"/>
          <p14:tracePt t="34932" x="4578350" y="3409950"/>
          <p14:tracePt t="34950" x="4679950" y="3409950"/>
          <p14:tracePt t="34966" x="4806950" y="3409950"/>
          <p14:tracePt t="34983" x="4927600" y="3409950"/>
          <p14:tracePt t="35000" x="5029200" y="3409950"/>
          <p14:tracePt t="35017" x="5111750" y="3409950"/>
          <p14:tracePt t="35033" x="5156200" y="3409950"/>
          <p14:tracePt t="35034" x="5162550" y="3403600"/>
          <p14:tracePt t="35049" x="5181600" y="3403600"/>
          <p14:tracePt t="35066" x="5219700" y="3403600"/>
          <p14:tracePt t="35084" x="5283200" y="3403600"/>
          <p14:tracePt t="35099" x="5359400" y="3403600"/>
          <p14:tracePt t="35116" x="5416550" y="3403600"/>
          <p14:tracePt t="35133" x="5448300" y="3403600"/>
          <p14:tracePt t="35151" x="5454650" y="3403600"/>
          <p14:tracePt t="35370" x="5461000" y="3403600"/>
          <p14:tracePt t="35378" x="5473700" y="3403600"/>
          <p14:tracePt t="35386" x="5492750" y="3403600"/>
          <p14:tracePt t="35400" x="5505450" y="3403600"/>
          <p14:tracePt t="35416" x="5524500" y="3397250"/>
          <p14:tracePt t="35506" x="5530850" y="3397250"/>
          <p14:tracePt t="35514" x="5537200" y="3397250"/>
          <p14:tracePt t="35522" x="5556250" y="3397250"/>
          <p14:tracePt t="35533" x="5575300" y="3397250"/>
          <p14:tracePt t="35550" x="5632450" y="3397250"/>
          <p14:tracePt t="35566" x="5708650" y="3397250"/>
          <p14:tracePt t="35584" x="5816600" y="3397250"/>
          <p14:tracePt t="35600" x="5937250" y="3397250"/>
          <p14:tracePt t="35617" x="6083300" y="3397250"/>
          <p14:tracePt t="35633" x="6203950" y="3397250"/>
          <p14:tracePt t="35635" x="6242050" y="3397250"/>
          <p14:tracePt t="35651" x="6267450" y="3397250"/>
          <p14:tracePt t="35786" x="6273800" y="3397250"/>
          <p14:tracePt t="35803" x="6280150" y="3397250"/>
          <p14:tracePt t="35810" x="6286500" y="3397250"/>
          <p14:tracePt t="35818" x="6292850" y="3397250"/>
          <p14:tracePt t="35882" x="6305550" y="3397250"/>
          <p14:tracePt t="35890" x="6311900" y="3397250"/>
          <p14:tracePt t="35900" x="6330950" y="3397250"/>
          <p14:tracePt t="35917" x="6350000" y="3397250"/>
          <p14:tracePt t="37611" x="0" y="0"/>
        </p14:tracePtLst>
        <p14:tracePtLst>
          <p14:tracePt t="55404" x="2171700" y="4648200"/>
          <p14:tracePt t="55581" x="2165350" y="4648200"/>
          <p14:tracePt t="55588" x="2146300" y="4648200"/>
          <p14:tracePt t="55596" x="2133600" y="4648200"/>
          <p14:tracePt t="55604" x="2114550" y="4648200"/>
          <p14:tracePt t="55619" x="2082800" y="4648200"/>
          <p14:tracePt t="55635" x="2025650" y="4648200"/>
          <p14:tracePt t="55637" x="2000250" y="4648200"/>
          <p14:tracePt t="55654" x="1955800" y="4648200"/>
          <p14:tracePt t="55669" x="1930400" y="4648200"/>
          <p14:tracePt t="55725" x="1917700" y="4648200"/>
          <p14:tracePt t="55732" x="1911350" y="4641850"/>
          <p14:tracePt t="55741" x="1898650" y="4641850"/>
          <p14:tracePt t="55752" x="1892300" y="4641850"/>
          <p14:tracePt t="55769" x="1879600" y="4635500"/>
          <p14:tracePt t="55845" x="1866900" y="4635500"/>
          <p14:tracePt t="55852" x="1860550" y="4629150"/>
          <p14:tracePt t="55860" x="1847850" y="4622800"/>
          <p14:tracePt t="55869" x="1835150" y="4616450"/>
          <p14:tracePt t="55886" x="1822450" y="4610100"/>
          <p14:tracePt t="56909" x="1822450" y="4603750"/>
          <p14:tracePt t="56916" x="1822450" y="4597400"/>
          <p14:tracePt t="56924" x="1866900" y="4597400"/>
          <p14:tracePt t="56937" x="1917700" y="4584700"/>
          <p14:tracePt t="56953" x="2051050" y="4584700"/>
          <p14:tracePt t="56970" x="2228850" y="4584700"/>
          <p14:tracePt t="56987" x="2368550" y="4584700"/>
          <p14:tracePt t="57003" x="2438400" y="4584700"/>
          <p14:tracePt t="57004" x="2457450" y="4584700"/>
          <p14:tracePt t="57020" x="2463800" y="4584700"/>
          <p14:tracePt t="57020" x="2470150" y="4584700"/>
          <p14:tracePt t="57037" x="2476500" y="4584700"/>
          <p14:tracePt t="57054" x="2482850" y="4584700"/>
          <p14:tracePt t="57116" x="2489200" y="4584700"/>
          <p14:tracePt t="57125" x="2514600" y="4584700"/>
          <p14:tracePt t="57138" x="2546350" y="4578350"/>
          <p14:tracePt t="57154" x="2609850" y="4572000"/>
          <p14:tracePt t="57170" x="2698750" y="4572000"/>
          <p14:tracePt t="57187" x="2806700" y="4572000"/>
          <p14:tracePt t="57205" x="2933700" y="4572000"/>
          <p14:tracePt t="57221" x="2971800" y="4572000"/>
          <p14:tracePt t="57237" x="2984500" y="4572000"/>
          <p14:tracePt t="57301" x="2990850" y="4572000"/>
          <p14:tracePt t="57309" x="2997200" y="4572000"/>
          <p14:tracePt t="57320" x="3009900" y="4565650"/>
          <p14:tracePt t="57337" x="3035300" y="4559300"/>
          <p14:tracePt t="57354" x="3079750" y="4552950"/>
          <p14:tracePt t="57372" x="3130550" y="4552950"/>
          <p14:tracePt t="57387" x="3194050" y="4540250"/>
          <p14:tracePt t="57404" x="3289300" y="4533900"/>
          <p14:tracePt t="57420" x="3321050" y="4533900"/>
          <p14:tracePt t="57438" x="3327400" y="4533900"/>
          <p14:tracePt t="57525" x="3333750" y="4533900"/>
          <p14:tracePt t="57541" x="3346450" y="4533900"/>
          <p14:tracePt t="57548" x="3352800" y="4533900"/>
          <p14:tracePt t="57557" x="3365500" y="4533900"/>
          <p14:tracePt t="57571" x="3378200" y="4533900"/>
          <p14:tracePt t="57587" x="3403600" y="4527550"/>
          <p14:tracePt t="57588" x="3416300" y="4527550"/>
          <p14:tracePt t="57605" x="3448050" y="4521200"/>
          <p14:tracePt t="57621" x="3479800" y="4521200"/>
          <p14:tracePt t="57637" x="3511550" y="4521200"/>
          <p14:tracePt t="57654" x="3543300" y="4521200"/>
          <p14:tracePt t="57671" x="3549650" y="4521200"/>
          <p14:tracePt t="57687" x="3556000" y="4521200"/>
          <p14:tracePt t="57717" x="3562350" y="4521200"/>
          <p14:tracePt t="57733" x="3575050" y="4521200"/>
          <p14:tracePt t="57740" x="3581400" y="4521200"/>
          <p14:tracePt t="57754" x="3594100" y="4521200"/>
          <p14:tracePt t="57771" x="3619500" y="4521200"/>
          <p14:tracePt t="57787" x="3632200" y="4521200"/>
          <p14:tracePt t="57805" x="3644900" y="4521200"/>
          <p14:tracePt t="57821" x="3670300" y="4521200"/>
          <p14:tracePt t="57837" x="3702050" y="4521200"/>
          <p14:tracePt t="57854" x="3752850" y="4521200"/>
          <p14:tracePt t="57872" x="3784600" y="4521200"/>
          <p14:tracePt t="57887" x="3803650" y="4521200"/>
          <p14:tracePt t="57909" x="3810000" y="4521200"/>
          <p14:tracePt t="57965" x="3816350" y="4514850"/>
          <p14:tracePt t="57972" x="3822700" y="4514850"/>
          <p14:tracePt t="57989" x="3829050" y="4514850"/>
          <p14:tracePt t="58005" x="3835400" y="4514850"/>
          <p14:tracePt t="58012" x="3841750" y="4514850"/>
          <p14:tracePt t="58021" x="3854450" y="4514850"/>
          <p14:tracePt t="58039" x="3892550" y="4514850"/>
          <p14:tracePt t="58054" x="3924300" y="4514850"/>
          <p14:tracePt t="58071" x="3956050" y="4514850"/>
          <p14:tracePt t="58088" x="3975100" y="4514850"/>
          <p14:tracePt t="58141" x="3987800" y="4508500"/>
          <p14:tracePt t="58149" x="4000500" y="4508500"/>
          <p14:tracePt t="58156" x="4013200" y="4508500"/>
          <p14:tracePt t="58172" x="4038600" y="4508500"/>
          <p14:tracePt t="58172" x="4070350" y="4508500"/>
          <p14:tracePt t="58188" x="4095750" y="4508500"/>
          <p14:tracePt t="58205" x="4171950" y="4495800"/>
          <p14:tracePt t="58221" x="4222750" y="4489450"/>
          <p14:tracePt t="58239" x="4267200" y="4489450"/>
          <p14:tracePt t="58255" x="4330700" y="4489450"/>
          <p14:tracePt t="58271" x="4387850" y="4489450"/>
          <p14:tracePt t="58288" x="4438650" y="4489450"/>
          <p14:tracePt t="58305" x="4489450" y="4483100"/>
          <p14:tracePt t="58321" x="4527550" y="4476750"/>
          <p14:tracePt t="58338" x="4552950" y="4470400"/>
          <p14:tracePt t="58355" x="4565650" y="4470400"/>
          <p14:tracePt t="58373" x="4572000" y="4470400"/>
          <p14:tracePt t="58485" x="4578350" y="4470400"/>
          <p14:tracePt t="58493" x="4591050" y="4470400"/>
          <p14:tracePt t="58505" x="4610100" y="4470400"/>
          <p14:tracePt t="58522" x="4660900" y="4470400"/>
          <p14:tracePt t="58538" x="4756150" y="4470400"/>
          <p14:tracePt t="58556" x="4870450" y="4470400"/>
          <p14:tracePt t="58572" x="4978400" y="4470400"/>
          <p14:tracePt t="58589" x="5060950" y="4470400"/>
          <p14:tracePt t="58605" x="5067300" y="4470400"/>
          <p14:tracePt t="58709" x="5073650" y="4470400"/>
          <p14:tracePt t="58716" x="5092700" y="4470400"/>
          <p14:tracePt t="58733" x="5105400" y="4470400"/>
          <p14:tracePt t="58741" x="5118100" y="4470400"/>
          <p14:tracePt t="58755" x="5130800" y="4470400"/>
          <p14:tracePt t="58772" x="5168900" y="4470400"/>
          <p14:tracePt t="58773" x="5187950" y="4470400"/>
          <p14:tracePt t="58789" x="5232400" y="4470400"/>
          <p14:tracePt t="58805" x="5257800" y="4476750"/>
          <p14:tracePt t="58822" x="5270500" y="4476750"/>
          <p14:tracePt t="58981" x="5283200" y="4476750"/>
          <p14:tracePt t="58988" x="5308600" y="4483100"/>
          <p14:tracePt t="58997" x="5340350" y="4483100"/>
          <p14:tracePt t="59005" x="5384800" y="4483100"/>
          <p14:tracePt t="59022" x="5467350" y="4483100"/>
          <p14:tracePt t="59039" x="5511800" y="4483100"/>
          <p14:tracePt t="59056" x="5530850" y="4483100"/>
          <p14:tracePt t="59072" x="5543550" y="4483100"/>
          <p14:tracePt t="59089" x="5556250" y="4483100"/>
          <p14:tracePt t="59105" x="5588000" y="4483100"/>
          <p14:tracePt t="59123" x="5607050" y="4489450"/>
          <p14:tracePt t="59139" x="5619750" y="4495800"/>
          <p14:tracePt t="59155" x="5626100" y="4495800"/>
          <p14:tracePt t="59189" x="5632450" y="4495800"/>
          <p14:tracePt t="59197" x="5657850" y="4495800"/>
          <p14:tracePt t="59205" x="5683250" y="4495800"/>
          <p14:tracePt t="59222" x="5765800" y="4502150"/>
          <p14:tracePt t="59239" x="5835650" y="4521200"/>
          <p14:tracePt t="59257" x="5886450" y="4521200"/>
          <p14:tracePt t="59309" x="5892800" y="4521200"/>
          <p14:tracePt t="59317" x="5899150" y="4521200"/>
          <p14:tracePt t="59324" x="5911850" y="4521200"/>
          <p14:tracePt t="59339" x="5930900" y="4521200"/>
          <p14:tracePt t="59356" x="5981700" y="4521200"/>
          <p14:tracePt t="59372" x="6007100" y="4521200"/>
          <p14:tracePt t="59413" x="6019800" y="4521200"/>
          <p14:tracePt t="59421" x="6038850" y="4521200"/>
          <p14:tracePt t="59429" x="6070600" y="4521200"/>
          <p14:tracePt t="59439" x="6096000" y="4521200"/>
          <p14:tracePt t="59457" x="6178550" y="4527550"/>
          <p14:tracePt t="59472" x="6229350" y="4527550"/>
          <p14:tracePt t="59489" x="6242050" y="4527550"/>
          <p14:tracePt t="59506" x="6248400" y="4527550"/>
          <p14:tracePt t="59565" x="6254750" y="4527550"/>
          <p14:tracePt t="59685" x="6261100" y="4527550"/>
          <p14:tracePt t="59692" x="6273800" y="4527550"/>
          <p14:tracePt t="59706" x="6324600" y="4527550"/>
          <p14:tracePt t="59723" x="6477000" y="4527550"/>
          <p14:tracePt t="59739" x="6731000" y="4527550"/>
          <p14:tracePt t="59757" x="7194550" y="4527550"/>
          <p14:tracePt t="59773" x="7378700" y="4527550"/>
          <p14:tracePt t="59789" x="7442200" y="4527550"/>
          <p14:tracePt t="60341" x="7467600" y="4527550"/>
          <p14:tracePt t="60349" x="7537450" y="4527550"/>
          <p14:tracePt t="60357" x="7620000" y="4527550"/>
          <p14:tracePt t="60373" x="7829550" y="4527550"/>
          <p14:tracePt t="60390" x="8007350" y="4527550"/>
          <p14:tracePt t="60407" x="8083550" y="4527550"/>
          <p14:tracePt t="60424" x="8096250" y="4527550"/>
          <p14:tracePt t="60469" x="8102600" y="4527550"/>
          <p14:tracePt t="60477" x="8108950" y="4527550"/>
          <p14:tracePt t="60491" x="8115300" y="4527550"/>
          <p14:tracePt t="60725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64596" y="593387"/>
            <a:ext cx="720742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t1.py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를 불어 온 후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, F5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를 눌러 프로그램을 수행한다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0" y="2726349"/>
            <a:ext cx="4207676" cy="17138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639" y="2459012"/>
            <a:ext cx="7262308" cy="20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00"/>
    </mc:Choice>
    <mc:Fallback xmlns="">
      <p:transition spd="slow" advTm="3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67" x="1181100" y="3873500"/>
          <p14:tracePt t="4475" x="1174750" y="3873500"/>
          <p14:tracePt t="4483" x="1162050" y="3873500"/>
          <p14:tracePt t="4491" x="1155700" y="3873500"/>
          <p14:tracePt t="4507" x="1136650" y="3873500"/>
          <p14:tracePt t="4563" x="965200" y="3873500"/>
          <p14:tracePt t="4571" x="939800" y="3873500"/>
          <p14:tracePt t="4579" x="920750" y="3873500"/>
          <p14:tracePt t="4608" x="850900" y="3860800"/>
          <p14:tracePt t="4638" x="762000" y="3835400"/>
          <p14:tracePt t="4643" x="749300" y="3829050"/>
          <p14:tracePt t="4675" x="679450" y="3790950"/>
          <p14:tracePt t="4705" x="603250" y="3746500"/>
          <p14:tracePt t="4707" x="577850" y="3733800"/>
          <p14:tracePt t="4737" x="450850" y="3657600"/>
          <p14:tracePt t="4741" x="406400" y="3632200"/>
          <p14:tracePt t="4771" x="317500" y="3568700"/>
          <p14:tracePt t="4779" x="292100" y="3549650"/>
          <p14:tracePt t="4808" x="254000" y="3517900"/>
          <p14:tracePt t="4838" x="215900" y="3467100"/>
          <p14:tracePt t="4843" x="209550" y="3454400"/>
          <p14:tracePt t="4875" x="203200" y="3416300"/>
          <p14:tracePt t="4889" x="196850" y="3403600"/>
          <p14:tracePt t="4919" x="196850" y="3359150"/>
          <p14:tracePt t="4923" x="196850" y="3346450"/>
          <p14:tracePt t="4955" x="196850" y="3289300"/>
          <p14:tracePt t="4955" x="196850" y="3276600"/>
          <p14:tracePt t="4963" x="196850" y="3263900"/>
          <p14:tracePt t="4989" x="196850" y="3232150"/>
          <p14:tracePt t="5022" x="222250" y="3155950"/>
          <p14:tracePt t="5027" x="228600" y="3143250"/>
          <p14:tracePt t="5056" x="260350" y="3092450"/>
          <p14:tracePt t="5088" x="336550" y="3035300"/>
          <p14:tracePt t="5091" x="361950" y="3022600"/>
          <p14:tracePt t="5121" x="469900" y="2984500"/>
          <p14:tracePt t="5123" x="495300" y="2971800"/>
          <p14:tracePt t="5155" x="571500" y="2940050"/>
          <p14:tracePt t="5155" x="590550" y="2933700"/>
          <p14:tracePt t="5163" x="622300" y="2921000"/>
          <p14:tracePt t="5189" x="723900" y="2901950"/>
          <p14:tracePt t="5221" x="927100" y="2901950"/>
          <p14:tracePt t="5227" x="958850" y="2901950"/>
          <p14:tracePt t="5256" x="1035050" y="2901950"/>
          <p14:tracePt t="5287" x="1098550" y="2914650"/>
          <p14:tracePt t="5291" x="1117600" y="2921000"/>
          <p14:tracePt t="5321" x="1219200" y="2978150"/>
          <p14:tracePt t="5323" x="1270000" y="3009900"/>
          <p14:tracePt t="5355" x="1384300" y="3092450"/>
          <p14:tracePt t="5355" x="1409700" y="3111500"/>
          <p14:tracePt t="5363" x="1422400" y="3124200"/>
          <p14:tracePt t="5389" x="1447800" y="3155950"/>
          <p14:tracePt t="5421" x="1479550" y="3244850"/>
          <p14:tracePt t="5427" x="1485900" y="3289300"/>
          <p14:tracePt t="5456" x="1498600" y="3371850"/>
          <p14:tracePt t="5488" x="1498600" y="3403600"/>
          <p14:tracePt t="5491" x="1498600" y="3409950"/>
          <p14:tracePt t="5521" x="1498600" y="3441700"/>
          <p14:tracePt t="5523" x="1498600" y="3454400"/>
          <p14:tracePt t="5555" x="1479550" y="3505200"/>
          <p14:tracePt t="5555" x="1473200" y="3524250"/>
          <p14:tracePt t="5563" x="1466850" y="3536950"/>
          <p14:tracePt t="5589" x="1441450" y="3568700"/>
          <p14:tracePt t="5619" x="1390650" y="3613150"/>
          <p14:tracePt t="5627" x="1365250" y="3632200"/>
          <p14:tracePt t="5656" x="1270000" y="3695700"/>
          <p14:tracePt t="5686" x="1162050" y="3740150"/>
          <p14:tracePt t="5691" x="1123950" y="3752850"/>
          <p14:tracePt t="5721" x="1028700" y="3765550"/>
          <p14:tracePt t="5723" x="996950" y="3771900"/>
          <p14:tracePt t="5753" x="920750" y="3797300"/>
          <p14:tracePt t="5757" x="895350" y="3803650"/>
          <p14:tracePt t="5787" x="838200" y="3822700"/>
          <p14:tracePt t="5795" x="825500" y="3822700"/>
          <p14:tracePt t="5824" x="793750" y="3822700"/>
          <p14:tracePt t="5854" x="755650" y="3822700"/>
          <p14:tracePt t="5859" x="742950" y="3822700"/>
          <p14:tracePt t="5890" x="704850" y="3810000"/>
          <p14:tracePt t="5891" x="679450" y="3803650"/>
          <p14:tracePt t="5921" x="609600" y="3765550"/>
          <p14:tracePt t="5923" x="584200" y="3752850"/>
          <p14:tracePt t="5953" x="514350" y="3708400"/>
          <p14:tracePt t="5957" x="501650" y="3702050"/>
          <p14:tracePt t="5987" x="463550" y="3676650"/>
          <p14:tracePt t="5995" x="463550" y="3670300"/>
          <p14:tracePt t="6024" x="431800" y="3638550"/>
          <p14:tracePt t="6054" x="381000" y="3575050"/>
          <p14:tracePt t="6059" x="381000" y="3568700"/>
          <p14:tracePt t="6090" x="368300" y="3549650"/>
          <p14:tracePt t="6091" x="361950" y="3549650"/>
          <p14:tracePt t="6121" x="349250" y="3498850"/>
          <p14:tracePt t="6123" x="342900" y="3473450"/>
          <p14:tracePt t="6153" x="323850" y="3409950"/>
          <p14:tracePt t="6157" x="317500" y="3397250"/>
          <p14:tracePt t="6187" x="317500" y="3365500"/>
          <p14:tracePt t="6195" x="317500" y="3352800"/>
          <p14:tracePt t="6224" x="317500" y="3302000"/>
          <p14:tracePt t="6254" x="361950" y="3194050"/>
          <p14:tracePt t="6259" x="361950" y="3175000"/>
          <p14:tracePt t="6290" x="400050" y="3124200"/>
          <p14:tracePt t="6291" x="412750" y="3105150"/>
          <p14:tracePt t="6321" x="469900" y="3054350"/>
          <p14:tracePt t="6323" x="488950" y="3041650"/>
          <p14:tracePt t="6353" x="527050" y="3009900"/>
          <p14:tracePt t="6357" x="546100" y="2997200"/>
          <p14:tracePt t="6387" x="641350" y="2965450"/>
          <p14:tracePt t="6395" x="685800" y="2959100"/>
          <p14:tracePt t="6424" x="889000" y="2952750"/>
          <p14:tracePt t="6454" x="1035050" y="2952750"/>
          <p14:tracePt t="6459" x="1054100" y="2952750"/>
          <p14:tracePt t="6491" x="1098550" y="2959100"/>
          <p14:tracePt t="6491" x="1111250" y="2965450"/>
          <p14:tracePt t="6521" x="1162050" y="2997200"/>
          <p14:tracePt t="6523" x="1193800" y="3022600"/>
          <p14:tracePt t="6553" x="1257300" y="3079750"/>
          <p14:tracePt t="6557" x="1276350" y="3098800"/>
          <p14:tracePt t="6587" x="1339850" y="3162300"/>
          <p14:tracePt t="6595" x="1358900" y="3187700"/>
          <p14:tracePt t="6623" x="1403350" y="3257550"/>
          <p14:tracePt t="6653" x="1435100" y="3371850"/>
          <p14:tracePt t="6659" x="1435100" y="3390900"/>
          <p14:tracePt t="6690" x="1441450" y="3435350"/>
          <p14:tracePt t="6720" x="1441450" y="3467100"/>
          <p14:tracePt t="6723" x="1441450" y="3479800"/>
          <p14:tracePt t="6753" x="1416050" y="3536950"/>
          <p14:tracePt t="6757" x="1409700" y="3556000"/>
          <p14:tracePt t="6787" x="1365250" y="3625850"/>
          <p14:tracePt t="6795" x="1365250" y="3632200"/>
          <p14:tracePt t="6823" x="1339850" y="3663950"/>
          <p14:tracePt t="6853" x="1308100" y="3702050"/>
          <p14:tracePt t="6859" x="1295400" y="3721100"/>
          <p14:tracePt t="6890" x="1231900" y="3771900"/>
          <p14:tracePt t="6920" x="1174750" y="3797300"/>
          <p14:tracePt t="6923" x="1168400" y="3803650"/>
          <p14:tracePt t="6953" x="1143000" y="3810000"/>
          <p14:tracePt t="6957" x="1130300" y="3816350"/>
          <p14:tracePt t="6986" x="1085850" y="3822700"/>
          <p14:tracePt t="6988" x="1066800" y="3829050"/>
          <p14:tracePt t="7018" x="1003300" y="3829050"/>
          <p14:tracePt t="7023" x="977900" y="3829050"/>
          <p14:tracePt t="7053" x="857250" y="3829050"/>
          <p14:tracePt t="7059" x="825500" y="3829050"/>
          <p14:tracePt t="7090" x="711200" y="3829050"/>
          <p14:tracePt t="7120" x="603250" y="3797300"/>
          <p14:tracePt t="7123" x="584200" y="3790950"/>
          <p14:tracePt t="7153" x="539750" y="3771900"/>
          <p14:tracePt t="7157" x="533400" y="3765550"/>
          <p14:tracePt t="7187" x="469900" y="3727450"/>
          <p14:tracePt t="7195" x="457200" y="3714750"/>
          <p14:tracePt t="7223" x="425450" y="3689350"/>
          <p14:tracePt t="7253" x="381000" y="3651250"/>
          <p14:tracePt t="7259" x="374650" y="3644900"/>
          <p14:tracePt t="7290" x="342900" y="3594100"/>
          <p14:tracePt t="7320" x="298450" y="3517900"/>
          <p14:tracePt t="7323" x="292100" y="3505200"/>
          <p14:tracePt t="7353" x="279400" y="3467100"/>
          <p14:tracePt t="7356" x="273050" y="3454400"/>
          <p14:tracePt t="7386" x="266700" y="3441700"/>
          <p14:tracePt t="7388" x="266700" y="3429000"/>
          <p14:tracePt t="7418" x="266700" y="3371850"/>
          <p14:tracePt t="7423" x="273050" y="3340100"/>
          <p14:tracePt t="7453" x="304800" y="3244850"/>
          <p14:tracePt t="7459" x="323850" y="3219450"/>
          <p14:tracePt t="7490" x="349250" y="3168650"/>
          <p14:tracePt t="7520" x="406400" y="3079750"/>
          <p14:tracePt t="7523" x="425450" y="3067050"/>
          <p14:tracePt t="7553" x="476250" y="3035300"/>
          <p14:tracePt t="7556" x="495300" y="3028950"/>
          <p14:tracePt t="7586" x="558800" y="3016250"/>
          <p14:tracePt t="7588" x="584200" y="3009900"/>
          <p14:tracePt t="7618" x="685800" y="2990850"/>
          <p14:tracePt t="7623" x="717550" y="2990850"/>
          <p14:tracePt t="7653" x="869950" y="2984500"/>
          <p14:tracePt t="7659" x="895350" y="2984500"/>
          <p14:tracePt t="7690" x="965200" y="2984500"/>
          <p14:tracePt t="7720" x="1060450" y="3028950"/>
          <p14:tracePt t="7723" x="1092200" y="3048000"/>
          <p14:tracePt t="7753" x="1181100" y="3098800"/>
          <p14:tracePt t="7756" x="1200150" y="3105150"/>
          <p14:tracePt t="7786" x="1250950" y="3143250"/>
          <p14:tracePt t="7788" x="1263650" y="3155950"/>
          <p14:tracePt t="7818" x="1301750" y="3219450"/>
          <p14:tracePt t="7823" x="1308100" y="3251200"/>
          <p14:tracePt t="7853" x="1346200" y="3371850"/>
          <p14:tracePt t="7859" x="1346200" y="3390900"/>
          <p14:tracePt t="7889" x="1352550" y="3416300"/>
          <p14:tracePt t="7920" x="1352550" y="3435350"/>
          <p14:tracePt t="7923" x="1352550" y="3441700"/>
          <p14:tracePt t="7953" x="1352550" y="3467100"/>
          <p14:tracePt t="7956" x="1352550" y="3479800"/>
          <p14:tracePt t="7986" x="1352550" y="3486150"/>
          <p14:tracePt t="8003" x="1352550" y="3492500"/>
          <p14:tracePt t="8027" x="1352550" y="3498850"/>
          <p14:tracePt t="8055" x="1352550" y="3511550"/>
          <p14:tracePt t="8085" x="1352550" y="3536950"/>
          <p14:tracePt t="8091" x="1352550" y="3543300"/>
          <p14:tracePt t="8121" x="1346200" y="3549650"/>
          <p14:tracePt t="8151" x="1339850" y="3575050"/>
          <p14:tracePt t="8156" x="1339850" y="3581400"/>
          <p14:tracePt t="8186" x="1327150" y="3606800"/>
          <p14:tracePt t="8188" x="1327150" y="3613150"/>
          <p14:tracePt t="8218" x="1320800" y="3619500"/>
          <p14:tracePt t="8223" x="1320800" y="3625850"/>
          <p14:tracePt t="8252" x="1314450" y="3638550"/>
          <p14:tracePt t="8267" x="1314450" y="3644900"/>
          <p14:tracePt t="8289" x="1308100" y="3644900"/>
          <p14:tracePt t="8319" x="1308100" y="3651250"/>
          <p14:tracePt t="10123" x="0" y="0"/>
        </p14:tracePtLst>
        <p14:tracePtLst>
          <p14:tracePt t="10923" x="4038600" y="1384300"/>
          <p14:tracePt t="11003" x="4038600" y="1377950"/>
          <p14:tracePt t="11027" x="4057650" y="1371600"/>
          <p14:tracePt t="11035" x="4076700" y="1365250"/>
          <p14:tracePt t="11053" x="4133850" y="1358900"/>
          <p14:tracePt t="11085" x="4210050" y="1339850"/>
          <p14:tracePt t="11091" x="4216400" y="1339850"/>
          <p14:tracePt t="11120" x="4222750" y="1339850"/>
          <p14:tracePt t="11149" x="4229100" y="1339850"/>
          <p14:tracePt t="11155" x="4235450" y="1339850"/>
          <p14:tracePt t="11184" x="4273550" y="1339850"/>
          <p14:tracePt t="11187" x="4286250" y="1339850"/>
          <p14:tracePt t="11259" x="4292600" y="1339850"/>
          <p14:tracePt t="11379" x="0" y="0"/>
        </p14:tracePtLst>
        <p14:tracePtLst>
          <p14:tracePt t="11987" x="6515100" y="4127500"/>
          <p14:tracePt t="12035" x="6508750" y="4133850"/>
          <p14:tracePt t="12043" x="6502400" y="4133850"/>
          <p14:tracePt t="12053" x="6496050" y="4140200"/>
          <p14:tracePt t="12084" x="6419850" y="4171950"/>
          <p14:tracePt t="12091" x="6388100" y="4171950"/>
          <p14:tracePt t="12119" x="6305550" y="4171950"/>
          <p14:tracePt t="12151" x="6210300" y="4171950"/>
          <p14:tracePt t="12155" x="6184900" y="4171950"/>
          <p14:tracePt t="12186" x="6076950" y="4171950"/>
          <p14:tracePt t="12187" x="6038850" y="4159250"/>
          <p14:tracePt t="12218" x="5899150" y="4121150"/>
          <p14:tracePt t="12219" x="5867400" y="4102100"/>
          <p14:tracePt t="12249" x="5715000" y="4057650"/>
          <p14:tracePt t="12253" x="5683250" y="4038600"/>
          <p14:tracePt t="12282" x="5600700" y="3994150"/>
          <p14:tracePt t="12283" x="5581650" y="3975100"/>
          <p14:tracePt t="12291" x="5568950" y="3962400"/>
          <p14:tracePt t="12319" x="5524500" y="3873500"/>
          <p14:tracePt t="12350" x="5480050" y="3721100"/>
          <p14:tracePt t="12355" x="5473700" y="3695700"/>
          <p14:tracePt t="12384" x="5467350" y="3638550"/>
          <p14:tracePt t="12387" x="5467350" y="3619500"/>
          <p14:tracePt t="12416" x="5467350" y="3530600"/>
          <p14:tracePt t="12421" x="5467350" y="3492500"/>
          <p14:tracePt t="12450" x="5467350" y="3384550"/>
          <p14:tracePt t="12451" x="5467350" y="3346450"/>
          <p14:tracePt t="12459" x="5473700" y="3321050"/>
          <p14:tracePt t="12487" x="5518150" y="3225800"/>
          <p14:tracePt t="12517" x="5588000" y="3124200"/>
          <p14:tracePt t="12523" x="5613400" y="3092450"/>
          <p14:tracePt t="12554" x="5676900" y="2997200"/>
          <p14:tracePt t="12555" x="5702300" y="2965450"/>
          <p14:tracePt t="12584" x="5772150" y="2889250"/>
          <p14:tracePt t="12587" x="5797550" y="2870200"/>
          <p14:tracePt t="12616" x="5848350" y="2832100"/>
          <p14:tracePt t="12621" x="5861050" y="2825750"/>
          <p14:tracePt t="12650" x="5905500" y="2794000"/>
          <p14:tracePt t="12651" x="5924550" y="2781300"/>
          <p14:tracePt t="12659" x="5956300" y="2755900"/>
          <p14:tracePt t="12687" x="6051550" y="2705100"/>
          <p14:tracePt t="12717" x="6184900" y="2667000"/>
          <p14:tracePt t="12723" x="6210300" y="2654300"/>
          <p14:tracePt t="12754" x="6305550" y="2635250"/>
          <p14:tracePt t="12784" x="6483350" y="2616200"/>
          <p14:tracePt t="12787" x="6540500" y="2616200"/>
          <p14:tracePt t="12817" x="6737350" y="2616200"/>
          <p14:tracePt t="12821" x="6788150" y="2616200"/>
          <p14:tracePt t="12850" x="6934200" y="2647950"/>
          <p14:tracePt t="12851" x="6972300" y="2654300"/>
          <p14:tracePt t="12859" x="7016750" y="2673350"/>
          <p14:tracePt t="12887" x="7150100" y="2736850"/>
          <p14:tracePt t="12918" x="7302500" y="2832100"/>
          <p14:tracePt t="12923" x="7340600" y="2857500"/>
          <p14:tracePt t="12954" x="7423150" y="2933700"/>
          <p14:tracePt t="12984" x="7499350" y="3054350"/>
          <p14:tracePt t="12987" x="7524750" y="3092450"/>
          <p14:tracePt t="13016" x="7569200" y="3200400"/>
          <p14:tracePt t="13020" x="7581900" y="3225800"/>
          <p14:tracePt t="13050" x="7594600" y="3302000"/>
          <p14:tracePt t="13051" x="7600950" y="3333750"/>
          <p14:tracePt t="13059" x="7600950" y="3365500"/>
          <p14:tracePt t="13087" x="7613650" y="3486150"/>
          <p14:tracePt t="13118" x="7613650" y="3676650"/>
          <p14:tracePt t="13123" x="7613650" y="3721100"/>
          <p14:tracePt t="13154" x="7600950" y="3810000"/>
          <p14:tracePt t="13184" x="7575550" y="3917950"/>
          <p14:tracePt t="13187" x="7569200" y="3943350"/>
          <p14:tracePt t="13217" x="7537450" y="4013200"/>
          <p14:tracePt t="13220" x="7518400" y="4038600"/>
          <p14:tracePt t="13250" x="7473950" y="4095750"/>
          <p14:tracePt t="13251" x="7467600" y="4102100"/>
          <p14:tracePt t="13259" x="7461250" y="4102100"/>
          <p14:tracePt t="13287" x="7448550" y="4114800"/>
          <p14:tracePt t="13318" x="7429500" y="4140200"/>
          <p14:tracePt t="13323" x="7423150" y="4146550"/>
          <p14:tracePt t="13354" x="7397750" y="4165600"/>
          <p14:tracePt t="13384" x="7385050" y="4171950"/>
          <p14:tracePt t="13651" x="7378700" y="4171950"/>
          <p14:tracePt t="13651" x="0" y="0"/>
        </p14:tracePtLst>
        <p14:tracePtLst>
          <p14:tracePt t="14331" x="4953000" y="3841750"/>
          <p14:tracePt t="14411" x="4946650" y="3841750"/>
          <p14:tracePt t="14419" x="4940300" y="3841750"/>
          <p14:tracePt t="14435" x="4933950" y="3841750"/>
          <p14:tracePt t="14452" x="4921250" y="3841750"/>
          <p14:tracePt t="14483" x="4851400" y="3835400"/>
          <p14:tracePt t="14491" x="4832350" y="3835400"/>
          <p14:tracePt t="14518" x="4787900" y="3816350"/>
          <p14:tracePt t="14550" x="4762500" y="3797300"/>
          <p14:tracePt t="14571" x="4762500" y="3790950"/>
          <p14:tracePt t="14587" x="4762500" y="3778250"/>
          <p14:tracePt t="14618" x="4756150" y="3740150"/>
          <p14:tracePt t="14619" x="4749800" y="3721100"/>
          <p14:tracePt t="14650" x="4743450" y="3683000"/>
          <p14:tracePt t="14652" x="4737100" y="3676650"/>
          <p14:tracePt t="14682" x="4737100" y="3657600"/>
          <p14:tracePt t="14686" x="4737100" y="3651250"/>
          <p14:tracePt t="14717" x="4737100" y="3632200"/>
          <p14:tracePt t="14723" x="4737100" y="3625850"/>
          <p14:tracePt t="14753" x="4737100" y="3619500"/>
          <p14:tracePt t="14784" x="4743450" y="3594100"/>
          <p14:tracePt t="14787" x="4743450" y="3587750"/>
          <p14:tracePt t="14817" x="4756150" y="3575050"/>
          <p14:tracePt t="14820" x="4762500" y="3568700"/>
          <p14:tracePt t="14851" x="4787900" y="3556000"/>
          <p14:tracePt t="14851" x="4794250" y="3556000"/>
          <p14:tracePt t="14859" x="4800600" y="3556000"/>
          <p14:tracePt t="14886" x="4819650" y="3549650"/>
          <p14:tracePt t="14917" x="4838700" y="3549650"/>
          <p14:tracePt t="14923" x="4851400" y="3556000"/>
          <p14:tracePt t="14953" x="4883150" y="3568700"/>
          <p14:tracePt t="14984" x="4889500" y="3568700"/>
          <p14:tracePt t="15003" x="4895850" y="3568700"/>
          <p14:tracePt t="15020" x="4895850" y="3575050"/>
          <p14:tracePt t="15050" x="4902200" y="3594100"/>
          <p14:tracePt t="15051" x="4908550" y="3600450"/>
          <p14:tracePt t="15082" x="4908550" y="3606800"/>
          <p14:tracePt t="15086" x="4914900" y="3613150"/>
          <p14:tracePt t="15117" x="4914900" y="3632200"/>
          <p14:tracePt t="15123" x="4914900" y="3638550"/>
          <p14:tracePt t="15153" x="4921250" y="3676650"/>
          <p14:tracePt t="15184" x="4927600" y="3708400"/>
          <p14:tracePt t="15187" x="4927600" y="3714750"/>
          <p14:tracePt t="15217" x="4927600" y="3727450"/>
          <p14:tracePt t="15219" x="4927600" y="3733800"/>
          <p14:tracePt t="15250" x="4927600" y="3752850"/>
          <p14:tracePt t="15251" x="4927600" y="3759200"/>
          <p14:tracePt t="15282" x="4927600" y="3778250"/>
          <p14:tracePt t="15299" x="4927600" y="3784600"/>
          <p14:tracePt t="15318" x="4927600" y="3790950"/>
          <p14:tracePt t="15348" x="4902200" y="3822700"/>
          <p14:tracePt t="15355" x="4895850" y="3822700"/>
          <p14:tracePt t="15385" x="4876800" y="3841750"/>
          <p14:tracePt t="15416" x="4864100" y="3848100"/>
          <p14:tracePt t="15420" x="4857750" y="3848100"/>
          <p14:tracePt t="15450" x="4838700" y="3848100"/>
          <p14:tracePt t="15451" x="4832350" y="3848100"/>
          <p14:tracePt t="15482" x="4819650" y="3848100"/>
          <p14:tracePt t="15515" x="4813300" y="3848100"/>
          <p14:tracePt t="15523" x="4806950" y="3848100"/>
          <p14:tracePt t="15553" x="4768850" y="3822700"/>
          <p14:tracePt t="15584" x="4743450" y="3803650"/>
          <p14:tracePt t="15595" x="4743450" y="3797300"/>
          <p14:tracePt t="15619" x="4737100" y="3790950"/>
          <p14:tracePt t="15650" x="4737100" y="3765550"/>
          <p14:tracePt t="15651" x="4737100" y="3759200"/>
          <p14:tracePt t="15681" x="4737100" y="3727450"/>
          <p14:tracePt t="15686" x="4737100" y="3721100"/>
          <p14:tracePt t="15716" x="4737100" y="3689350"/>
          <p14:tracePt t="15731" x="4737100" y="3676650"/>
          <p14:tracePt t="15752" x="4737100" y="3663950"/>
          <p14:tracePt t="15783" x="4749800" y="3619500"/>
          <p14:tracePt t="15787" x="4756150" y="3606800"/>
          <p14:tracePt t="15817" x="4775200" y="3587750"/>
          <p14:tracePt t="15820" x="4781550" y="3587750"/>
          <p14:tracePt t="15850" x="4813300" y="3568700"/>
          <p14:tracePt t="15851" x="4826000" y="3568700"/>
          <p14:tracePt t="15881" x="4845050" y="3568700"/>
          <p14:tracePt t="15886" x="4851400" y="3562350"/>
          <p14:tracePt t="15916" x="4883150" y="3562350"/>
          <p14:tracePt t="15923" x="4889500" y="3562350"/>
          <p14:tracePt t="15952" x="4908550" y="3575050"/>
          <p14:tracePt t="15983" x="4914900" y="3587750"/>
          <p14:tracePt t="15987" x="4921250" y="3587750"/>
          <p14:tracePt t="16017" x="4927600" y="3606800"/>
          <p14:tracePt t="16035" x="4933950" y="3613150"/>
          <p14:tracePt t="16051" x="4933950" y="3625850"/>
          <p14:tracePt t="16082" x="4940300" y="3644900"/>
          <p14:tracePt t="16086" x="4940300" y="3651250"/>
          <p14:tracePt t="16116" x="4940300" y="3670300"/>
          <p14:tracePt t="16123" x="4940300" y="3676650"/>
          <p14:tracePt t="16152" x="4940300" y="3695700"/>
          <p14:tracePt t="16183" x="4940300" y="3708400"/>
          <p14:tracePt t="16195" x="4940300" y="3714750"/>
          <p14:tracePt t="16243" x="4940300" y="3721100"/>
          <p14:tracePt t="16739" x="0" y="0"/>
        </p14:tracePtLst>
        <p14:tracePtLst>
          <p14:tracePt t="17499" x="933450" y="3752850"/>
          <p14:tracePt t="17563" x="927100" y="3752850"/>
          <p14:tracePt t="17579" x="920750" y="3752850"/>
          <p14:tracePt t="17587" x="914400" y="3752850"/>
          <p14:tracePt t="17617" x="895350" y="3746500"/>
          <p14:tracePt t="17647" x="850900" y="3733800"/>
          <p14:tracePt t="17652" x="831850" y="3727450"/>
          <p14:tracePt t="17682" x="736600" y="3695700"/>
          <p14:tracePt t="17683" x="711200" y="3689350"/>
          <p14:tracePt t="17714" x="654050" y="3676650"/>
          <p14:tracePt t="17718" x="647700" y="3670300"/>
          <p14:tracePt t="17749" x="641350" y="3663950"/>
          <p14:tracePt t="17755" x="628650" y="3663950"/>
          <p14:tracePt t="17785" x="603250" y="3644900"/>
          <p14:tracePt t="17815" x="571500" y="3619500"/>
          <p14:tracePt t="17835" x="565150" y="3613150"/>
          <p14:tracePt t="17859" x="558800" y="3606800"/>
          <p14:tracePt t="17883" x="533400" y="3575050"/>
          <p14:tracePt t="17914" x="514350" y="3543300"/>
          <p14:tracePt t="17918" x="514350" y="3536950"/>
          <p14:tracePt t="17949" x="514350" y="3517900"/>
          <p14:tracePt t="17955" x="508000" y="3511550"/>
          <p14:tracePt t="17985" x="501650" y="3473450"/>
          <p14:tracePt t="18015" x="482600" y="3403600"/>
          <p14:tracePt t="18019" x="476250" y="3403600"/>
          <p14:tracePt t="18049" x="469900" y="3390900"/>
          <p14:tracePt t="18059" x="469900" y="3384550"/>
          <p14:tracePt t="18083" x="463550" y="3365500"/>
          <p14:tracePt t="18114" x="457200" y="3340100"/>
          <p14:tracePt t="18118" x="457200" y="3327400"/>
          <p14:tracePt t="18149" x="450850" y="3314700"/>
          <p14:tracePt t="18155" x="450850" y="3308350"/>
          <p14:tracePt t="18185" x="450850" y="3289300"/>
          <p14:tracePt t="18215" x="450850" y="3244850"/>
          <p14:tracePt t="18219" x="450850" y="3232150"/>
          <p14:tracePt t="18249" x="450850" y="3219450"/>
          <p14:tracePt t="18252" x="450850" y="3206750"/>
          <p14:tracePt t="18282" x="450850" y="3187700"/>
          <p14:tracePt t="18283" x="457200" y="3181350"/>
          <p14:tracePt t="18313" x="469900" y="3149600"/>
          <p14:tracePt t="18318" x="476250" y="3143250"/>
          <p14:tracePt t="18348" x="520700" y="3098800"/>
          <p14:tracePt t="18355" x="533400" y="3092450"/>
          <p14:tracePt t="18385" x="577850" y="3073400"/>
          <p14:tracePt t="18415" x="673100" y="3048000"/>
          <p14:tracePt t="18419" x="698500" y="3041650"/>
          <p14:tracePt t="18449" x="762000" y="3035300"/>
          <p14:tracePt t="18451" x="774700" y="3035300"/>
          <p14:tracePt t="18482" x="812800" y="3028950"/>
          <p14:tracePt t="18483" x="825500" y="3028950"/>
          <p14:tracePt t="18513" x="889000" y="3028950"/>
          <p14:tracePt t="18518" x="914400" y="3028950"/>
          <p14:tracePt t="18548" x="1022350" y="3060700"/>
          <p14:tracePt t="18555" x="1041400" y="3067050"/>
          <p14:tracePt t="18585" x="1054100" y="3073400"/>
          <p14:tracePt t="18615" x="1092200" y="3117850"/>
          <p14:tracePt t="18619" x="1104900" y="3143250"/>
          <p14:tracePt t="18649" x="1168400" y="3213100"/>
          <p14:tracePt t="18651" x="1174750" y="3225800"/>
          <p14:tracePt t="18682" x="1187450" y="3244850"/>
          <p14:tracePt t="18683" x="1187450" y="3251200"/>
          <p14:tracePt t="18713" x="1193800" y="3270250"/>
          <p14:tracePt t="18718" x="1193800" y="3282950"/>
          <p14:tracePt t="18748" x="1193800" y="3371850"/>
          <p14:tracePt t="18755" x="1193800" y="3384550"/>
          <p14:tracePt t="18784" x="1193800" y="3403600"/>
          <p14:tracePt t="18815" x="1193800" y="3429000"/>
          <p14:tracePt t="18819" x="1187450" y="3441700"/>
          <p14:tracePt t="18849" x="1168400" y="3492500"/>
          <p14:tracePt t="18852" x="1149350" y="3517900"/>
          <p14:tracePt t="18882" x="1117600" y="3562350"/>
          <p14:tracePt t="18883" x="1104900" y="3568700"/>
          <p14:tracePt t="18913" x="1085850" y="3587750"/>
          <p14:tracePt t="18923" x="1073150" y="3600450"/>
          <p14:tracePt t="18949" x="1022350" y="3632200"/>
          <p14:tracePt t="18980" x="952500" y="3683000"/>
          <p14:tracePt t="18987" x="939800" y="3689350"/>
          <p14:tracePt t="19016" x="895350" y="3702050"/>
          <p14:tracePt t="19047" x="825500" y="3727450"/>
          <p14:tracePt t="19051" x="800100" y="3727450"/>
          <p14:tracePt t="19081" x="736600" y="3740150"/>
          <p14:tracePt t="19083" x="717550" y="3746500"/>
          <p14:tracePt t="19113" x="673100" y="3746500"/>
          <p14:tracePt t="19118" x="660400" y="3746500"/>
          <p14:tracePt t="19148" x="609600" y="3740150"/>
          <p14:tracePt t="19155" x="603250" y="3740150"/>
          <p14:tracePt t="19184" x="584200" y="3733800"/>
          <p14:tracePt t="19215" x="558800" y="3721100"/>
          <p14:tracePt t="19219" x="546100" y="3721100"/>
          <p14:tracePt t="19250" x="520700" y="3695700"/>
          <p14:tracePt t="19251" x="508000" y="3689350"/>
          <p14:tracePt t="19259" x="495300" y="3676650"/>
          <p14:tracePt t="19283" x="476250" y="3657600"/>
          <p14:tracePt t="19314" x="463550" y="3644900"/>
          <p14:tracePt t="19318" x="463550" y="3638550"/>
          <p14:tracePt t="19348" x="450850" y="3600450"/>
          <p14:tracePt t="19355" x="444500" y="3587750"/>
          <p14:tracePt t="19384" x="431800" y="3543300"/>
          <p14:tracePt t="19415" x="419100" y="3486150"/>
          <p14:tracePt t="19419" x="419100" y="3479800"/>
          <p14:tracePt t="19450" x="419100" y="3435350"/>
          <p14:tracePt t="19451" x="419100" y="3416300"/>
          <p14:tracePt t="19459" x="419100" y="3397250"/>
          <p14:tracePt t="19483" x="419100" y="3352800"/>
          <p14:tracePt t="19483" x="419100" y="3333750"/>
          <p14:tracePt t="19514" x="419100" y="3276600"/>
          <p14:tracePt t="19517" x="425450" y="3257550"/>
          <p14:tracePt t="19548" x="438150" y="3200400"/>
          <p14:tracePt t="19555" x="450850" y="3181350"/>
          <p14:tracePt t="19584" x="463550" y="3143250"/>
          <p14:tracePt t="19615" x="495300" y="3098800"/>
          <p14:tracePt t="19619" x="501650" y="3092450"/>
          <p14:tracePt t="19650" x="533400" y="3079750"/>
          <p14:tracePt t="19651" x="539750" y="3079750"/>
          <p14:tracePt t="19659" x="546100" y="3073400"/>
          <p14:tracePt t="19683" x="565150" y="3073400"/>
          <p14:tracePt t="19683" x="577850" y="3073400"/>
          <p14:tracePt t="19713" x="654050" y="3067050"/>
          <p14:tracePt t="19717" x="685800" y="3067050"/>
          <p14:tracePt t="19748" x="901700" y="3054350"/>
          <p14:tracePt t="19755" x="933450" y="3054350"/>
          <p14:tracePt t="19784" x="1009650" y="3054350"/>
          <p14:tracePt t="19814" x="1054100" y="3073400"/>
          <p14:tracePt t="19819" x="1066800" y="3086100"/>
          <p14:tracePt t="19850" x="1111250" y="3124200"/>
          <p14:tracePt t="19851" x="1123950" y="3136900"/>
          <p14:tracePt t="19859" x="1130300" y="3143250"/>
          <p14:tracePt t="19882" x="1143000" y="3162300"/>
          <p14:tracePt t="19913" x="1162050" y="3206750"/>
          <p14:tracePt t="19917" x="1168400" y="3219450"/>
          <p14:tracePt t="19947" x="1193800" y="3327400"/>
          <p14:tracePt t="19955" x="1193800" y="3352800"/>
          <p14:tracePt t="19984" x="1193800" y="3403600"/>
          <p14:tracePt t="20015" x="1193800" y="3422650"/>
          <p14:tracePt t="20019" x="1193800" y="3429000"/>
          <p14:tracePt t="20050" x="1193800" y="3448050"/>
          <p14:tracePt t="20051" x="1193800" y="3460750"/>
          <p14:tracePt t="20059" x="1193800" y="3467100"/>
          <p14:tracePt t="20082" x="1187450" y="3486150"/>
          <p14:tracePt t="20113" x="1168400" y="3511550"/>
          <p14:tracePt t="20117" x="1162050" y="3524250"/>
          <p14:tracePt t="20147" x="1117600" y="3562350"/>
          <p14:tracePt t="20155" x="1104900" y="3575050"/>
          <p14:tracePt t="20184" x="1060450" y="3600450"/>
          <p14:tracePt t="20214" x="1016000" y="3632200"/>
          <p14:tracePt t="20219" x="1003300" y="3638550"/>
          <p14:tracePt t="20250" x="971550" y="3651250"/>
          <p14:tracePt t="20251" x="958850" y="3657600"/>
          <p14:tracePt t="20281" x="895350" y="3676650"/>
          <p14:tracePt t="20283" x="876300" y="3676650"/>
          <p14:tracePt t="20313" x="825500" y="3689350"/>
          <p14:tracePt t="20317" x="806450" y="3689350"/>
          <p14:tracePt t="20347" x="749300" y="3702050"/>
          <p14:tracePt t="20355" x="730250" y="3702050"/>
          <p14:tracePt t="20384" x="679450" y="3702050"/>
          <p14:tracePt t="20414" x="615950" y="3702050"/>
          <p14:tracePt t="20419" x="603250" y="3702050"/>
          <p14:tracePt t="20450" x="552450" y="3689350"/>
          <p14:tracePt t="20480" x="508000" y="3663950"/>
          <p14:tracePt t="20483" x="501650" y="3657600"/>
          <p14:tracePt t="20513" x="488950" y="3638550"/>
          <p14:tracePt t="20517" x="482600" y="3632200"/>
          <p14:tracePt t="20547" x="482600" y="3600450"/>
          <p14:tracePt t="20555" x="482600" y="3587750"/>
          <p14:tracePt t="20584" x="476250" y="3536950"/>
          <p14:tracePt t="20614" x="457200" y="3479800"/>
          <p14:tracePt t="20619" x="450850" y="3460750"/>
          <p14:tracePt t="20650" x="450850" y="3429000"/>
          <p14:tracePt t="20681" x="450850" y="3359150"/>
          <p14:tracePt t="20683" x="450850" y="3340100"/>
          <p14:tracePt t="20713" x="450850" y="3276600"/>
          <p14:tracePt t="20717" x="457200" y="3263900"/>
          <p14:tracePt t="20747" x="469900" y="3219450"/>
          <p14:tracePt t="20755" x="482600" y="3213100"/>
          <p14:tracePt t="20784" x="514350" y="3181350"/>
          <p14:tracePt t="20814" x="590550" y="3136900"/>
          <p14:tracePt t="20819" x="609600" y="3136900"/>
          <p14:tracePt t="20850" x="692150" y="3111500"/>
          <p14:tracePt t="20880" x="850900" y="3111500"/>
          <p14:tracePt t="20883" x="895350" y="3111500"/>
          <p14:tracePt t="20913" x="996950" y="3111500"/>
          <p14:tracePt t="20917" x="1022350" y="3111500"/>
          <p14:tracePt t="20947" x="1073150" y="3124200"/>
          <p14:tracePt t="20955" x="1092200" y="3136900"/>
          <p14:tracePt t="20984" x="1136650" y="3175000"/>
          <p14:tracePt t="21014" x="1206500" y="3244850"/>
          <p14:tracePt t="21019" x="1219200" y="3257550"/>
          <p14:tracePt t="21050" x="1238250" y="3270250"/>
          <p14:tracePt t="21080" x="1250950" y="3314700"/>
          <p14:tracePt t="21083" x="1257300" y="3340100"/>
          <p14:tracePt t="21113" x="1257300" y="3422650"/>
          <p14:tracePt t="21116" x="1257300" y="3448050"/>
          <p14:tracePt t="21147" x="1257300" y="3479800"/>
          <p14:tracePt t="21155" x="1257300" y="3486150"/>
          <p14:tracePt t="21184" x="1257300" y="3511550"/>
          <p14:tracePt t="21214" x="1219200" y="3575050"/>
          <p14:tracePt t="21219" x="1206500" y="3594100"/>
          <p14:tracePt t="21250" x="1162050" y="3638550"/>
          <p14:tracePt t="21280" x="1123950" y="3663950"/>
          <p14:tracePt t="21283" x="1111250" y="3663950"/>
          <p14:tracePt t="21313" x="1041400" y="3689350"/>
          <p14:tracePt t="21316" x="1009650" y="3702050"/>
          <p14:tracePt t="21346" x="927100" y="3721100"/>
          <p14:tracePt t="21348" x="908050" y="3727450"/>
          <p14:tracePt t="21378" x="863600" y="3733800"/>
          <p14:tracePt t="21383" x="857250" y="3740150"/>
          <p14:tracePt t="21414" x="844550" y="3740150"/>
          <p14:tracePt t="21419" x="838200" y="3740150"/>
          <p14:tracePt t="21843" x="0" y="0"/>
        </p14:tracePtLst>
        <p14:tracePtLst>
          <p14:tracePt t="22435" x="4959350" y="3886200"/>
          <p14:tracePt t="22499" x="4953000" y="3886200"/>
          <p14:tracePt t="22507" x="4946650" y="3886200"/>
          <p14:tracePt t="22523" x="4940300" y="3886200"/>
          <p14:tracePt t="22548" x="4914900" y="3892550"/>
          <p14:tracePt t="22578" x="4883150" y="3898900"/>
          <p14:tracePt t="22583" x="4870450" y="3898900"/>
          <p14:tracePt t="22613" x="4857750" y="3898900"/>
          <p14:tracePt t="22675" x="4851400" y="3898900"/>
          <p14:tracePt t="22699" x="4845050" y="3898900"/>
          <p14:tracePt t="22707" x="4838700" y="3892550"/>
          <p14:tracePt t="22715" x="4832350" y="3886200"/>
          <p14:tracePt t="22747" x="4800600" y="3873500"/>
          <p14:tracePt t="22747" x="4787900" y="3867150"/>
          <p14:tracePt t="22771" x="4781550" y="3860800"/>
          <p14:tracePt t="22787" x="4775200" y="3860800"/>
          <p14:tracePt t="22816" x="4768850" y="3848100"/>
          <p14:tracePt t="22846" x="4756150" y="3816350"/>
          <p14:tracePt t="22851" x="4749800" y="3810000"/>
          <p14:tracePt t="22883" x="4730750" y="3771900"/>
          <p14:tracePt t="22883" x="4724400" y="3759200"/>
          <p14:tracePt t="22914" x="4711700" y="3727450"/>
          <p14:tracePt t="22915" x="4711700" y="3714750"/>
          <p14:tracePt t="22945" x="4699000" y="3663950"/>
          <p14:tracePt t="22949" x="4692650" y="3644900"/>
          <p14:tracePt t="22979" x="4686300" y="3581400"/>
          <p14:tracePt t="22987" x="4686300" y="3568700"/>
          <p14:tracePt t="23016" x="4686300" y="3549650"/>
          <p14:tracePt t="23046" x="4699000" y="3524250"/>
          <p14:tracePt t="23051" x="4705350" y="3517900"/>
          <p14:tracePt t="23082" x="4762500" y="3492500"/>
          <p14:tracePt t="23113" x="4870450" y="3460750"/>
          <p14:tracePt t="23115" x="4902200" y="3460750"/>
          <p14:tracePt t="23145" x="4991100" y="3454400"/>
          <p14:tracePt t="23149" x="5010150" y="3454400"/>
          <p14:tracePt t="23179" x="5060950" y="3460750"/>
          <p14:tracePt t="23187" x="5067300" y="3460750"/>
          <p14:tracePt t="23216" x="5099050" y="3492500"/>
          <p14:tracePt t="23246" x="5149850" y="3556000"/>
          <p14:tracePt t="23251" x="5162550" y="3575050"/>
          <p14:tracePt t="23282" x="5175250" y="3613150"/>
          <p14:tracePt t="23283" x="5181600" y="3625850"/>
          <p14:tracePt t="23313" x="5187950" y="3683000"/>
          <p14:tracePt t="23315" x="5187950" y="3714750"/>
          <p14:tracePt t="23345" x="5187950" y="3778250"/>
          <p14:tracePt t="23349" x="5187950" y="3784600"/>
          <p14:tracePt t="23379" x="5187950" y="3810000"/>
          <p14:tracePt t="23387" x="5187950" y="3816350"/>
          <p14:tracePt t="23416" x="5175250" y="3835400"/>
          <p14:tracePt t="23446" x="5156200" y="3873500"/>
          <p14:tracePt t="23451" x="5149850" y="3886200"/>
          <p14:tracePt t="23482" x="5111750" y="3917950"/>
          <p14:tracePt t="23483" x="5092700" y="3917950"/>
          <p14:tracePt t="23513" x="5048250" y="3930650"/>
          <p14:tracePt t="23515" x="5035550" y="3930650"/>
          <p14:tracePt t="23545" x="4997450" y="3943350"/>
          <p14:tracePt t="23549" x="4978400" y="3949700"/>
          <p14:tracePt t="23579" x="4953000" y="3949700"/>
          <p14:tracePt t="23587" x="4940300" y="3949700"/>
          <p14:tracePt t="23616" x="4889500" y="3949700"/>
          <p14:tracePt t="23646" x="4851400" y="3949700"/>
          <p14:tracePt t="23803" x="4845050" y="3943350"/>
          <p14:tracePt t="23811" x="4838700" y="3943350"/>
          <p14:tracePt t="23819" x="4832350" y="3937000"/>
          <p14:tracePt t="23847" x="4819650" y="3917950"/>
          <p14:tracePt t="23879" x="4800600" y="3905250"/>
          <p14:tracePt t="23891" x="4800600" y="3898900"/>
          <p14:tracePt t="23914" x="4794250" y="3879850"/>
          <p14:tracePt t="23946" x="4775200" y="3835400"/>
          <p14:tracePt t="23947" x="4775200" y="3822700"/>
          <p14:tracePt t="23977" x="4762500" y="3778250"/>
          <p14:tracePt t="23981" x="4756150" y="3759200"/>
          <p14:tracePt t="24010" x="4749800" y="3727450"/>
          <p14:tracePt t="24015" x="4749800" y="3721100"/>
          <p14:tracePt t="24045" x="4749800" y="3657600"/>
          <p14:tracePt t="24051" x="4749800" y="3638550"/>
          <p14:tracePt t="24082" x="4749800" y="3581400"/>
          <p14:tracePt t="24112" x="4800600" y="3530600"/>
          <p14:tracePt t="24115" x="4826000" y="3511550"/>
          <p14:tracePt t="24145" x="4921250" y="3479800"/>
          <p14:tracePt t="24149" x="4953000" y="3473450"/>
          <p14:tracePt t="24178" x="5048250" y="3467100"/>
          <p14:tracePt t="24180" x="5073650" y="3467100"/>
          <p14:tracePt t="24210" x="5137150" y="3473450"/>
          <p14:tracePt t="24215" x="5149850" y="3479800"/>
          <p14:tracePt t="24245" x="5219700" y="3530600"/>
          <p14:tracePt t="24251" x="5245100" y="3556000"/>
          <p14:tracePt t="24282" x="5289550" y="3606800"/>
          <p14:tracePt t="24312" x="5334000" y="3663950"/>
          <p14:tracePt t="24315" x="5334000" y="3670300"/>
          <p14:tracePt t="24345" x="5340350" y="3683000"/>
          <p14:tracePt t="24355" x="5340350" y="3689350"/>
          <p14:tracePt t="24380" x="5340350" y="3702050"/>
          <p14:tracePt t="24410" x="5340350" y="3714750"/>
          <p14:tracePt t="24415" x="5340350" y="3721100"/>
          <p14:tracePt t="24531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38185" y="1527718"/>
            <a:ext cx="2662908" cy="34163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변수에 값 저장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조건부 수행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반복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리스트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함수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1824" y="680224"/>
            <a:ext cx="262924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Python 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공부 내용</a:t>
            </a:r>
          </a:p>
        </p:txBody>
      </p:sp>
    </p:spTree>
    <p:extLst>
      <p:ext uri="{BB962C8B-B14F-4D97-AF65-F5344CB8AC3E}">
        <p14:creationId xmlns:p14="http://schemas.microsoft.com/office/powerpoint/2010/main" val="721620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9827" y="383904"/>
            <a:ext cx="254268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1.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변수에 값 저장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2415" y="4995949"/>
            <a:ext cx="4482317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변수명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=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저장할 값 또는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변수명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415" y="2184022"/>
            <a:ext cx="3499087" cy="1811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64082" y="1828800"/>
            <a:ext cx="2204450" cy="23083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a=53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word=“school”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cost=100</a:t>
            </a: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total=sum+diff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00"/>
    </mc:Choice>
    <mc:Fallback xmlns="">
      <p:transition spd="slow" advTm="10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60" x="6540500" y="3956050"/>
          <p14:tracePt t="11768" x="6534150" y="3962400"/>
          <p14:tracePt t="11775" x="6521450" y="3968750"/>
          <p14:tracePt t="11785" x="6515100" y="3975100"/>
          <p14:tracePt t="11802" x="6496050" y="3981450"/>
          <p14:tracePt t="11819" x="6477000" y="3987800"/>
          <p14:tracePt t="11844" x="6413500" y="4000500"/>
          <p14:tracePt t="11852" x="6394450" y="4000500"/>
          <p14:tracePt t="11868" x="6337300" y="4013200"/>
          <p14:tracePt t="11885" x="6267450" y="4013200"/>
          <p14:tracePt t="11903" x="6153150" y="4013200"/>
          <p14:tracePt t="11918" x="6115050" y="4013200"/>
          <p14:tracePt t="11936" x="6038850" y="4013200"/>
          <p14:tracePt t="11952" x="5988050" y="4013200"/>
          <p14:tracePt t="11969" x="5930900" y="4006850"/>
          <p14:tracePt t="11986" x="5886450" y="4006850"/>
          <p14:tracePt t="12002" x="5829300" y="3981450"/>
          <p14:tracePt t="12019" x="5759450" y="3962400"/>
          <p14:tracePt t="12037" x="5689600" y="3943350"/>
          <p14:tracePt t="12052" x="5613400" y="3911600"/>
          <p14:tracePt t="12069" x="5549900" y="3886200"/>
          <p14:tracePt t="12085" x="5499100" y="3860800"/>
          <p14:tracePt t="12103" x="5448300" y="3810000"/>
          <p14:tracePt t="12119" x="5429250" y="3784600"/>
          <p14:tracePt t="12136" x="5372100" y="3702050"/>
          <p14:tracePt t="12153" x="5346700" y="3644900"/>
          <p14:tracePt t="12170" x="5327650" y="3594100"/>
          <p14:tracePt t="12186" x="5321300" y="3536950"/>
          <p14:tracePt t="12202" x="5321300" y="3486150"/>
          <p14:tracePt t="12219" x="5321300" y="3422650"/>
          <p14:tracePt t="12237" x="5321300" y="3346450"/>
          <p14:tracePt t="12252" x="5321300" y="3263900"/>
          <p14:tracePt t="12269" x="5321300" y="3206750"/>
          <p14:tracePt t="12286" x="5321300" y="3149600"/>
          <p14:tracePt t="12304" x="5321300" y="3060700"/>
          <p14:tracePt t="12319" x="5321300" y="2990850"/>
          <p14:tracePt t="12336" x="5334000" y="2908300"/>
          <p14:tracePt t="12352" x="5372100" y="2819400"/>
          <p14:tracePt t="12370" x="5416550" y="2730500"/>
          <p14:tracePt t="12386" x="5473700" y="2654300"/>
          <p14:tracePt t="12402" x="5543550" y="2597150"/>
          <p14:tracePt t="12419" x="5600700" y="2546350"/>
          <p14:tracePt t="12436" x="5638800" y="2520950"/>
          <p14:tracePt t="12453" x="5664200" y="2508250"/>
          <p14:tracePt t="12470" x="5689600" y="2482850"/>
          <p14:tracePt t="12486" x="5702300" y="2476500"/>
          <p14:tracePt t="12504" x="5734050" y="2470150"/>
          <p14:tracePt t="12519" x="5746750" y="2470150"/>
          <p14:tracePt t="12536" x="5854700" y="2470150"/>
          <p14:tracePt t="12553" x="5943600" y="2470150"/>
          <p14:tracePt t="12570" x="6038850" y="2470150"/>
          <p14:tracePt t="12586" x="6153150" y="2470150"/>
          <p14:tracePt t="12603" x="6273800" y="2476500"/>
          <p14:tracePt t="12619" x="6400800" y="2501900"/>
          <p14:tracePt t="12637" x="6527800" y="2533650"/>
          <p14:tracePt t="12653" x="6648450" y="2578100"/>
          <p14:tracePt t="12669" x="6718300" y="2603500"/>
          <p14:tracePt t="12687" x="6775450" y="2628900"/>
          <p14:tracePt t="12704" x="6845300" y="2679700"/>
          <p14:tracePt t="12719" x="6877050" y="2717800"/>
          <p14:tracePt t="12736" x="6908800" y="2762250"/>
          <p14:tracePt t="12753" x="6927850" y="2794000"/>
          <p14:tracePt t="12770" x="6953250" y="2844800"/>
          <p14:tracePt t="12786" x="6972300" y="2882900"/>
          <p14:tracePt t="12803" x="6985000" y="2921000"/>
          <p14:tracePt t="12820" x="6997700" y="2978150"/>
          <p14:tracePt t="12837" x="7023100" y="3054350"/>
          <p14:tracePt t="12853" x="7035800" y="3143250"/>
          <p14:tracePt t="12870" x="7061200" y="3238500"/>
          <p14:tracePt t="12886" x="7067550" y="3333750"/>
          <p14:tracePt t="12904" x="7080250" y="3467100"/>
          <p14:tracePt t="12920" x="7080250" y="3543300"/>
          <p14:tracePt t="12936" x="7080250" y="3613150"/>
          <p14:tracePt t="12953" x="7080250" y="3683000"/>
          <p14:tracePt t="12970" x="7067550" y="3740150"/>
          <p14:tracePt t="12986" x="7054850" y="3790950"/>
          <p14:tracePt t="13003" x="7029450" y="3854450"/>
          <p14:tracePt t="13020" x="6997700" y="3911600"/>
          <p14:tracePt t="13037" x="6965950" y="3962400"/>
          <p14:tracePt t="13053" x="6927850" y="4013200"/>
          <p14:tracePt t="13070" x="6889750" y="4051300"/>
          <p14:tracePt t="13086" x="6851650" y="4083050"/>
          <p14:tracePt t="13105" x="6775450" y="4133850"/>
          <p14:tracePt t="13120" x="6724650" y="4159250"/>
          <p14:tracePt t="13136" x="6661150" y="4191000"/>
          <p14:tracePt t="13153" x="6591300" y="4203700"/>
          <p14:tracePt t="13171" x="6527800" y="4216400"/>
          <p14:tracePt t="13186" x="6470650" y="4235450"/>
          <p14:tracePt t="13203" x="6419850" y="4241800"/>
          <p14:tracePt t="13220" x="6362700" y="4241800"/>
          <p14:tracePt t="13238" x="6318250" y="4241800"/>
          <p14:tracePt t="13253" x="6267450" y="4241800"/>
          <p14:tracePt t="13270" x="6223000" y="4241800"/>
          <p14:tracePt t="13287" x="6153150" y="4241800"/>
          <p14:tracePt t="13288" x="6121400" y="4241800"/>
          <p14:tracePt t="13304" x="6045200" y="4241800"/>
          <p14:tracePt t="13320" x="5969000" y="4241800"/>
          <p14:tracePt t="13336" x="5918200" y="4241800"/>
          <p14:tracePt t="13353" x="5880100" y="4241800"/>
          <p14:tracePt t="13371" x="5848350" y="4235450"/>
          <p14:tracePt t="13387" x="5816600" y="4235450"/>
          <p14:tracePt t="13403" x="5765800" y="4216400"/>
          <p14:tracePt t="13420" x="5721350" y="4191000"/>
          <p14:tracePt t="13438" x="5664200" y="4165600"/>
          <p14:tracePt t="13453" x="5613400" y="4133850"/>
          <p14:tracePt t="13470" x="5581650" y="4108450"/>
          <p14:tracePt t="13488" x="5505450" y="4051300"/>
          <p14:tracePt t="13505" x="5454650" y="3994150"/>
          <p14:tracePt t="13520" x="5397500" y="3937000"/>
          <p14:tracePt t="13537" x="5353050" y="3879850"/>
          <p14:tracePt t="13553" x="5321300" y="3835400"/>
          <p14:tracePt t="13571" x="5295900" y="3797300"/>
          <p14:tracePt t="13587" x="5270500" y="3740150"/>
          <p14:tracePt t="13604" x="5251450" y="3695700"/>
          <p14:tracePt t="13620" x="5219700" y="3632200"/>
          <p14:tracePt t="13638" x="5200650" y="3562350"/>
          <p14:tracePt t="13654" x="5194300" y="3517900"/>
          <p14:tracePt t="13670" x="5194300" y="3479800"/>
          <p14:tracePt t="13687" x="5194300" y="3441700"/>
          <p14:tracePt t="13688" x="5194300" y="3435350"/>
          <p14:tracePt t="13704" x="5194300" y="3378200"/>
          <p14:tracePt t="13720" x="5219700" y="3314700"/>
          <p14:tracePt t="13737" x="5245100" y="3244850"/>
          <p14:tracePt t="13754" x="5283200" y="3187700"/>
          <p14:tracePt t="13771" x="5334000" y="3124200"/>
          <p14:tracePt t="13787" x="5384800" y="3060700"/>
          <p14:tracePt t="13804" x="5448300" y="2990850"/>
          <p14:tracePt t="13821" x="5511800" y="2940050"/>
          <p14:tracePt t="13838" x="5581650" y="2889250"/>
          <p14:tracePt t="13854" x="5676900" y="2838450"/>
          <p14:tracePt t="13871" x="5765800" y="2787650"/>
          <p14:tracePt t="13871" x="5822950" y="2768600"/>
          <p14:tracePt t="13887" x="5880100" y="2749550"/>
          <p14:tracePt t="13888" x="5943600" y="2724150"/>
          <p14:tracePt t="13905" x="6064250" y="2686050"/>
          <p14:tracePt t="13920" x="6191250" y="2667000"/>
          <p14:tracePt t="13937" x="6311900" y="2654300"/>
          <p14:tracePt t="13954" x="6419850" y="2654300"/>
          <p14:tracePt t="13972" x="6546850" y="2654300"/>
          <p14:tracePt t="13987" x="6680200" y="2654300"/>
          <p14:tracePt t="14004" x="6794500" y="2698750"/>
          <p14:tracePt t="14021" x="6864350" y="2730500"/>
          <p14:tracePt t="14038" x="6934200" y="2787650"/>
          <p14:tracePt t="14054" x="6997700" y="2844800"/>
          <p14:tracePt t="14071" x="7073900" y="2914650"/>
          <p14:tracePt t="14087" x="7162800" y="3028950"/>
          <p14:tracePt t="14105" x="7200900" y="3098800"/>
          <p14:tracePt t="14121" x="7226300" y="3149600"/>
          <p14:tracePt t="14137" x="7245350" y="3200400"/>
          <p14:tracePt t="14154" x="7251700" y="3244850"/>
          <p14:tracePt t="14172" x="7258050" y="3321050"/>
          <p14:tracePt t="14187" x="7258050" y="3397250"/>
          <p14:tracePt t="14204" x="7258050" y="3467100"/>
          <p14:tracePt t="14221" x="7258050" y="3511550"/>
          <p14:tracePt t="14239" x="7251700" y="3568700"/>
          <p14:tracePt t="14240" x="7239000" y="3594100"/>
          <p14:tracePt t="14254" x="7239000" y="3632200"/>
          <p14:tracePt t="14271" x="7219950" y="3676650"/>
          <p14:tracePt t="14272" x="7213600" y="3702050"/>
          <p14:tracePt t="14288" x="7200900" y="3733800"/>
          <p14:tracePt t="14305" x="7188200" y="3778250"/>
          <p14:tracePt t="14321" x="7175500" y="3816350"/>
          <p14:tracePt t="14338" x="7162800" y="3841750"/>
          <p14:tracePt t="14355" x="7150100" y="3879850"/>
          <p14:tracePt t="14372" x="7137400" y="3892550"/>
          <p14:tracePt t="14388" x="7131050" y="3898900"/>
          <p14:tracePt t="14404" x="7124700" y="3917950"/>
          <p14:tracePt t="14421" x="7118350" y="3917950"/>
          <p14:tracePt t="14439" x="7105650" y="3930650"/>
          <p14:tracePt t="14454" x="7086600" y="3943350"/>
          <p14:tracePt t="14471" x="7061200" y="3968750"/>
          <p14:tracePt t="14472" x="7048500" y="3975100"/>
          <p14:tracePt t="14488" x="7029450" y="3987800"/>
          <p14:tracePt t="14505" x="7010400" y="4000500"/>
          <p14:tracePt t="14521" x="6991350" y="4006850"/>
          <p14:tracePt t="14545" x="6978650" y="4006850"/>
          <p14:tracePt t="14554" x="6972300" y="4013200"/>
          <p14:tracePt t="14572" x="6934200" y="4025900"/>
          <p14:tracePt t="14588" x="6915150" y="4025900"/>
          <p14:tracePt t="14604" x="6896100" y="4032250"/>
          <p14:tracePt t="14621" x="6870700" y="4032250"/>
          <p14:tracePt t="14639" x="6832600" y="4032250"/>
          <p14:tracePt t="14639" x="6813550" y="4032250"/>
          <p14:tracePt t="14655" x="6788150" y="4032250"/>
          <p14:tracePt t="14671" x="6731000" y="4032250"/>
          <p14:tracePt t="14688" x="6699250" y="4032250"/>
          <p14:tracePt t="14706" x="6667500" y="4032250"/>
          <p14:tracePt t="14721" x="6635750" y="4032250"/>
          <p14:tracePt t="14738" x="6591300" y="4032250"/>
          <p14:tracePt t="14755" x="6527800" y="4032250"/>
          <p14:tracePt t="14772" x="6470650" y="4032250"/>
          <p14:tracePt t="14788" x="6419850" y="4032250"/>
          <p14:tracePt t="14805" x="6375400" y="4032250"/>
          <p14:tracePt t="14821" x="6343650" y="4032250"/>
          <p14:tracePt t="14839" x="6305550" y="4032250"/>
          <p14:tracePt t="14855" x="6261100" y="4025900"/>
          <p14:tracePt t="14856" x="6223000" y="4019550"/>
          <p14:tracePt t="14872" x="6165850" y="4006850"/>
          <p14:tracePt t="14888" x="6102350" y="3994150"/>
          <p14:tracePt t="14907" x="6051550" y="3968750"/>
          <p14:tracePt t="14921" x="5994400" y="3937000"/>
          <p14:tracePt t="14938" x="5937250" y="3892550"/>
          <p14:tracePt t="14955" x="5880100" y="3841750"/>
          <p14:tracePt t="14973" x="5829300" y="3797300"/>
          <p14:tracePt t="14988" x="5797550" y="3765550"/>
          <p14:tracePt t="15005" x="5753100" y="3721100"/>
          <p14:tracePt t="15022" x="5702300" y="3670300"/>
          <p14:tracePt t="15039" x="5657850" y="3613150"/>
          <p14:tracePt t="15039" x="5632450" y="3581400"/>
          <p14:tracePt t="15055" x="5619750" y="3549650"/>
          <p14:tracePt t="15072" x="5568950" y="3467100"/>
          <p14:tracePt t="15088" x="5530850" y="3403600"/>
          <p14:tracePt t="15106" x="5511800" y="3359150"/>
          <p14:tracePt t="15122" x="5499100" y="3308350"/>
          <p14:tracePt t="15139" x="5480050" y="3244850"/>
          <p14:tracePt t="15155" x="5467350" y="3181350"/>
          <p14:tracePt t="15172" x="5454650" y="3124200"/>
          <p14:tracePt t="15188" x="5454650" y="3073400"/>
          <p14:tracePt t="15205" x="5454650" y="3016250"/>
          <p14:tracePt t="15222" x="5454650" y="2965450"/>
          <p14:tracePt t="15240" x="5454650" y="2889250"/>
          <p14:tracePt t="15255" x="5461000" y="2863850"/>
          <p14:tracePt t="15272" x="5486400" y="2800350"/>
          <p14:tracePt t="15289" x="5511800" y="2762250"/>
          <p14:tracePt t="15306" x="5543550" y="2730500"/>
          <p14:tracePt t="15322" x="5568950" y="2705100"/>
          <p14:tracePt t="15339" x="5600700" y="2679700"/>
          <p14:tracePt t="15355" x="5651500" y="2660650"/>
          <p14:tracePt t="15373" x="5708650" y="2635250"/>
          <p14:tracePt t="15389" x="5784850" y="2616200"/>
          <p14:tracePt t="15405" x="5873750" y="2603500"/>
          <p14:tracePt t="15422" x="5969000" y="2597150"/>
          <p14:tracePt t="15424" x="6007100" y="2590800"/>
          <p14:tracePt t="15440" x="6102350" y="2590800"/>
          <p14:tracePt t="15455" x="6134100" y="2590800"/>
          <p14:tracePt t="15472" x="6254750" y="2590800"/>
          <p14:tracePt t="15489" x="6343650" y="2590800"/>
          <p14:tracePt t="15506" x="6445250" y="2590800"/>
          <p14:tracePt t="15522" x="6546850" y="2590800"/>
          <p14:tracePt t="15539" x="6635750" y="2590800"/>
          <p14:tracePt t="15556" x="6699250" y="2590800"/>
          <p14:tracePt t="15573" x="6750050" y="2597150"/>
          <p14:tracePt t="15589" x="6807200" y="2622550"/>
          <p14:tracePt t="15606" x="6845300" y="2641600"/>
          <p14:tracePt t="15622" x="6889750" y="2667000"/>
          <p14:tracePt t="15640" x="6915150" y="2692400"/>
          <p14:tracePt t="15656" x="6921500" y="2698750"/>
          <p14:tracePt t="15672" x="6934200" y="2717800"/>
          <p14:tracePt t="15689" x="6940550" y="2743200"/>
          <p14:tracePt t="15707" x="6953250" y="2774950"/>
          <p14:tracePt t="15722" x="6965950" y="2819400"/>
          <p14:tracePt t="15739" x="6972300" y="2863850"/>
          <p14:tracePt t="15756" x="6978650" y="2908300"/>
          <p14:tracePt t="15774" x="6985000" y="2940050"/>
          <p14:tracePt t="15789" x="6997700" y="2997200"/>
          <p14:tracePt t="15806" x="7004050" y="3054350"/>
          <p14:tracePt t="15822" x="7023100" y="3092450"/>
          <p14:tracePt t="15840" x="7042150" y="3162300"/>
          <p14:tracePt t="15856" x="7042150" y="3200400"/>
          <p14:tracePt t="15872" x="7048500" y="3244850"/>
          <p14:tracePt t="15889" x="7054850" y="3289300"/>
          <p14:tracePt t="15907" x="7054850" y="3321050"/>
          <p14:tracePt t="15922" x="7054850" y="3365500"/>
          <p14:tracePt t="15939" x="7054850" y="3416300"/>
          <p14:tracePt t="15956" x="7054850" y="3467100"/>
          <p14:tracePt t="15973" x="7054850" y="3517900"/>
          <p14:tracePt t="15989" x="7054850" y="3562350"/>
          <p14:tracePt t="16006" x="7054850" y="3594100"/>
          <p14:tracePt t="16023" x="7054850" y="3613150"/>
          <p14:tracePt t="16040" x="7054850" y="3651250"/>
          <p14:tracePt t="16056" x="7054850" y="3676650"/>
          <p14:tracePt t="16073" x="7054850" y="3689350"/>
          <p14:tracePt t="16089" x="7048500" y="3714750"/>
          <p14:tracePt t="16107" x="7048500" y="3727450"/>
          <p14:tracePt t="16123" x="7042150" y="3752850"/>
          <p14:tracePt t="16139" x="7042150" y="3771900"/>
          <p14:tracePt t="16156" x="7029450" y="3797300"/>
          <p14:tracePt t="16174" x="7016750" y="3810000"/>
          <p14:tracePt t="16189" x="7004050" y="3841750"/>
          <p14:tracePt t="16206" x="6978650" y="3879850"/>
          <p14:tracePt t="16223" x="6959600" y="3905250"/>
          <p14:tracePt t="16224" x="6946900" y="3917950"/>
          <p14:tracePt t="16240" x="6921500" y="3956050"/>
          <p14:tracePt t="16256" x="6896100" y="3975100"/>
          <p14:tracePt t="16273" x="6864350" y="4000500"/>
          <p14:tracePt t="16290" x="6845300" y="4013200"/>
          <p14:tracePt t="16307" x="6819900" y="4019550"/>
          <p14:tracePt t="16323" x="6781800" y="4019550"/>
          <p14:tracePt t="16339" x="6731000" y="4032250"/>
          <p14:tracePt t="16356" x="6654800" y="4044950"/>
          <p14:tracePt t="16374" x="6572250" y="4057650"/>
          <p14:tracePt t="16389" x="6508750" y="4064000"/>
          <p14:tracePt t="16407" x="6464300" y="4070350"/>
          <p14:tracePt t="16423" x="6419850" y="4070350"/>
          <p14:tracePt t="16424" x="6394450" y="4070350"/>
          <p14:tracePt t="16441" x="6337300" y="4070350"/>
          <p14:tracePt t="16457" x="6248400" y="4070350"/>
          <p14:tracePt t="16473" x="6159500" y="4070350"/>
          <p14:tracePt t="16490" x="6083300" y="4070350"/>
          <p14:tracePt t="16508" x="6038850" y="4070350"/>
          <p14:tracePt t="16523" x="5981700" y="4070350"/>
          <p14:tracePt t="16540" x="5930900" y="4070350"/>
          <p14:tracePt t="16556" x="5873750" y="4057650"/>
          <p14:tracePt t="16574" x="5791200" y="4019550"/>
          <p14:tracePt t="16590" x="5695950" y="3994150"/>
          <p14:tracePt t="16607" x="5626100" y="3975100"/>
          <p14:tracePt t="16608" x="5600700" y="3956050"/>
          <p14:tracePt t="16623" x="5588000" y="3956050"/>
          <p14:tracePt t="16640" x="5556250" y="3937000"/>
          <p14:tracePt t="16657" x="5530850" y="3911600"/>
          <p14:tracePt t="16673" x="5505450" y="3879850"/>
          <p14:tracePt t="16690" x="5467350" y="3822700"/>
          <p14:tracePt t="16708" x="5435600" y="3784600"/>
          <p14:tracePt t="16723" x="5429250" y="3759200"/>
          <p14:tracePt t="16740" x="5410200" y="3727450"/>
          <p14:tracePt t="16757" x="5384800" y="3670300"/>
          <p14:tracePt t="16774" x="5372100" y="3606800"/>
          <p14:tracePt t="16790" x="5359400" y="3556000"/>
          <p14:tracePt t="16807" x="5353050" y="3511550"/>
          <p14:tracePt t="16823" x="5353050" y="3473450"/>
          <p14:tracePt t="16824" x="5353050" y="3448050"/>
          <p14:tracePt t="16841" x="5353050" y="3390900"/>
          <p14:tracePt t="16857" x="5353050" y="3333750"/>
          <p14:tracePt t="16873" x="5372100" y="3257550"/>
          <p14:tracePt t="16890" x="5391150" y="3175000"/>
          <p14:tracePt t="16908" x="5416550" y="3105150"/>
          <p14:tracePt t="16923" x="5448300" y="3048000"/>
          <p14:tracePt t="16941" x="5480050" y="2997200"/>
          <p14:tracePt t="16957" x="5505450" y="2965450"/>
          <p14:tracePt t="16975" x="5543550" y="2927350"/>
          <p14:tracePt t="16990" x="5575300" y="2901950"/>
          <p14:tracePt t="17007" x="5626100" y="2870200"/>
          <p14:tracePt t="17024" x="5676900" y="2844800"/>
          <p14:tracePt t="17041" x="5689600" y="2838450"/>
          <p14:tracePt t="17057" x="5708650" y="2832100"/>
          <p14:tracePt t="17073" x="5746750" y="2813050"/>
          <p14:tracePt t="17091" x="5810250" y="2781300"/>
          <p14:tracePt t="17108" x="5854700" y="2768600"/>
          <p14:tracePt t="17123" x="5918200" y="2749550"/>
          <p14:tracePt t="17140" x="5994400" y="2743200"/>
          <p14:tracePt t="17157" x="6083300" y="2724150"/>
          <p14:tracePt t="17174" x="6178550" y="2724150"/>
          <p14:tracePt t="17191" x="6273800" y="2711450"/>
          <p14:tracePt t="17207" x="6350000" y="2698750"/>
          <p14:tracePt t="17224" x="6419850" y="2698750"/>
          <p14:tracePt t="17241" x="6496050" y="2698750"/>
          <p14:tracePt t="17257" x="6604000" y="2730500"/>
          <p14:tracePt t="17274" x="6711950" y="2755900"/>
          <p14:tracePt t="17291" x="6788150" y="2787650"/>
          <p14:tracePt t="17308" x="6826250" y="2800350"/>
          <p14:tracePt t="17324" x="6838950" y="2800350"/>
          <p14:tracePt t="17340" x="6851650" y="2806700"/>
          <p14:tracePt t="17357" x="6870700" y="2819400"/>
          <p14:tracePt t="17374" x="6902450" y="2844800"/>
          <p14:tracePt t="17390" x="6972300" y="2876550"/>
          <p14:tracePt t="17407" x="7035800" y="2914650"/>
          <p14:tracePt t="17408" x="7054850" y="2927350"/>
          <p14:tracePt t="17425" x="7080250" y="2952750"/>
          <p14:tracePt t="17442" x="7086600" y="2959100"/>
          <p14:tracePt t="17457" x="7099300" y="2978150"/>
          <p14:tracePt t="17474" x="7112000" y="3016250"/>
          <p14:tracePt t="17491" x="7131050" y="3073400"/>
          <p14:tracePt t="17508" x="7150100" y="3155950"/>
          <p14:tracePt t="17524" x="7162800" y="3225800"/>
          <p14:tracePt t="17541" x="7175500" y="3302000"/>
          <p14:tracePt t="17557" x="7175500" y="3365500"/>
          <p14:tracePt t="17575" x="7181850" y="3429000"/>
          <p14:tracePt t="17591" x="7181850" y="3505200"/>
          <p14:tracePt t="17607" x="7181850" y="3587750"/>
          <p14:tracePt t="17624" x="7181850" y="3689350"/>
          <p14:tracePt t="17641" x="7175500" y="3752850"/>
          <p14:tracePt t="17657" x="7156450" y="3790950"/>
          <p14:tracePt t="17674" x="7137400" y="3829050"/>
          <p14:tracePt t="17691" x="7124700" y="3860800"/>
          <p14:tracePt t="17708" x="7112000" y="3879850"/>
          <p14:tracePt t="17724" x="7099300" y="3898900"/>
          <p14:tracePt t="17741" x="7086600" y="3924300"/>
          <p14:tracePt t="17758" x="7061200" y="3949700"/>
          <p14:tracePt t="17775" x="7042150" y="3968750"/>
          <p14:tracePt t="17776" x="7029450" y="3981450"/>
          <p14:tracePt t="17791" x="7023100" y="3987800"/>
          <p14:tracePt t="17807" x="7004050" y="4006850"/>
          <p14:tracePt t="17808" x="6997700" y="4006850"/>
          <p14:tracePt t="17825" x="6985000" y="4019550"/>
          <p14:tracePt t="17842" x="6965950" y="4038600"/>
          <p14:tracePt t="17858" x="6940550" y="4057650"/>
          <p14:tracePt t="17874" x="6921500" y="4070350"/>
          <p14:tracePt t="17891" x="6896100" y="4083050"/>
          <p14:tracePt t="17909" x="6870700" y="4102100"/>
          <p14:tracePt t="17924" x="6845300" y="4114800"/>
          <p14:tracePt t="17941" x="6832600" y="4114800"/>
          <p14:tracePt t="17958" x="6826250" y="4121150"/>
          <p14:tracePt t="17975" x="6819900" y="4121150"/>
          <p14:tracePt t="17992" x="6794500" y="4133850"/>
          <p14:tracePt t="18008" x="6769100" y="4146550"/>
          <p14:tracePt t="18025" x="6750050" y="4152900"/>
          <p14:tracePt t="18042" x="6743700" y="4152900"/>
          <p14:tracePt t="18105" x="6737350" y="4152900"/>
          <p14:tracePt t="18552" x="6724650" y="4152900"/>
          <p14:tracePt t="18560" x="6705600" y="4159250"/>
          <p14:tracePt t="18568" x="6680200" y="4159250"/>
          <p14:tracePt t="18576" x="6661150" y="4159250"/>
          <p14:tracePt t="18593" x="6635750" y="4159250"/>
          <p14:tracePt t="18608" x="6610350" y="4159250"/>
          <p14:tracePt t="18626" x="6597650" y="4159250"/>
          <p14:tracePt t="18642" x="6591300" y="4159250"/>
          <p14:tracePt t="18680" x="6584950" y="4159250"/>
          <p14:tracePt t="18688" x="6578600" y="4159250"/>
          <p14:tracePt t="18696" x="6565900" y="4159250"/>
          <p14:tracePt t="18708" x="6546850" y="4159250"/>
          <p14:tracePt t="18725" x="6521450" y="4159250"/>
          <p14:tracePt t="18742" x="6502400" y="4159250"/>
          <p14:tracePt t="18759" x="6496050" y="4159250"/>
          <p14:tracePt t="18775" x="6489700" y="4159250"/>
          <p14:tracePt t="18792" x="6483350" y="4159250"/>
          <p14:tracePt t="18808" x="6477000" y="4159250"/>
          <p14:tracePt t="18826" x="6464300" y="4159250"/>
          <p14:tracePt t="18842" x="6445250" y="4159250"/>
          <p14:tracePt t="18858" x="6432550" y="4159250"/>
          <p14:tracePt t="18876" x="6426200" y="4159250"/>
          <p14:tracePt t="18893" x="6413500" y="4159250"/>
          <p14:tracePt t="18909" x="6394450" y="4159250"/>
          <p14:tracePt t="18925" x="6375400" y="4159250"/>
          <p14:tracePt t="18942" x="6362700" y="4159250"/>
          <p14:tracePt t="18959" x="6343650" y="4159250"/>
          <p14:tracePt t="18976" x="6324600" y="4159250"/>
          <p14:tracePt t="18992" x="6305550" y="4159250"/>
          <p14:tracePt t="19008" x="6286500" y="4159250"/>
          <p14:tracePt t="19026" x="6267450" y="4159250"/>
          <p14:tracePt t="19042" x="6242050" y="4159250"/>
          <p14:tracePt t="19059" x="6235700" y="4159250"/>
          <p14:tracePt t="19075" x="6216650" y="4159250"/>
          <p14:tracePt t="19913" x="6203950" y="4152900"/>
          <p14:tracePt t="19920" x="6184900" y="4152900"/>
          <p14:tracePt t="19928" x="6165850" y="4146550"/>
          <p14:tracePt t="19943" x="6146800" y="4146550"/>
          <p14:tracePt t="19960" x="6115050" y="4140200"/>
          <p14:tracePt t="19961" x="6102350" y="4140200"/>
          <p14:tracePt t="19977" x="6096000" y="4133850"/>
          <p14:tracePt t="19994" x="6089650" y="4133850"/>
          <p14:tracePt t="20297" x="6083300" y="4133850"/>
          <p14:tracePt t="20304" x="6070600" y="4133850"/>
          <p14:tracePt t="20312" x="6057900" y="4127500"/>
          <p14:tracePt t="20327" x="6051550" y="4127500"/>
          <p14:tracePt t="20343" x="6045200" y="4121150"/>
          <p14:tracePt t="20425" x="6045200" y="4114800"/>
          <p14:tracePt t="20432" x="6038850" y="4114800"/>
          <p14:tracePt t="20443" x="6032500" y="4114800"/>
          <p14:tracePt t="20460" x="6026150" y="4108450"/>
          <p14:tracePt t="20477" x="6019800" y="4102100"/>
          <p14:tracePt t="20494" x="6013450" y="4102100"/>
          <p14:tracePt t="20510" x="6007100" y="4102100"/>
          <p14:tracePt t="20527" x="6000750" y="4095750"/>
          <p14:tracePt t="20543" x="5994400" y="4089400"/>
          <p14:tracePt t="20561" x="5981700" y="4083050"/>
          <p14:tracePt t="20633" x="5975350" y="4076700"/>
          <p14:tracePt t="20640" x="5969000" y="4070350"/>
          <p14:tracePt t="20649" x="5962650" y="4064000"/>
          <p14:tracePt t="20661" x="5949950" y="4051300"/>
          <p14:tracePt t="20677" x="5930900" y="4025900"/>
          <p14:tracePt t="20694" x="5924550" y="4019550"/>
          <p14:tracePt t="20721" x="5911850" y="4013200"/>
          <p14:tracePt t="20737" x="5905500" y="4000500"/>
          <p14:tracePt t="20744" x="5892800" y="3975100"/>
          <p14:tracePt t="20760" x="5880100" y="3917950"/>
          <p14:tracePt t="20778" x="5854700" y="3848100"/>
          <p14:tracePt t="20793" x="5842000" y="3822700"/>
          <p14:tracePt t="20810" x="5835650" y="3803650"/>
          <p14:tracePt t="20827" x="5835650" y="3797300"/>
          <p14:tracePt t="20844" x="5822950" y="3784600"/>
          <p14:tracePt t="20861" x="5816600" y="3759200"/>
          <p14:tracePt t="20877" x="5816600" y="3727450"/>
          <p14:tracePt t="20894" x="5810250" y="3695700"/>
          <p14:tracePt t="20911" x="5810250" y="3670300"/>
          <p14:tracePt t="20927" x="5810250" y="3651250"/>
          <p14:tracePt t="20944" x="5810250" y="3632200"/>
          <p14:tracePt t="20945" x="5810250" y="3619500"/>
          <p14:tracePt t="20961" x="5810250" y="3587750"/>
          <p14:tracePt t="20978" x="5810250" y="3543300"/>
          <p14:tracePt t="20994" x="5810250" y="3530600"/>
          <p14:tracePt t="21011" x="5810250" y="3511550"/>
          <p14:tracePt t="21027" x="5810250" y="3492500"/>
          <p14:tracePt t="21045" x="5810250" y="3460750"/>
          <p14:tracePt t="21061" x="5822950" y="3422650"/>
          <p14:tracePt t="21077" x="5822950" y="3397250"/>
          <p14:tracePt t="21095" x="5829300" y="3384550"/>
          <p14:tracePt t="21112" x="5829300" y="3378200"/>
          <p14:tracePt t="21129" x="5842000" y="3371850"/>
          <p14:tracePt t="21144" x="5842000" y="3365500"/>
          <p14:tracePt t="21161" x="5854700" y="3346450"/>
          <p14:tracePt t="21178" x="5861050" y="3327400"/>
          <p14:tracePt t="21194" x="5867400" y="3321050"/>
          <p14:tracePt t="21211" x="5867400" y="3314700"/>
          <p14:tracePt t="21234" x="5873750" y="3308350"/>
          <p14:tracePt t="21248" x="5880100" y="3302000"/>
          <p14:tracePt t="21261" x="5880100" y="3289300"/>
          <p14:tracePt t="21277" x="5905500" y="3251200"/>
          <p14:tracePt t="21294" x="5924550" y="3225800"/>
          <p14:tracePt t="21312" x="5937250" y="3200400"/>
          <p14:tracePt t="21330" x="5937250" y="3194050"/>
          <p14:tracePt t="21344" x="5943600" y="3187700"/>
          <p14:tracePt t="21361" x="5949950" y="3181350"/>
          <p14:tracePt t="21378" x="5956300" y="3168650"/>
          <p14:tracePt t="21394" x="5969000" y="3155950"/>
          <p14:tracePt t="21411" x="5988050" y="3136900"/>
          <p14:tracePt t="21428" x="6007100" y="3117850"/>
          <p14:tracePt t="21446" x="6032500" y="3098800"/>
          <p14:tracePt t="21461" x="6076950" y="3079750"/>
          <p14:tracePt t="21478" x="6115050" y="3060700"/>
          <p14:tracePt t="21494" x="6140450" y="3054350"/>
          <p14:tracePt t="21512" x="6153150" y="3048000"/>
          <p14:tracePt t="21649" x="6153150" y="3041650"/>
          <p14:tracePt t="22617" x="6159500" y="3041650"/>
          <p14:tracePt t="22625" x="6165850" y="3041650"/>
          <p14:tracePt t="22633" x="6172200" y="3054350"/>
          <p14:tracePt t="22645" x="6178550" y="3079750"/>
          <p14:tracePt t="22662" x="6216650" y="3168650"/>
          <p14:tracePt t="22679" x="6248400" y="3244850"/>
          <p14:tracePt t="22697" x="6280150" y="3371850"/>
          <p14:tracePt t="22712" x="6280150" y="3397250"/>
          <p14:tracePt t="22712" x="6292850" y="3435350"/>
          <p14:tracePt t="22729" x="6305550" y="3473450"/>
          <p14:tracePt t="22746" x="6305550" y="3517900"/>
          <p14:tracePt t="22763" x="6305550" y="3568700"/>
          <p14:tracePt t="22779" x="6305550" y="3613150"/>
          <p14:tracePt t="22796" x="6305550" y="3676650"/>
          <p14:tracePt t="22812" x="6305550" y="3714750"/>
          <p14:tracePt t="22830" x="6305550" y="3746500"/>
          <p14:tracePt t="22846" x="6305550" y="3759200"/>
          <p14:tracePt t="22863" x="6299200" y="3790950"/>
          <p14:tracePt t="22865" x="6299200" y="3797300"/>
          <p14:tracePt t="22879" x="6299200" y="3803650"/>
          <p14:tracePt t="22897" x="6292850" y="3835400"/>
          <p14:tracePt t="22913" x="6280150" y="3848100"/>
          <p14:tracePt t="22929" x="6280150" y="3860800"/>
          <p14:tracePt t="22961" x="6273800" y="3867150"/>
          <p14:tracePt t="22969" x="6273800" y="3873500"/>
          <p14:tracePt t="22979" x="6267450" y="3879850"/>
          <p14:tracePt t="22996" x="6261100" y="3879850"/>
          <p14:tracePt t="23013" x="6254750" y="3892550"/>
          <p14:tracePt t="23030" x="6242050" y="3898900"/>
          <p14:tracePt t="23046" x="6223000" y="3905250"/>
          <p14:tracePt t="23063" x="6191250" y="3905250"/>
          <p14:tracePt t="23079" x="6146800" y="3917950"/>
          <p14:tracePt t="23081" x="6127750" y="3917950"/>
          <p14:tracePt t="23097" x="6089650" y="3930650"/>
          <p14:tracePt t="23113" x="6064250" y="3930650"/>
          <p14:tracePt t="23129" x="6045200" y="3930650"/>
          <p14:tracePt t="23146" x="6013450" y="3930650"/>
          <p14:tracePt t="23164" x="5969000" y="3930650"/>
          <p14:tracePt t="23179" x="5911850" y="3917950"/>
          <p14:tracePt t="23196" x="5854700" y="3898900"/>
          <p14:tracePt t="23213" x="5829300" y="3886200"/>
          <p14:tracePt t="23230" x="5810250" y="3886200"/>
          <p14:tracePt t="23246" x="5784850" y="3873500"/>
          <p14:tracePt t="23263" x="5746750" y="3867150"/>
          <p14:tracePt t="23279" x="5702300" y="3848100"/>
          <p14:tracePt t="23297" x="5657850" y="3848100"/>
          <p14:tracePt t="23313" x="5638800" y="3841750"/>
          <p14:tracePt t="23329" x="5626100" y="3841750"/>
          <p14:tracePt t="23346" x="5613400" y="3829050"/>
          <p14:tracePt t="23364" x="5588000" y="3803650"/>
          <p14:tracePt t="23379" x="5549900" y="3771900"/>
          <p14:tracePt t="23396" x="5524500" y="3752850"/>
          <p14:tracePt t="23413" x="5511800" y="3740150"/>
          <p14:tracePt t="23431" x="5505450" y="3733800"/>
          <p14:tracePt t="23447" x="5492750" y="3708400"/>
          <p14:tracePt t="23463" x="5480050" y="3676650"/>
          <p14:tracePt t="23480" x="5467350" y="3638550"/>
          <p14:tracePt t="23497" x="5454650" y="3587750"/>
          <p14:tracePt t="23513" x="5441950" y="3562350"/>
          <p14:tracePt t="23538" x="5441950" y="3556000"/>
          <p14:tracePt t="23553" x="5441950" y="3549650"/>
          <p14:tracePt t="23564" x="5435600" y="3530600"/>
          <p14:tracePt t="23580" x="5435600" y="3511550"/>
          <p14:tracePt t="23596" x="5435600" y="3479800"/>
          <p14:tracePt t="23613" x="5448300" y="3460750"/>
          <p14:tracePt t="23631" x="5461000" y="3429000"/>
          <p14:tracePt t="23646" x="5480050" y="3409950"/>
          <p14:tracePt t="23663" x="5511800" y="3390900"/>
          <p14:tracePt t="23680" x="5549900" y="3371850"/>
          <p14:tracePt t="23697" x="5632450" y="3327400"/>
          <p14:tracePt t="23713" x="5695950" y="3302000"/>
          <p14:tracePt t="23730" x="5772150" y="3289300"/>
          <p14:tracePt t="23747" x="5886450" y="3282950"/>
          <p14:tracePt t="23764" x="6026150" y="3270250"/>
          <p14:tracePt t="23780" x="6146800" y="3263900"/>
          <p14:tracePt t="23797" x="6235700" y="3263900"/>
          <p14:tracePt t="23814" x="6305550" y="3263900"/>
          <p14:tracePt t="23832" x="6350000" y="3263900"/>
          <p14:tracePt t="23846" x="6426200" y="3263900"/>
          <p14:tracePt t="23863" x="6540500" y="3263900"/>
          <p14:tracePt t="23880" x="6648450" y="3263900"/>
          <p14:tracePt t="23881" x="6692900" y="3263900"/>
          <p14:tracePt t="23898" x="6750050" y="3263900"/>
          <p14:tracePt t="23913" x="6762750" y="3263900"/>
          <p14:tracePt t="23945" x="6769100" y="3263900"/>
          <p14:tracePt t="23953" x="6775450" y="3263900"/>
          <p14:tracePt t="23965" x="6788150" y="3282950"/>
          <p14:tracePt t="23980" x="6800850" y="3308350"/>
          <p14:tracePt t="23997" x="6813550" y="3327400"/>
          <p14:tracePt t="24013" x="6826250" y="3365500"/>
          <p14:tracePt t="24031" x="6845300" y="3409950"/>
          <p14:tracePt t="24047" x="6851650" y="3448050"/>
          <p14:tracePt t="24063" x="6864350" y="3498850"/>
          <p14:tracePt t="24080" x="6877050" y="3549650"/>
          <p14:tracePt t="24098" x="6883400" y="3619500"/>
          <p14:tracePt t="24113" x="6883400" y="3663950"/>
          <p14:tracePt t="24130" x="6883400" y="3733800"/>
          <p14:tracePt t="24147" x="6883400" y="3771900"/>
          <p14:tracePt t="24165" x="6883400" y="3810000"/>
          <p14:tracePt t="24180" x="6883400" y="3835400"/>
          <p14:tracePt t="24197" x="6877050" y="3873500"/>
          <p14:tracePt t="24214" x="6877050" y="3892550"/>
          <p14:tracePt t="24231" x="6870700" y="3911600"/>
          <p14:tracePt t="24247" x="6870700" y="3917950"/>
          <p14:tracePt t="24264" x="6864350" y="3930650"/>
          <p14:tracePt t="24280" x="6864350" y="3937000"/>
          <p14:tracePt t="24298" x="6851650" y="3956050"/>
          <p14:tracePt t="24314" x="6838950" y="3975100"/>
          <p14:tracePt t="24331" x="6813550" y="4006850"/>
          <p14:tracePt t="24347" x="6807200" y="4019550"/>
          <p14:tracePt t="24365" x="6800850" y="4025900"/>
          <p14:tracePt t="24380" x="6800850" y="4032250"/>
          <p14:tracePt t="24397" x="6794500" y="4038600"/>
          <p14:tracePt t="24414" x="6788150" y="4038600"/>
          <p14:tracePt t="24481" x="6781800" y="4044950"/>
          <p14:tracePt t="24489" x="6775450" y="4051300"/>
          <p14:tracePt t="24498" x="6769100" y="4051300"/>
          <p14:tracePt t="24514" x="6750050" y="4057650"/>
          <p14:tracePt t="24531" x="6731000" y="4076700"/>
          <p14:tracePt t="24548" x="6724650" y="4076700"/>
          <p14:tracePt t="24565" x="6718300" y="4083050"/>
          <p14:tracePt t="24857" x="6711950" y="4089400"/>
          <p14:tracePt t="24881" x="6705600" y="4089400"/>
          <p14:tracePt t="24889" x="6699250" y="4089400"/>
          <p14:tracePt t="24897" x="6673850" y="4089400"/>
          <p14:tracePt t="24914" x="6635750" y="4089400"/>
          <p14:tracePt t="24932" x="6591300" y="4089400"/>
          <p14:tracePt t="24948" x="6559550" y="4089400"/>
          <p14:tracePt t="24964" x="6540500" y="4089400"/>
          <p14:tracePt t="24981" x="6534150" y="4089400"/>
          <p14:tracePt t="25001" x="6527800" y="4089400"/>
          <p14:tracePt t="25017" x="6521450" y="4089400"/>
          <p14:tracePt t="25031" x="6508750" y="4089400"/>
          <p14:tracePt t="25048" x="6470650" y="4089400"/>
          <p14:tracePt t="25065" x="6432550" y="4089400"/>
          <p14:tracePt t="25081" x="6407150" y="4089400"/>
          <p14:tracePt t="25098" x="6388100" y="4089400"/>
          <p14:tracePt t="25114" x="6369050" y="4089400"/>
          <p14:tracePt t="25132" x="6330950" y="4083050"/>
          <p14:tracePt t="25148" x="6286500" y="4083050"/>
          <p14:tracePt t="25164" x="6242050" y="4083050"/>
          <p14:tracePt t="25181" x="6191250" y="4070350"/>
          <p14:tracePt t="25199" x="6134100" y="4064000"/>
          <p14:tracePt t="25215" x="6076950" y="4057650"/>
          <p14:tracePt t="25231" x="6000750" y="4038600"/>
          <p14:tracePt t="25248" x="5918200" y="4032250"/>
          <p14:tracePt t="25249" x="5873750" y="4025900"/>
          <p14:tracePt t="25266" x="5784850" y="4000500"/>
          <p14:tracePt t="25281" x="5695950" y="3975100"/>
          <p14:tracePt t="25298" x="5632450" y="3949700"/>
          <p14:tracePt t="25315" x="5575300" y="3924300"/>
          <p14:tracePt t="25332" x="5524500" y="3892550"/>
          <p14:tracePt t="25348" x="5441950" y="3848100"/>
          <p14:tracePt t="25365" x="5391150" y="3816350"/>
          <p14:tracePt t="25381" x="5359400" y="3784600"/>
          <p14:tracePt t="25398" x="5353050" y="3778250"/>
          <p14:tracePt t="25415" x="5346700" y="3746500"/>
          <p14:tracePt t="25433" x="5321300" y="3663950"/>
          <p14:tracePt t="25448" x="5314950" y="3644900"/>
          <p14:tracePt t="25466" x="5302250" y="3581400"/>
          <p14:tracePt t="25482" x="5302250" y="3543300"/>
          <p14:tracePt t="25498" x="5302250" y="3511550"/>
          <p14:tracePt t="25515" x="5302250" y="3467100"/>
          <p14:tracePt t="25533" x="5308600" y="3416300"/>
          <p14:tracePt t="25548" x="5321300" y="3359150"/>
          <p14:tracePt t="25565" x="5353050" y="3263900"/>
          <p14:tracePt t="25582" x="5378450" y="3194050"/>
          <p14:tracePt t="25599" x="5403850" y="3136900"/>
          <p14:tracePt t="25615" x="5435600" y="3073400"/>
          <p14:tracePt t="25632" x="5473700" y="3022600"/>
          <p14:tracePt t="25648" x="5524500" y="2971800"/>
          <p14:tracePt t="25649" x="5543550" y="2952750"/>
          <p14:tracePt t="25666" x="5600700" y="2889250"/>
          <p14:tracePt t="25682" x="5670550" y="2838450"/>
          <p14:tracePt t="25699" x="5746750" y="2794000"/>
          <p14:tracePt t="25715" x="5835650" y="2755900"/>
          <p14:tracePt t="25733" x="5918200" y="2730500"/>
          <p14:tracePt t="25748" x="6013450" y="2705100"/>
          <p14:tracePt t="25765" x="6096000" y="2679700"/>
          <p14:tracePt t="25782" x="6159500" y="2667000"/>
          <p14:tracePt t="25799" x="6235700" y="2654300"/>
          <p14:tracePt t="25816" x="6343650" y="2654300"/>
          <p14:tracePt t="25817" x="6394450" y="2654300"/>
          <p14:tracePt t="25832" x="6464300" y="2654300"/>
          <p14:tracePt t="25849" x="6597650" y="2654300"/>
          <p14:tracePt t="25850" x="6654800" y="2660650"/>
          <p14:tracePt t="25866" x="6737350" y="2686050"/>
          <p14:tracePt t="25882" x="6775450" y="2698750"/>
          <p14:tracePt t="25898" x="6794500" y="2717800"/>
          <p14:tracePt t="25915" x="6826250" y="2774950"/>
          <p14:tracePt t="25933" x="6858000" y="2832100"/>
          <p14:tracePt t="25949" x="6902450" y="2908300"/>
          <p14:tracePt t="25966" x="6927850" y="2952750"/>
          <p14:tracePt t="25982" x="6946900" y="3003550"/>
          <p14:tracePt t="25999" x="6953250" y="3022600"/>
          <p14:tracePt t="26015" x="6972300" y="3073400"/>
          <p14:tracePt t="26032" x="6978650" y="3105150"/>
          <p14:tracePt t="26033" x="6985000" y="3124200"/>
          <p14:tracePt t="26049" x="6997700" y="3175000"/>
          <p14:tracePt t="26067" x="6997700" y="3194050"/>
          <p14:tracePt t="26082" x="7004050" y="3206750"/>
          <p14:tracePt t="26099" x="7004050" y="3219450"/>
          <p14:tracePt t="26115" x="7004050" y="3244850"/>
          <p14:tracePt t="26133" x="7004050" y="3276600"/>
          <p14:tracePt t="26149" x="7004050" y="3308350"/>
          <p14:tracePt t="26165" x="7004050" y="3340100"/>
          <p14:tracePt t="26184" x="7004050" y="3378200"/>
          <p14:tracePt t="26200" x="7004050" y="3409950"/>
          <p14:tracePt t="26216" x="6991350" y="3454400"/>
          <p14:tracePt t="26217" x="6985000" y="3486150"/>
          <p14:tracePt t="26232" x="6985000" y="3498850"/>
          <p14:tracePt t="26250" x="6953250" y="3549650"/>
          <p14:tracePt t="26266" x="6940550" y="3562350"/>
          <p14:tracePt t="26282" x="6921500" y="3581400"/>
          <p14:tracePt t="26299" x="6883400" y="3613150"/>
          <p14:tracePt t="26315" x="6838950" y="3644900"/>
          <p14:tracePt t="26334" x="6769100" y="3676650"/>
          <p14:tracePt t="26349" x="6692900" y="3702050"/>
          <p14:tracePt t="26366" x="6604000" y="3727450"/>
          <p14:tracePt t="26383" x="6521450" y="3733800"/>
          <p14:tracePt t="26400" x="6451600" y="3752850"/>
          <p14:tracePt t="26416" x="6400800" y="3752850"/>
          <p14:tracePt t="26433" x="6330950" y="3771900"/>
          <p14:tracePt t="26449" x="6286500" y="3771900"/>
          <p14:tracePt t="26466" x="6248400" y="3784600"/>
          <p14:tracePt t="26482" x="6216650" y="3790950"/>
          <p14:tracePt t="26499" x="6184900" y="3797300"/>
          <p14:tracePt t="26516" x="6159500" y="3797300"/>
          <p14:tracePt t="26534" x="6140450" y="3797300"/>
          <p14:tracePt t="26549" x="6127750" y="3797300"/>
          <p14:tracePt t="26566" x="6115050" y="3797300"/>
          <p14:tracePt t="26594" x="6108700" y="3797300"/>
          <p14:tracePt t="26601" x="6096000" y="3797300"/>
          <p14:tracePt t="26616" x="6089650" y="3797300"/>
          <p14:tracePt t="26633" x="6057900" y="3797300"/>
          <p14:tracePt t="26634" x="6045200" y="3797300"/>
          <p14:tracePt t="26681" x="6038850" y="3797300"/>
          <p14:tracePt t="26697" x="6038850" y="3790950"/>
          <p14:tracePt t="26705" x="6032500" y="3790950"/>
          <p14:tracePt t="26809" x="6032500" y="3778250"/>
          <p14:tracePt t="26817" x="6019800" y="3771900"/>
          <p14:tracePt t="26826" x="6000750" y="3752850"/>
          <p14:tracePt t="26834" x="5988050" y="3752850"/>
          <p14:tracePt t="26849" x="5930900" y="3727450"/>
          <p14:tracePt t="26866" x="5905500" y="3708400"/>
          <p14:tracePt t="26884" x="5892800" y="3702050"/>
          <p14:tracePt t="26899" x="5886450" y="3689350"/>
          <p14:tracePt t="26916" x="5886450" y="3663950"/>
          <p14:tracePt t="26933" x="5886450" y="3619500"/>
          <p14:tracePt t="26950" x="5886450" y="3581400"/>
          <p14:tracePt t="26966" x="5886450" y="3530600"/>
          <p14:tracePt t="26983" x="5911850" y="3492500"/>
          <p14:tracePt t="26999" x="5943600" y="3460750"/>
          <p14:tracePt t="27017" x="5981700" y="3448050"/>
          <p14:tracePt t="27033" x="6019800" y="3441700"/>
          <p14:tracePt t="27050" x="6064250" y="3441700"/>
          <p14:tracePt t="27066" x="6108700" y="3441700"/>
          <p14:tracePt t="27084" x="6140450" y="3448050"/>
          <p14:tracePt t="27099" x="6159500" y="3454400"/>
          <p14:tracePt t="27121" x="6165850" y="3460750"/>
          <p14:tracePt t="27154" x="6178550" y="3473450"/>
          <p14:tracePt t="27177" x="6178550" y="3479800"/>
          <p14:tracePt t="27194" x="6184900" y="3492500"/>
          <p14:tracePt t="27210" x="6184900" y="3505200"/>
          <p14:tracePt t="27217" x="6184900" y="3511550"/>
          <p14:tracePt t="27225" x="6184900" y="3517900"/>
          <p14:tracePt t="27234" x="6184900" y="3524250"/>
          <p14:tracePt t="27250" x="6184900" y="3549650"/>
          <p14:tracePt t="27266" x="6184900" y="3568700"/>
          <p14:tracePt t="27283" x="6184900" y="3600450"/>
          <p14:tracePt t="27300" x="6184900" y="3613150"/>
          <p14:tracePt t="27317" x="6184900" y="3632200"/>
          <p14:tracePt t="27333" x="6184900" y="3651250"/>
          <p14:tracePt t="27350" x="6184900" y="3670300"/>
          <p14:tracePt t="27367" x="6184900" y="3683000"/>
          <p14:tracePt t="27385" x="6184900" y="3695700"/>
          <p14:tracePt t="27400" x="6184900" y="3702050"/>
          <p14:tracePt t="27426" x="6184900" y="3708400"/>
          <p14:tracePt t="27449" x="6184900" y="3714750"/>
          <p14:tracePt t="27473" x="6178550" y="3721100"/>
          <p14:tracePt t="27490" x="6165850" y="3727450"/>
          <p14:tracePt t="27497" x="6159500" y="3733800"/>
          <p14:tracePt t="27505" x="6153150" y="3733800"/>
          <p14:tracePt t="27517" x="6146800" y="3733800"/>
          <p14:tracePt t="27533" x="6140450" y="3740150"/>
          <p14:tracePt t="27550" x="6127750" y="3740150"/>
          <p14:tracePt t="27567" x="6096000" y="3752850"/>
          <p14:tracePt t="27585" x="6032500" y="3752850"/>
          <p14:tracePt t="27600" x="6013450" y="3752850"/>
          <p14:tracePt t="27617" x="5969000" y="3752850"/>
          <p14:tracePt t="27633" x="5949950" y="3752850"/>
          <p14:tracePt t="27651" x="5930900" y="3752850"/>
          <p14:tracePt t="27667" x="5899150" y="3746500"/>
          <p14:tracePt t="27684" x="5854700" y="3746500"/>
          <p14:tracePt t="27700" x="5803900" y="3733800"/>
          <p14:tracePt t="27718" x="5778500" y="3733800"/>
          <p14:tracePt t="27734" x="5759450" y="3727450"/>
          <p14:tracePt t="27750" x="5746750" y="3727450"/>
          <p14:tracePt t="27767" x="5740400" y="3721100"/>
          <p14:tracePt t="27784" x="5727700" y="3714750"/>
          <p14:tracePt t="27800" x="5695950" y="3695700"/>
          <p14:tracePt t="27801" x="5689600" y="3695700"/>
          <p14:tracePt t="27817" x="5664200" y="3695700"/>
          <p14:tracePt t="27834" x="5651500" y="3695700"/>
          <p14:tracePt t="27898" x="5645150" y="3689350"/>
          <p14:tracePt t="27905" x="5632450" y="3676650"/>
          <p14:tracePt t="27918" x="5632450" y="3663950"/>
          <p14:tracePt t="27934" x="5613400" y="3651250"/>
          <p14:tracePt t="27951" x="5613400" y="3644900"/>
          <p14:tracePt t="28001" x="5607050" y="3638550"/>
          <p14:tracePt t="28017" x="5607050" y="3632200"/>
          <p14:tracePt t="28025" x="5600700" y="3619500"/>
          <p14:tracePt t="28034" x="5600700" y="3613150"/>
          <p14:tracePt t="28050" x="5600700" y="3600450"/>
          <p14:tracePt t="28067" x="5600700" y="3587750"/>
          <p14:tracePt t="28089" x="5600700" y="3581400"/>
          <p14:tracePt t="28100" x="5600700" y="3575050"/>
          <p14:tracePt t="28117" x="5600700" y="3562350"/>
          <p14:tracePt t="28134" x="5600700" y="3549650"/>
          <p14:tracePt t="28151" x="5600700" y="3536950"/>
          <p14:tracePt t="28167" x="5600700" y="3530600"/>
          <p14:tracePt t="28234" x="5600700" y="3524250"/>
          <p14:tracePt t="28241" x="5600700" y="3511550"/>
          <p14:tracePt t="28250" x="5613400" y="3505200"/>
          <p14:tracePt t="28267" x="5626100" y="3486150"/>
          <p14:tracePt t="28285" x="5676900" y="3479800"/>
          <p14:tracePt t="28301" x="5765800" y="3460750"/>
          <p14:tracePt t="28319" x="5861050" y="3460750"/>
          <p14:tracePt t="28334" x="5937250" y="3460750"/>
          <p14:tracePt t="28351" x="6000750" y="3460750"/>
          <p14:tracePt t="28368" x="6064250" y="3460750"/>
          <p14:tracePt t="28386" x="6210300" y="3498850"/>
          <p14:tracePt t="28401" x="6267450" y="3505200"/>
          <p14:tracePt t="28401" x="6318250" y="3517900"/>
          <p14:tracePt t="28417" x="6407150" y="3524250"/>
          <p14:tracePt t="28434" x="6438900" y="3524250"/>
          <p14:tracePt t="28522" x="6445250" y="3524250"/>
          <p14:tracePt t="28538" x="6445250" y="3536950"/>
          <p14:tracePt t="28554" x="6445250" y="3549650"/>
          <p14:tracePt t="28561" x="6445250" y="3556000"/>
          <p14:tracePt t="28569" x="6445250" y="3575050"/>
          <p14:tracePt t="28584" x="6445250" y="3587750"/>
          <p14:tracePt t="28602" x="6445250" y="3657600"/>
          <p14:tracePt t="28618" x="6445250" y="3721100"/>
          <p14:tracePt t="28634" x="6445250" y="3784600"/>
          <p14:tracePt t="28651" x="6445250" y="3822700"/>
          <p14:tracePt t="28669" x="6445250" y="3835400"/>
          <p14:tracePt t="28685" x="6445250" y="3841750"/>
          <p14:tracePt t="28701" x="6445250" y="3854450"/>
          <p14:tracePt t="28718" x="6445250" y="3867150"/>
          <p14:tracePt t="28735" x="6445250" y="3873500"/>
          <p14:tracePt t="28751" x="6445250" y="3886200"/>
          <p14:tracePt t="28768" x="6438900" y="3898900"/>
          <p14:tracePt t="28769" x="6438900" y="3905250"/>
          <p14:tracePt t="28785" x="6432550" y="3911600"/>
          <p14:tracePt t="28802" x="6419850" y="3930650"/>
          <p14:tracePt t="28818" x="6413500" y="3943350"/>
          <p14:tracePt t="28835" x="6400800" y="3956050"/>
          <p14:tracePt t="28851" x="6394450" y="3975100"/>
          <p14:tracePt t="28961" x="6388100" y="3981450"/>
          <p14:tracePt t="28977" x="6369050" y="3987800"/>
          <p14:tracePt t="28985" x="6356350" y="3994150"/>
          <p14:tracePt t="28993" x="6337300" y="3994150"/>
          <p14:tracePt t="29002" x="6311900" y="3994150"/>
          <p14:tracePt t="29019" x="6273800" y="3994150"/>
          <p14:tracePt t="29036" x="6223000" y="3994150"/>
          <p14:tracePt t="29052" x="6203950" y="3994150"/>
          <p14:tracePt t="29068" x="6197600" y="3994150"/>
          <p14:tracePt t="29085" x="6184900" y="3987800"/>
          <p14:tracePt t="29102" x="6159500" y="3968750"/>
          <p14:tracePt t="29118" x="6153150" y="3968750"/>
          <p14:tracePt t="29135" x="6146800" y="3962400"/>
          <p14:tracePt t="29152" x="6146800" y="3956050"/>
          <p14:tracePt t="29177" x="6140450" y="3956050"/>
          <p14:tracePt t="29186" x="6140450" y="3937000"/>
          <p14:tracePt t="29202" x="6121400" y="3924300"/>
          <p14:tracePt t="29218" x="6115050" y="3917950"/>
          <p14:tracePt t="29236" x="6102350" y="3911600"/>
          <p14:tracePt t="29252" x="6096000" y="3905250"/>
          <p14:tracePt t="29268" x="6083300" y="3892550"/>
          <p14:tracePt t="29285" x="6076950" y="3867150"/>
          <p14:tracePt t="29303" x="6051550" y="3816350"/>
          <p14:tracePt t="29318" x="6013450" y="3746500"/>
          <p14:tracePt t="29335" x="5988050" y="3695700"/>
          <p14:tracePt t="29352" x="5969000" y="3638550"/>
          <p14:tracePt t="29370" x="5930900" y="3575050"/>
          <p14:tracePt t="29385" x="5930900" y="3562350"/>
          <p14:tracePt t="29385" x="5930900" y="3549650"/>
          <p14:tracePt t="29402" x="5930900" y="3530600"/>
          <p14:tracePt t="29418" x="5930900" y="3517900"/>
          <p14:tracePt t="29436" x="5924550" y="3517900"/>
          <p14:tracePt t="29452" x="5924550" y="3511550"/>
          <p14:tracePt t="29469" x="5924550" y="3505200"/>
          <p14:tracePt t="29561" x="5918200" y="3498850"/>
          <p14:tracePt t="29569" x="5918200" y="3492500"/>
          <p14:tracePt t="29577" x="5911850" y="3486150"/>
          <p14:tracePt t="29585" x="5899150" y="3479800"/>
          <p14:tracePt t="29609" x="5886450" y="3479800"/>
          <p14:tracePt t="29619" x="5880100" y="3473450"/>
          <p14:tracePt t="29636" x="5873750" y="3467100"/>
          <p14:tracePt t="29652" x="5854700" y="3467100"/>
          <p14:tracePt t="29669" x="5829300" y="3467100"/>
          <p14:tracePt t="29685" x="5803900" y="3460750"/>
          <p14:tracePt t="29703" x="5778500" y="3454400"/>
          <p14:tracePt t="29719" x="5759450" y="3454400"/>
          <p14:tracePt t="29754" x="5753100" y="3448050"/>
          <p14:tracePt t="29770" x="5753100" y="3441700"/>
          <p14:tracePt t="29778" x="5746750" y="3435350"/>
          <p14:tracePt t="29794" x="5746750" y="3422650"/>
          <p14:tracePt t="29802" x="5740400" y="3416300"/>
          <p14:tracePt t="30074" x="5740400" y="3409950"/>
          <p14:tracePt t="30081" x="5740400" y="3403600"/>
          <p14:tracePt t="30090" x="5753100" y="3403600"/>
          <p14:tracePt t="30102" x="5772150" y="3403600"/>
          <p14:tracePt t="30119" x="5803900" y="3403600"/>
          <p14:tracePt t="30136" x="5848350" y="3403600"/>
          <p14:tracePt t="30153" x="5924550" y="3403600"/>
          <p14:tracePt t="30170" x="5956300" y="3403600"/>
          <p14:tracePt t="30186" x="5988050" y="3403600"/>
          <p14:tracePt t="30203" x="6019800" y="3403600"/>
          <p14:tracePt t="30220" x="6076950" y="3403600"/>
          <p14:tracePt t="30236" x="6172200" y="3403600"/>
          <p14:tracePt t="30253" x="6254750" y="3403600"/>
          <p14:tracePt t="30269" x="6299200" y="3403600"/>
          <p14:tracePt t="30287" x="6311900" y="3403600"/>
          <p14:tracePt t="30450" x="6318250" y="3403600"/>
          <p14:tracePt t="30457" x="6330950" y="3403600"/>
          <p14:tracePt t="30469" x="6350000" y="3403600"/>
          <p14:tracePt t="30486" x="6400800" y="3403600"/>
          <p14:tracePt t="30503" x="6438900" y="3403600"/>
          <p14:tracePt t="30610" x="6445250" y="3403600"/>
          <p14:tracePt t="30810" x="6438900" y="3403600"/>
          <p14:tracePt t="30817" x="6419850" y="3403600"/>
          <p14:tracePt t="30826" x="6400800" y="3403600"/>
          <p14:tracePt t="30836" x="6356350" y="3403600"/>
          <p14:tracePt t="30853" x="6248400" y="3403600"/>
          <p14:tracePt t="30870" x="6089650" y="3390900"/>
          <p14:tracePt t="30888" x="5937250" y="3390900"/>
          <p14:tracePt t="30903" x="5829300" y="3390900"/>
          <p14:tracePt t="30920" x="5759450" y="3390900"/>
          <p14:tracePt t="30937" x="5721350" y="3390900"/>
          <p14:tracePt t="30938" x="5708650" y="3390900"/>
          <p14:tracePt t="30954" x="5670550" y="3390900"/>
          <p14:tracePt t="30970" x="5600700" y="3390900"/>
          <p14:tracePt t="30987" x="5492750" y="3390900"/>
          <p14:tracePt t="31003" x="5372100" y="3390900"/>
          <p14:tracePt t="31021" x="5295900" y="3397250"/>
          <p14:tracePt t="31037" x="5245100" y="3409950"/>
          <p14:tracePt t="31053" x="5207000" y="3416300"/>
          <p14:tracePt t="31070" x="5168900" y="3422650"/>
          <p14:tracePt t="31088" x="5118100" y="3422650"/>
          <p14:tracePt t="31103" x="5054600" y="3422650"/>
          <p14:tracePt t="31120" x="5010150" y="3422650"/>
          <p14:tracePt t="31202" x="5003800" y="3422650"/>
          <p14:tracePt t="31210" x="4991100" y="3422650"/>
          <p14:tracePt t="31220" x="4978400" y="3422650"/>
          <p14:tracePt t="31237" x="4927600" y="3422650"/>
          <p14:tracePt t="31254" x="4876800" y="3422650"/>
          <p14:tracePt t="31271" x="4838700" y="3422650"/>
          <p14:tracePt t="31287" x="4800600" y="3422650"/>
          <p14:tracePt t="31304" x="4775200" y="3422650"/>
          <p14:tracePt t="31426" x="4762500" y="3422650"/>
          <p14:tracePt t="31433" x="4756150" y="3422650"/>
          <p14:tracePt t="31441" x="4737100" y="3429000"/>
          <p14:tracePt t="31454" x="4711700" y="3429000"/>
          <p14:tracePt t="31471" x="4641850" y="3441700"/>
          <p14:tracePt t="31487" x="4565650" y="3441700"/>
          <p14:tracePt t="31505" x="4483100" y="3441700"/>
          <p14:tracePt t="31506" x="4445000" y="3441700"/>
          <p14:tracePt t="31520" x="4413250" y="3441700"/>
          <p14:tracePt t="31537" x="4318000" y="3441700"/>
          <p14:tracePt t="31554" x="4273550" y="3441700"/>
          <p14:tracePt t="31571" x="4229100" y="3441700"/>
          <p14:tracePt t="31587" x="4203700" y="3435350"/>
          <p14:tracePt t="31604" x="4178300" y="3435350"/>
          <p14:tracePt t="31620" x="4152900" y="3422650"/>
          <p14:tracePt t="31638" x="4127500" y="3409950"/>
          <p14:tracePt t="31654" x="4121150" y="3403600"/>
          <p14:tracePt t="31671" x="4108450" y="3397250"/>
          <p14:tracePt t="31688" x="4083050" y="3371850"/>
          <p14:tracePt t="31705" x="4032250" y="3346450"/>
          <p14:tracePt t="31721" x="4025900" y="3340100"/>
          <p14:tracePt t="31737" x="3987800" y="3314700"/>
          <p14:tracePt t="31754" x="3949700" y="3282950"/>
          <p14:tracePt t="31772" x="3924300" y="3257550"/>
          <p14:tracePt t="31787" x="3911600" y="3238500"/>
          <p14:tracePt t="31804" x="3905250" y="3232150"/>
          <p14:tracePt t="31821" x="3905250" y="3206750"/>
          <p14:tracePt t="31839" x="3905250" y="3181350"/>
          <p14:tracePt t="31854" x="3905250" y="3149600"/>
          <p14:tracePt t="31871" x="3905250" y="3124200"/>
          <p14:tracePt t="31888" x="3905250" y="3092450"/>
          <p14:tracePt t="31905" x="3905250" y="3048000"/>
          <p14:tracePt t="31921" x="3917950" y="3022600"/>
          <p14:tracePt t="31938" x="3968750" y="2952750"/>
          <p14:tracePt t="31954" x="4019550" y="2882900"/>
          <p14:tracePt t="31972" x="4076700" y="2825750"/>
          <p14:tracePt t="31988" x="4121150" y="2787650"/>
          <p14:tracePt t="32004" x="4184650" y="2762250"/>
          <p14:tracePt t="32021" x="4267200" y="2743200"/>
          <p14:tracePt t="32038" x="4381500" y="2736850"/>
          <p14:tracePt t="32055" x="4489450" y="2736850"/>
          <p14:tracePt t="32071" x="4591050" y="2736850"/>
          <p14:tracePt t="32088" x="4667250" y="2736850"/>
          <p14:tracePt t="32105" x="4775200" y="2768600"/>
          <p14:tracePt t="32121" x="4800600" y="2781300"/>
          <p14:tracePt t="32138" x="4876800" y="2832100"/>
          <p14:tracePt t="32154" x="4902200" y="2851150"/>
          <p14:tracePt t="32172" x="4908550" y="2857500"/>
          <p14:tracePt t="32188" x="4921250" y="2876550"/>
          <p14:tracePt t="32204" x="4927600" y="2889250"/>
          <p14:tracePt t="32221" x="4927600" y="2921000"/>
          <p14:tracePt t="32238" x="4940300" y="2940050"/>
          <p14:tracePt t="32254" x="4940300" y="2965450"/>
          <p14:tracePt t="32271" x="4946650" y="2997200"/>
          <p14:tracePt t="32288" x="4946650" y="3028950"/>
          <p14:tracePt t="32306" x="4946650" y="3073400"/>
          <p14:tracePt t="32321" x="4946650" y="3092450"/>
          <p14:tracePt t="32338" x="4946650" y="3130550"/>
          <p14:tracePt t="32355" x="4946650" y="3155950"/>
          <p14:tracePt t="32372" x="4946650" y="3175000"/>
          <p14:tracePt t="32388" x="4946650" y="3194050"/>
          <p14:tracePt t="32405" x="4946650" y="3206750"/>
          <p14:tracePt t="32422" x="4940300" y="3225800"/>
          <p14:tracePt t="32439" x="4933950" y="3238500"/>
          <p14:tracePt t="32455" x="4933950" y="3251200"/>
          <p14:tracePt t="32472" x="4927600" y="3263900"/>
          <p14:tracePt t="32489" x="4921250" y="3270250"/>
          <p14:tracePt t="32506" x="4921250" y="3276600"/>
          <p14:tracePt t="32522" x="4914900" y="3276600"/>
          <p14:tracePt t="32538" x="4914900" y="3282950"/>
          <p14:tracePt t="33970" x="4908550" y="3282950"/>
          <p14:tracePt t="33978" x="4895850" y="3282950"/>
          <p14:tracePt t="33990" x="4889500" y="3289300"/>
          <p14:tracePt t="34006" x="4857750" y="3308350"/>
          <p14:tracePt t="34023" x="4832350" y="3314700"/>
          <p14:tracePt t="34040" x="4800600" y="3327400"/>
          <p14:tracePt t="34057" x="4775200" y="3333750"/>
          <p14:tracePt t="34058" x="4768850" y="3333750"/>
          <p14:tracePt t="34073" x="4749800" y="3340100"/>
          <p14:tracePt t="34090" x="4718050" y="3346450"/>
          <p14:tracePt t="34107" x="4686300" y="3346450"/>
          <p14:tracePt t="34123" x="4648200" y="3346450"/>
          <p14:tracePt t="34140" x="4597400" y="3346450"/>
          <p14:tracePt t="34156" x="4540250" y="3346450"/>
          <p14:tracePt t="34174" x="4483100" y="3352800"/>
          <p14:tracePt t="34190" x="4406900" y="3359150"/>
          <p14:tracePt t="34206" x="4337050" y="3359150"/>
          <p14:tracePt t="34223" x="4286250" y="3359150"/>
          <p14:tracePt t="34240" x="4254500" y="3359150"/>
          <p14:tracePt t="34256" x="4248150" y="3359150"/>
          <p14:tracePt t="34273" x="4229100" y="3359150"/>
          <p14:tracePt t="34290" x="4159250" y="3346450"/>
          <p14:tracePt t="34307" x="4095750" y="3327400"/>
          <p14:tracePt t="34323" x="4038600" y="3308350"/>
          <p14:tracePt t="34340" x="3987800" y="3282950"/>
          <p14:tracePt t="34356" x="3962400" y="3270250"/>
          <p14:tracePt t="34374" x="3924300" y="3244850"/>
          <p14:tracePt t="34390" x="3892550" y="3225800"/>
          <p14:tracePt t="34406" x="3886200" y="3219450"/>
          <p14:tracePt t="34423" x="3879850" y="3213100"/>
          <p14:tracePt t="34441" x="3873500" y="3187700"/>
          <p14:tracePt t="34442" x="3867150" y="3181350"/>
          <p14:tracePt t="34456" x="3867150" y="3168650"/>
          <p14:tracePt t="34473" x="3867150" y="3162300"/>
          <p14:tracePt t="34490" x="3867150" y="3130550"/>
          <p14:tracePt t="34507" x="3867150" y="3117850"/>
          <p14:tracePt t="34523" x="3867150" y="3098800"/>
          <p14:tracePt t="34540" x="3867150" y="3079750"/>
          <p14:tracePt t="34557" x="3867150" y="3054350"/>
          <p14:tracePt t="34574" x="3886200" y="3028950"/>
          <p14:tracePt t="34590" x="3905250" y="3009900"/>
          <p14:tracePt t="34607" x="3930650" y="2990850"/>
          <p14:tracePt t="34624" x="3981450" y="2946400"/>
          <p14:tracePt t="34642" x="4083050" y="2901950"/>
          <p14:tracePt t="34657" x="4127500" y="2889250"/>
          <p14:tracePt t="34674" x="4267200" y="2857500"/>
          <p14:tracePt t="34690" x="4356100" y="2844800"/>
          <p14:tracePt t="34708" x="4419600" y="2844800"/>
          <p14:tracePt t="34724" x="4457700" y="2844800"/>
          <p14:tracePt t="34740" x="4508500" y="2844800"/>
          <p14:tracePt t="34757" x="4559300" y="2844800"/>
          <p14:tracePt t="34774" x="4641850" y="2863850"/>
          <p14:tracePt t="34790" x="4711700" y="2889250"/>
          <p14:tracePt t="34807" x="4800600" y="2921000"/>
          <p14:tracePt t="34823" x="4838700" y="2927350"/>
          <p14:tracePt t="34842" x="4864100" y="2946400"/>
          <p14:tracePt t="34857" x="4876800" y="2965450"/>
          <p14:tracePt t="34874" x="4902200" y="3003550"/>
          <p14:tracePt t="34890" x="4908550" y="3022600"/>
          <p14:tracePt t="34908" x="4921250" y="3048000"/>
          <p14:tracePt t="34924" x="4927600" y="3079750"/>
          <p14:tracePt t="34940" x="4933950" y="3105150"/>
          <p14:tracePt t="34957" x="4940300" y="3136900"/>
          <p14:tracePt t="34974" x="4940300" y="3155950"/>
          <p14:tracePt t="34990" x="4940300" y="3175000"/>
          <p14:tracePt t="35007" x="4940300" y="3200400"/>
          <p14:tracePt t="35024" x="4940300" y="3232150"/>
          <p14:tracePt t="35041" x="4940300" y="3263900"/>
          <p14:tracePt t="35042" x="4940300" y="3276600"/>
          <p14:tracePt t="35058" x="4933950" y="3308350"/>
          <p14:tracePt t="35074" x="4927600" y="3333750"/>
          <p14:tracePt t="35091" x="4921250" y="3346450"/>
          <p14:tracePt t="35442" x="4914900" y="3346450"/>
          <p14:tracePt t="36659" x="4908550" y="3352800"/>
          <p14:tracePt t="36763" x="4908550" y="3359150"/>
          <p14:tracePt t="36770" x="4908550" y="3384550"/>
          <p14:tracePt t="36778" x="4908550" y="3390900"/>
          <p14:tracePt t="36792" x="4908550" y="3397250"/>
          <p14:tracePt t="36809" x="4908550" y="3429000"/>
          <p14:tracePt t="36826" x="4921250" y="3473450"/>
          <p14:tracePt t="36843" x="4959350" y="3536950"/>
          <p14:tracePt t="36859" x="4997450" y="3606800"/>
          <p14:tracePt t="36876" x="5016500" y="3638550"/>
          <p14:tracePt t="36892" x="5022850" y="3644900"/>
          <p14:tracePt t="36947" x="5041900" y="3644900"/>
          <p14:tracePt t="36955" x="5073650" y="3663950"/>
          <p14:tracePt t="36963" x="5118100" y="3683000"/>
          <p14:tracePt t="36977" x="5175250" y="3714750"/>
          <p14:tracePt t="36993" x="5321300" y="3752850"/>
          <p14:tracePt t="36994" x="5410200" y="3778250"/>
          <p14:tracePt t="37009" x="5492750" y="3790950"/>
          <p14:tracePt t="37026" x="5645150" y="3816350"/>
          <p14:tracePt t="37043" x="5683250" y="3822700"/>
          <p14:tracePt t="37059" x="5689600" y="3822700"/>
          <p14:tracePt t="37077" x="5708650" y="3822700"/>
          <p14:tracePt t="37093" x="5734050" y="3829050"/>
          <p14:tracePt t="37110" x="5810250" y="3841750"/>
          <p14:tracePt t="37126" x="5937250" y="3860800"/>
          <p14:tracePt t="37142" x="6045200" y="3867150"/>
          <p14:tracePt t="37159" x="6102350" y="3873500"/>
          <p14:tracePt t="37314" x="6108700" y="3879850"/>
          <p14:tracePt t="37330" x="6108700" y="3886200"/>
          <p14:tracePt t="37339" x="6108700" y="3892550"/>
          <p14:tracePt t="37354" x="6108700" y="3898900"/>
          <p14:tracePt t="37370" x="6108700" y="3905250"/>
          <p14:tracePt t="37378" x="6108700" y="3911600"/>
          <p14:tracePt t="37393" x="6102350" y="3911600"/>
          <p14:tracePt t="37409" x="6083300" y="3911600"/>
          <p14:tracePt t="37426" x="6032500" y="3917950"/>
          <p14:tracePt t="37443" x="5994400" y="3917950"/>
          <p14:tracePt t="37460" x="5943600" y="3917950"/>
          <p14:tracePt t="37476" x="5892800" y="3917950"/>
          <p14:tracePt t="37493" x="5810250" y="3917950"/>
          <p14:tracePt t="37509" x="5740400" y="3898900"/>
          <p14:tracePt t="37527" x="5683250" y="3879850"/>
          <p14:tracePt t="37543" x="5664200" y="3879850"/>
          <p14:tracePt t="37560" x="5645150" y="3867150"/>
          <p14:tracePt t="37587" x="5638800" y="3854450"/>
          <p14:tracePt t="37594" x="5632450" y="3841750"/>
          <p14:tracePt t="37610" x="5626100" y="3829050"/>
          <p14:tracePt t="37626" x="5607050" y="3790950"/>
          <p14:tracePt t="37643" x="5600700" y="3778250"/>
          <p14:tracePt t="37660" x="5600700" y="3771900"/>
          <p14:tracePt t="37676" x="5594350" y="3746500"/>
          <p14:tracePt t="37693" x="5588000" y="3695700"/>
          <p14:tracePt t="37710" x="5588000" y="3644900"/>
          <p14:tracePt t="37727" x="5588000" y="3600450"/>
          <p14:tracePt t="37743" x="5594350" y="3556000"/>
          <p14:tracePt t="37760" x="5607050" y="3530600"/>
          <p14:tracePt t="37776" x="5619750" y="3505200"/>
          <p14:tracePt t="37778" x="5632450" y="3492500"/>
          <p14:tracePt t="37794" x="5651500" y="3473450"/>
          <p14:tracePt t="37810" x="5664200" y="3467100"/>
          <p14:tracePt t="37827" x="5689600" y="3448050"/>
          <p14:tracePt t="37843" x="5708650" y="3435350"/>
          <p14:tracePt t="37860" x="5721350" y="3429000"/>
          <p14:tracePt t="37876" x="5740400" y="3409950"/>
          <p14:tracePt t="37893" x="5765800" y="3403600"/>
          <p14:tracePt t="37910" x="5784850" y="3397250"/>
          <p14:tracePt t="37927" x="5810250" y="3384550"/>
          <p14:tracePt t="37943" x="5816600" y="3378200"/>
          <p14:tracePt t="37960" x="5829300" y="3371850"/>
          <p14:tracePt t="37977" x="5842000" y="3365500"/>
          <p14:tracePt t="37994" x="5899150" y="3359150"/>
          <p14:tracePt t="38010" x="5969000" y="3359150"/>
          <p14:tracePt t="38027" x="6045200" y="3359150"/>
          <p14:tracePt t="38043" x="6096000" y="3359150"/>
          <p14:tracePt t="38061" x="6127750" y="3359150"/>
          <p14:tracePt t="38076" x="6165850" y="3359150"/>
          <p14:tracePt t="38093" x="6216650" y="3359150"/>
          <p14:tracePt t="38110" x="6330950" y="3365500"/>
          <p14:tracePt t="38128" x="6445250" y="3378200"/>
          <p14:tracePt t="38143" x="6521450" y="3403600"/>
          <p14:tracePt t="38160" x="6540500" y="3403600"/>
          <p14:tracePt t="38177" x="6546850" y="3409950"/>
          <p14:tracePt t="38194" x="6565900" y="3429000"/>
          <p14:tracePt t="38211" x="6578600" y="3454400"/>
          <p14:tracePt t="38227" x="6584950" y="3460750"/>
          <p14:tracePt t="38244" x="6597650" y="3479800"/>
          <p14:tracePt t="38261" x="6604000" y="3492500"/>
          <p14:tracePt t="38277" x="6610350" y="3511550"/>
          <p14:tracePt t="38294" x="6610350" y="3536950"/>
          <p14:tracePt t="38310" x="6616700" y="3556000"/>
          <p14:tracePt t="38328" x="6616700" y="3600450"/>
          <p14:tracePt t="38344" x="6616700" y="3651250"/>
          <p14:tracePt t="38360" x="6616700" y="3683000"/>
          <p14:tracePt t="38377" x="6616700" y="3714750"/>
          <p14:tracePt t="38395" x="6616700" y="3765550"/>
          <p14:tracePt t="38410" x="6610350" y="3797300"/>
          <p14:tracePt t="38428" x="6591300" y="3841750"/>
          <p14:tracePt t="38444" x="6584950" y="3860800"/>
          <p14:tracePt t="38461" x="6565900" y="3898900"/>
          <p14:tracePt t="38477" x="6546850" y="3930650"/>
          <p14:tracePt t="38494" x="6527800" y="3975100"/>
          <p14:tracePt t="38510" x="6502400" y="4000500"/>
          <p14:tracePt t="38528" x="6489700" y="4013200"/>
          <p14:tracePt t="38544" x="6483350" y="4013200"/>
          <p14:tracePt t="38560" x="6470650" y="4025900"/>
          <p14:tracePt t="38577" x="6457950" y="4032250"/>
          <p14:tracePt t="38595" x="6419850" y="4044950"/>
          <p14:tracePt t="38611" x="6388100" y="4057650"/>
          <p14:tracePt t="38627" x="6343650" y="4070350"/>
          <p14:tracePt t="38644" x="6305550" y="4070350"/>
          <p14:tracePt t="38661" x="6261100" y="4070350"/>
          <p14:tracePt t="38677" x="6223000" y="4070350"/>
          <p14:tracePt t="38694" x="6210300" y="4070350"/>
          <p14:tracePt t="38710" x="6191250" y="4070350"/>
          <p14:tracePt t="38729" x="6146800" y="4070350"/>
          <p14:tracePt t="38744" x="6096000" y="4070350"/>
          <p14:tracePt t="38761" x="6007100" y="4044950"/>
          <p14:tracePt t="38777" x="5956300" y="4032250"/>
          <p14:tracePt t="38795" x="5911850" y="4013200"/>
          <p14:tracePt t="38811" x="5905500" y="4006850"/>
          <p14:tracePt t="38827" x="5892800" y="3994150"/>
          <p14:tracePt t="38844" x="5867400" y="3975100"/>
          <p14:tracePt t="38861" x="5835650" y="3949700"/>
          <p14:tracePt t="38877" x="5791200" y="3917950"/>
          <p14:tracePt t="38894" x="5753100" y="3886200"/>
          <p14:tracePt t="38911" x="5708650" y="3848100"/>
          <p14:tracePt t="38929" x="5695950" y="3829050"/>
          <p14:tracePt t="38944" x="5689600" y="3822700"/>
          <p14:tracePt t="38961" x="5689600" y="3816350"/>
          <p14:tracePt t="38978" x="5683250" y="3797300"/>
          <p14:tracePt t="38978" x="5676900" y="3784600"/>
          <p14:tracePt t="38995" x="5670550" y="3746500"/>
          <p14:tracePt t="39011" x="5670550" y="3708400"/>
          <p14:tracePt t="39027" x="5670550" y="3670300"/>
          <p14:tracePt t="39044" x="5670550" y="3651250"/>
          <p14:tracePt t="39062" x="5670550" y="3632200"/>
          <p14:tracePt t="39078" x="5670550" y="3619500"/>
          <p14:tracePt t="39094" x="5670550" y="3606800"/>
          <p14:tracePt t="39111" x="5670550" y="3594100"/>
          <p14:tracePt t="39129" x="5683250" y="3575050"/>
          <p14:tracePt t="39145" x="5689600" y="3562350"/>
          <p14:tracePt t="39161" x="5695950" y="3543300"/>
          <p14:tracePt t="39178" x="5708650" y="3524250"/>
          <p14:tracePt t="39178" x="5715000" y="3517900"/>
          <p14:tracePt t="39195" x="5734050" y="3498850"/>
          <p14:tracePt t="39211" x="5759450" y="3473450"/>
          <p14:tracePt t="39228" x="5784850" y="3448050"/>
          <p14:tracePt t="39244" x="5810250" y="3422650"/>
          <p14:tracePt t="39262" x="5835650" y="3416300"/>
          <p14:tracePt t="39278" x="5861050" y="3403600"/>
          <p14:tracePt t="39294" x="5886450" y="3397250"/>
          <p14:tracePt t="39311" x="5905500" y="3384550"/>
          <p14:tracePt t="39329" x="5937250" y="3384550"/>
          <p14:tracePt t="39345" x="5994400" y="3378200"/>
          <p14:tracePt t="39361" x="6051550" y="3365500"/>
          <p14:tracePt t="39378" x="6134100" y="3365500"/>
          <p14:tracePt t="39396" x="6261100" y="3365500"/>
          <p14:tracePt t="39411" x="6330950" y="3365500"/>
          <p14:tracePt t="39428" x="6375400" y="3371850"/>
          <p14:tracePt t="39445" x="6413500" y="3390900"/>
          <p14:tracePt t="39462" x="6445250" y="3397250"/>
          <p14:tracePt t="39478" x="6483350" y="3409950"/>
          <p14:tracePt t="39495" x="6527800" y="3435350"/>
          <p14:tracePt t="39511" x="6565900" y="3454400"/>
          <p14:tracePt t="39529" x="6610350" y="3479800"/>
          <p14:tracePt t="39545" x="6635750" y="3498850"/>
          <p14:tracePt t="39561" x="6680200" y="3530600"/>
          <p14:tracePt t="39578" x="6699250" y="3543300"/>
          <p14:tracePt t="39578" x="6705600" y="3549650"/>
          <p14:tracePt t="39611" x="6711950" y="3556000"/>
          <p14:tracePt t="39627" x="6711950" y="3562350"/>
          <p14:tracePt t="39635" x="6711950" y="3568700"/>
          <p14:tracePt t="39645" x="6711950" y="3575050"/>
          <p14:tracePt t="39662" x="6724650" y="3600450"/>
          <p14:tracePt t="39678" x="6724650" y="3632200"/>
          <p14:tracePt t="39695" x="6724650" y="3670300"/>
          <p14:tracePt t="39711" x="6724650" y="3689350"/>
          <p14:tracePt t="39729" x="6724650" y="3714750"/>
          <p14:tracePt t="39745" x="6724650" y="3733800"/>
          <p14:tracePt t="39762" x="6724650" y="3759200"/>
          <p14:tracePt t="39763" x="6724650" y="3771900"/>
          <p14:tracePt t="39778" x="6724650" y="3784600"/>
          <p14:tracePt t="39796" x="6724650" y="3797300"/>
          <p14:tracePt t="39812" x="6724650" y="3803650"/>
          <p14:tracePt t="39828" x="6724650" y="3816350"/>
          <p14:tracePt t="39907" x="6724650" y="3822700"/>
          <p14:tracePt t="39956" x="6724650" y="3829050"/>
          <p14:tracePt t="39979" x="6724650" y="3835400"/>
          <p14:tracePt t="39995" x="6724650" y="3841750"/>
          <p14:tracePt t="40003" x="6724650" y="3848100"/>
          <p14:tracePt t="40019" x="6724650" y="3854450"/>
          <p14:tracePt t="40043" x="6724650" y="3860800"/>
          <p14:tracePt t="40068" x="6718300" y="3867150"/>
          <p14:tracePt t="40091" x="6711950" y="3879850"/>
          <p14:tracePt t="40107" x="6711950" y="3886200"/>
          <p14:tracePt t="40115" x="6711950" y="3892550"/>
          <p14:tracePt t="40131" x="6705600" y="3898900"/>
          <p14:tracePt t="40146" x="6705600" y="3905250"/>
          <p14:tracePt t="40179" x="6699250" y="3911600"/>
          <p14:tracePt t="40235" x="6699250" y="3917950"/>
          <p14:tracePt t="40243" x="6699250" y="3924300"/>
          <p14:tracePt t="40259" x="6692900" y="3937000"/>
          <p14:tracePt t="40315" x="6686550" y="3943350"/>
          <p14:tracePt t="40339" x="6680200" y="3949700"/>
          <p14:tracePt t="40355" x="6673850" y="3956050"/>
          <p14:tracePt t="40363" x="6667500" y="3962400"/>
          <p14:tracePt t="40371" x="6654800" y="3962400"/>
          <p14:tracePt t="40379" x="6648450" y="3968750"/>
          <p14:tracePt t="40396" x="6635750" y="3975100"/>
          <p14:tracePt t="40427" x="6623050" y="3981450"/>
          <p14:tracePt t="40452" x="6616700" y="3987800"/>
          <p14:tracePt t="40467" x="6604000" y="3987800"/>
          <p14:tracePt t="40483" x="6597650" y="3994150"/>
          <p14:tracePt t="40491" x="6578600" y="4000500"/>
          <p14:tracePt t="40499" x="6572250" y="4000500"/>
          <p14:tracePt t="40512" x="6565900" y="4000500"/>
          <p14:tracePt t="40529" x="6540500" y="4019550"/>
          <p14:tracePt t="40547" x="6521450" y="4025900"/>
          <p14:tracePt t="40563" x="6508750" y="4032250"/>
          <p14:tracePt t="40579" x="6508750" y="4038600"/>
          <p14:tracePt t="40596" x="6496050" y="4044950"/>
          <p14:tracePt t="41395" x="6483350" y="4051300"/>
          <p14:tracePt t="41403" x="6451600" y="4083050"/>
          <p14:tracePt t="41413" x="6407150" y="4108450"/>
          <p14:tracePt t="41430" x="6299200" y="4159250"/>
          <p14:tracePt t="41446" x="6165850" y="4229100"/>
          <p14:tracePt t="41465" x="6007100" y="4292600"/>
          <p14:tracePt t="41480" x="5848350" y="4343400"/>
          <p14:tracePt t="41497" x="5715000" y="4394200"/>
          <p14:tracePt t="41513" x="5594350" y="4445000"/>
          <p14:tracePt t="41531" x="5441950" y="4514850"/>
          <p14:tracePt t="41546" x="5378450" y="4540250"/>
          <p14:tracePt t="41563" x="5321300" y="4572000"/>
          <p14:tracePt t="41580" x="5289550" y="4591050"/>
          <p14:tracePt t="41598" x="5251450" y="4622800"/>
          <p14:tracePt t="41614" x="5226050" y="4679950"/>
          <p14:tracePt t="41630" x="5187950" y="4724400"/>
          <p14:tracePt t="41647" x="5156200" y="4781550"/>
          <p14:tracePt t="41664" x="5118100" y="4851400"/>
          <p14:tracePt t="41680" x="5067300" y="4921250"/>
          <p14:tracePt t="41697" x="5022850" y="5003800"/>
          <p14:tracePt t="41714" x="4991100" y="5073650"/>
          <p14:tracePt t="41731" x="4959350" y="5175250"/>
          <p14:tracePt t="41747" x="4940300" y="5238750"/>
          <p14:tracePt t="41764" x="4933950" y="5270500"/>
          <p14:tracePt t="41780" x="4927600" y="5289550"/>
          <p14:tracePt t="41798" x="4921250" y="5314950"/>
          <p14:tracePt t="41814" x="4921250" y="5340350"/>
          <p14:tracePt t="41830" x="4914900" y="5372100"/>
          <p14:tracePt t="41847" x="4908550" y="5410200"/>
          <p14:tracePt t="41864" x="4902200" y="5441950"/>
          <p14:tracePt t="41880" x="4895850" y="5461000"/>
          <p14:tracePt t="41916" x="4895850" y="5467350"/>
          <p14:tracePt t="41931" x="4895850" y="5473700"/>
          <p14:tracePt t="41939" x="4895850" y="5480050"/>
          <p14:tracePt t="41947" x="4895850" y="5486400"/>
          <p14:tracePt t="41964" x="4895850" y="5524500"/>
          <p14:tracePt t="41980" x="4895850" y="5568950"/>
          <p14:tracePt t="41997" x="4883150" y="5600700"/>
          <p14:tracePt t="42015" x="4857750" y="5651500"/>
          <p14:tracePt t="42030" x="4832350" y="5695950"/>
          <p14:tracePt t="42047" x="4800600" y="5746750"/>
          <p14:tracePt t="42064" x="4762500" y="5816600"/>
          <p14:tracePt t="42081" x="4724400" y="5861050"/>
          <p14:tracePt t="42097" x="4705350" y="5880100"/>
          <p14:tracePt t="42114" x="4686300" y="5892800"/>
          <p14:tracePt t="42131" x="4660900" y="5899150"/>
          <p14:tracePt t="42148" x="4610100" y="5899150"/>
          <p14:tracePt t="42164" x="4540250" y="5886450"/>
          <p14:tracePt t="42180" x="4464050" y="5880100"/>
          <p14:tracePt t="42197" x="4400550" y="5854700"/>
          <p14:tracePt t="42215" x="4337050" y="5835650"/>
          <p14:tracePt t="42230" x="4292600" y="5810250"/>
          <p14:tracePt t="42248" x="4260850" y="5784850"/>
          <p14:tracePt t="42264" x="4216400" y="5746750"/>
          <p14:tracePt t="42282" x="4165600" y="5683250"/>
          <p14:tracePt t="42297" x="4121150" y="5613400"/>
          <p14:tracePt t="42316" x="4095750" y="5562600"/>
          <p14:tracePt t="42331" x="4083050" y="5530850"/>
          <p14:tracePt t="42348" x="4070350" y="5473700"/>
          <p14:tracePt t="42364" x="4064000" y="5416550"/>
          <p14:tracePt t="42381" x="4057650" y="5353050"/>
          <p14:tracePt t="42397" x="4044950" y="5308600"/>
          <p14:tracePt t="42415" x="4044950" y="5276850"/>
          <p14:tracePt t="42431" x="4044950" y="5245100"/>
          <p14:tracePt t="42447" x="4051300" y="5213350"/>
          <p14:tracePt t="42464" x="4070350" y="5162550"/>
          <p14:tracePt t="42482" x="4095750" y="5124450"/>
          <p14:tracePt t="42497" x="4133850" y="5086350"/>
          <p14:tracePt t="42514" x="4171950" y="5048250"/>
          <p14:tracePt t="42515" x="4203700" y="5035550"/>
          <p14:tracePt t="42531" x="4273550" y="4991100"/>
          <p14:tracePt t="42549" x="4406900" y="4940300"/>
          <p14:tracePt t="42564" x="4559300" y="4895850"/>
          <p14:tracePt t="42581" x="4775200" y="4864100"/>
          <p14:tracePt t="42598" x="5041900" y="4838700"/>
          <p14:tracePt t="42615" x="5410200" y="4838700"/>
          <p14:tracePt t="42631" x="5816600" y="4838700"/>
          <p14:tracePt t="42648" x="6172200" y="4838700"/>
          <p14:tracePt t="42664" x="6438900" y="4838700"/>
          <p14:tracePt t="42682" x="6623050" y="4838700"/>
          <p14:tracePt t="42698" x="6788150" y="4851400"/>
          <p14:tracePt t="42715" x="7162800" y="4889500"/>
          <p14:tracePt t="42732" x="7442200" y="4908550"/>
          <p14:tracePt t="42749" x="7600950" y="4921250"/>
          <p14:tracePt t="42764" x="7721600" y="4946650"/>
          <p14:tracePt t="42781" x="7816850" y="4965700"/>
          <p14:tracePt t="42798" x="7918450" y="4997450"/>
          <p14:tracePt t="42816" x="8039100" y="5029200"/>
          <p14:tracePt t="42831" x="8172450" y="5080000"/>
          <p14:tracePt t="42848" x="8255000" y="5092700"/>
          <p14:tracePt t="42865" x="8280400" y="5105400"/>
          <p14:tracePt t="42908" x="8286750" y="5118100"/>
          <p14:tracePt t="42915" x="8293100" y="5156200"/>
          <p14:tracePt t="42923" x="8299450" y="5194300"/>
          <p14:tracePt t="42931" x="8305800" y="5219700"/>
          <p14:tracePt t="42949" x="8331200" y="5302250"/>
          <p14:tracePt t="42964" x="8331200" y="5378450"/>
          <p14:tracePt t="42982" x="8331200" y="5416550"/>
          <p14:tracePt t="42998" x="8324850" y="5454650"/>
          <p14:tracePt t="43016" x="8305800" y="5530850"/>
          <p14:tracePt t="43031" x="8280400" y="5588000"/>
          <p14:tracePt t="43049" x="8242300" y="5657850"/>
          <p14:tracePt t="43065" x="8172450" y="5734050"/>
          <p14:tracePt t="43083" x="7962900" y="5778500"/>
          <p14:tracePt t="43098" x="7778750" y="5778500"/>
          <p14:tracePt t="43115" x="7131050" y="5778500"/>
          <p14:tracePt t="43131" x="6635750" y="5778500"/>
          <p14:tracePt t="43149" x="6172200" y="5778500"/>
          <p14:tracePt t="43165" x="5746750" y="5778500"/>
          <p14:tracePt t="43181" x="5378450" y="5778500"/>
          <p14:tracePt t="43198" x="5067300" y="5778500"/>
          <p14:tracePt t="43216" x="4832350" y="5759450"/>
          <p14:tracePt t="43231" x="4686300" y="5759450"/>
          <p14:tracePt t="43248" x="4610100" y="5759450"/>
          <p14:tracePt t="43265" x="4572000" y="5759450"/>
          <p14:tracePt t="43283" x="4552950" y="5765800"/>
          <p14:tracePt t="43298" x="4546600" y="5772150"/>
          <p14:tracePt t="43315" x="4533900" y="5778500"/>
          <p14:tracePt t="43332" x="4521200" y="5778500"/>
          <p14:tracePt t="43349" x="4514850" y="5778500"/>
          <p14:tracePt t="43365" x="4508500" y="5784850"/>
          <p14:tracePt t="43382" x="4483100" y="5784850"/>
          <p14:tracePt t="43398" x="4451350" y="5784850"/>
          <p14:tracePt t="43416" x="4445000" y="5784850"/>
          <p14:tracePt t="43443" x="4438650" y="5784850"/>
          <p14:tracePt t="43451" x="4432300" y="5784850"/>
          <p14:tracePt t="43476" x="4425950" y="5784850"/>
          <p14:tracePt t="43483" x="4425950" y="5778500"/>
          <p14:tracePt t="43498" x="4419600" y="5778500"/>
          <p14:tracePt t="43516" x="4413250" y="5753100"/>
          <p14:tracePt t="43539" x="4413250" y="5746750"/>
          <p14:tracePt t="43555" x="4413250" y="5740400"/>
          <p14:tracePt t="43652" x="4400550" y="5740400"/>
          <p14:tracePt t="43660" x="4387850" y="5740400"/>
          <p14:tracePt t="43667" x="4368800" y="5740400"/>
          <p14:tracePt t="43682" x="4356100" y="5734050"/>
          <p14:tracePt t="43699" x="4267200" y="5702300"/>
          <p14:tracePt t="43716" x="4197350" y="5683250"/>
          <p14:tracePt t="43733" x="4127500" y="5664200"/>
          <p14:tracePt t="43749" x="4064000" y="5645150"/>
          <p14:tracePt t="43765" x="4006850" y="5626100"/>
          <p14:tracePt t="43782" x="3956050" y="5600700"/>
          <p14:tracePt t="43800" x="3930650" y="5588000"/>
          <p14:tracePt t="43816" x="3898900" y="5568950"/>
          <p14:tracePt t="43832" x="3886200" y="5549900"/>
          <p14:tracePt t="43849" x="3873500" y="5511800"/>
          <p14:tracePt t="43866" x="3867150" y="5486400"/>
          <p14:tracePt t="43867" x="3854450" y="5467350"/>
          <p14:tracePt t="43882" x="3854450" y="5454650"/>
          <p14:tracePt t="43899" x="3854450" y="5403850"/>
          <p14:tracePt t="43916" x="3854450" y="5346700"/>
          <p14:tracePt t="43933" x="3854450" y="5289550"/>
          <p14:tracePt t="43949" x="3860800" y="5226050"/>
          <p14:tracePt t="43966" x="3879850" y="5175250"/>
          <p14:tracePt t="43982" x="3898900" y="5099050"/>
          <p14:tracePt t="44000" x="3930650" y="5041900"/>
          <p14:tracePt t="44016" x="3962400" y="4991100"/>
          <p14:tracePt t="44032" x="3987800" y="4946650"/>
          <p14:tracePt t="44049" x="4038600" y="4889500"/>
          <p14:tracePt t="44067" x="4133850" y="4819650"/>
          <p14:tracePt t="44082" x="4191000" y="4806950"/>
          <p14:tracePt t="44099" x="4368800" y="4787900"/>
          <p14:tracePt t="44116" x="4502150" y="4787900"/>
          <p14:tracePt t="44133" x="4622800" y="4794250"/>
          <p14:tracePt t="44149" x="4724400" y="4819650"/>
          <p14:tracePt t="44166" x="4781550" y="4864100"/>
          <p14:tracePt t="44182" x="4832350" y="4946650"/>
          <p14:tracePt t="44200" x="4864100" y="5054600"/>
          <p14:tracePt t="44216" x="4889500" y="5156200"/>
          <p14:tracePt t="44232" x="4902200" y="5264150"/>
          <p14:tracePt t="44249" x="4902200" y="5346700"/>
          <p14:tracePt t="44268" x="4902200" y="5467350"/>
          <p14:tracePt t="44283" x="4895850" y="5556250"/>
          <p14:tracePt t="44300" x="4876800" y="5626100"/>
          <p14:tracePt t="44316" x="4832350" y="5708650"/>
          <p14:tracePt t="44333" x="4787900" y="5765800"/>
          <p14:tracePt t="44349" x="4724400" y="5816600"/>
          <p14:tracePt t="44366" x="4673600" y="5829300"/>
          <p14:tracePt t="44382" x="4654550" y="5842000"/>
          <p14:tracePt t="44400" x="4641850" y="5848350"/>
          <p14:tracePt t="44484" x="4641850" y="5842000"/>
          <p14:tracePt t="44491" x="4641850" y="5829300"/>
          <p14:tracePt t="44499" x="4654550" y="5803900"/>
          <p14:tracePt t="44516" x="4692650" y="5759450"/>
          <p14:tracePt t="44533" x="4756150" y="5721350"/>
          <p14:tracePt t="44549" x="4787900" y="5708650"/>
          <p14:tracePt t="44567" x="4800600" y="5689600"/>
          <p14:tracePt t="44583" x="4806950" y="5689600"/>
          <p14:tracePt t="44600" x="4813300" y="5683250"/>
          <p14:tracePt t="44616" x="4819650" y="5683250"/>
          <p14:tracePt t="44634" x="4819650" y="5676900"/>
          <p14:tracePt t="44649" x="4826000" y="5676900"/>
          <p14:tracePt t="44667" x="4832350" y="5676900"/>
          <p14:tracePt t="44683" x="4845050" y="5664200"/>
          <p14:tracePt t="44701" x="4857750" y="5657850"/>
          <p14:tracePt t="44716" x="4876800" y="5651500"/>
          <p14:tracePt t="44733" x="4883150" y="5645150"/>
          <p14:tracePt t="44908" x="4895850" y="5645150"/>
          <p14:tracePt t="44915" x="4927600" y="5645150"/>
          <p14:tracePt t="44923" x="4972050" y="5645150"/>
          <p14:tracePt t="44933" x="5035550" y="5645150"/>
          <p14:tracePt t="44950" x="5181600" y="5645150"/>
          <p14:tracePt t="44967" x="5314950" y="5645150"/>
          <p14:tracePt t="44985" x="5391150" y="5645150"/>
          <p14:tracePt t="45000" x="5403850" y="5645150"/>
          <p14:tracePt t="45252" x="5391150" y="5645150"/>
          <p14:tracePt t="45260" x="5378450" y="5645150"/>
          <p14:tracePt t="45267" x="5372100" y="5645150"/>
          <p14:tracePt t="45284" x="5346700" y="5645150"/>
          <p14:tracePt t="45300" x="5334000" y="5645150"/>
          <p14:tracePt t="45317" x="5321300" y="5638800"/>
          <p14:tracePt t="45340" x="5314950" y="5638800"/>
          <p14:tracePt t="45508" x="5314950" y="5632450"/>
          <p14:tracePt t="45525" x="5314950" y="5626100"/>
          <p14:tracePt t="45539" x="5321300" y="5613400"/>
          <p14:tracePt t="45547" x="5346700" y="5613400"/>
          <p14:tracePt t="45556" x="5378450" y="5613400"/>
          <p14:tracePt t="45567" x="5410200" y="5613400"/>
          <p14:tracePt t="45585" x="5461000" y="5613400"/>
          <p14:tracePt t="45600" x="5499100" y="5613400"/>
          <p14:tracePt t="45617" x="5537200" y="5613400"/>
          <p14:tracePt t="45634" x="5562600" y="5613400"/>
          <p14:tracePt t="45635" x="5575300" y="5613400"/>
          <p14:tracePt t="45652" x="5600700" y="5613400"/>
          <p14:tracePt t="45667" x="5619750" y="5613400"/>
          <p14:tracePt t="45684" x="5651500" y="5613400"/>
          <p14:tracePt t="45700" x="5695950" y="5626100"/>
          <p14:tracePt t="45718" x="5740400" y="5632450"/>
          <p14:tracePt t="45734" x="5778500" y="5638800"/>
          <p14:tracePt t="45751" x="5810250" y="5645150"/>
          <p14:tracePt t="45767" x="5848350" y="5651500"/>
          <p14:tracePt t="45785" x="5880100" y="5657850"/>
          <p14:tracePt t="45801" x="5943600" y="5664200"/>
          <p14:tracePt t="45817" x="6013450" y="5664200"/>
          <p14:tracePt t="45834" x="6096000" y="5683250"/>
          <p14:tracePt t="45852" x="6172200" y="5689600"/>
          <p14:tracePt t="45867" x="6197600" y="5689600"/>
          <p14:tracePt t="45884" x="6203950" y="5689600"/>
          <p14:tracePt t="45901" x="6216650" y="5689600"/>
          <p14:tracePt t="45918" x="6248400" y="5689600"/>
          <p14:tracePt t="45934" x="6311900" y="5689600"/>
          <p14:tracePt t="45951" x="6350000" y="5689600"/>
          <p14:tracePt t="45968" x="6356350" y="5689600"/>
          <p14:tracePt t="46139" x="6369050" y="5689600"/>
          <p14:tracePt t="46147" x="6388100" y="5689600"/>
          <p14:tracePt t="46155" x="6419850" y="5689600"/>
          <p14:tracePt t="46168" x="6457950" y="5689600"/>
          <p14:tracePt t="46184" x="6521450" y="5689600"/>
          <p14:tracePt t="46201" x="6546850" y="5683250"/>
          <p14:tracePt t="46244" x="6553200" y="5683250"/>
          <p14:tracePt t="46404" x="6559550" y="5683250"/>
          <p14:tracePt t="46412" x="6578600" y="5683250"/>
          <p14:tracePt t="46420" x="6623050" y="5683250"/>
          <p14:tracePt t="46435" x="6661150" y="5683250"/>
          <p14:tracePt t="46451" x="6832600" y="5676900"/>
          <p14:tracePt t="46468" x="6889750" y="5664200"/>
          <p14:tracePt t="46676" x="6902450" y="5664200"/>
          <p14:tracePt t="46683" x="6946900" y="5664200"/>
          <p14:tracePt t="46692" x="7004050" y="5670550"/>
          <p14:tracePt t="46701" x="7061200" y="5683250"/>
          <p14:tracePt t="46718" x="7200900" y="5689600"/>
          <p14:tracePt t="46735" x="7327900" y="5689600"/>
          <p14:tracePt t="46752" x="7429500" y="5689600"/>
          <p14:tracePt t="46769" x="7493000" y="5689600"/>
          <p14:tracePt t="46785" x="7524750" y="5683250"/>
          <p14:tracePt t="46801" x="7543800" y="5676900"/>
          <p14:tracePt t="46819" x="7569200" y="5670550"/>
          <p14:tracePt t="46835" x="7581900" y="5664200"/>
          <p14:tracePt t="46852" x="7600950" y="5664200"/>
          <p14:tracePt t="46868" x="7620000" y="5657850"/>
          <p14:tracePt t="46886" x="7651750" y="5651500"/>
          <p14:tracePt t="46902" x="7677150" y="5651500"/>
          <p14:tracePt t="46918" x="7702550" y="5645150"/>
          <p14:tracePt t="46935" x="7708900" y="5645150"/>
          <p14:tracePt t="48908" x="7677150" y="5645150"/>
          <p14:tracePt t="48916" x="7632700" y="5645150"/>
          <p14:tracePt t="48924" x="7575550" y="5645150"/>
          <p14:tracePt t="48937" x="7518400" y="5645150"/>
          <p14:tracePt t="48953" x="7423150" y="5645150"/>
          <p14:tracePt t="48970" x="7334250" y="5645150"/>
          <p14:tracePt t="48988" x="7207250" y="5645150"/>
          <p14:tracePt t="49004" x="7099300" y="5645150"/>
          <p14:tracePt t="49020" x="6959600" y="5645150"/>
          <p14:tracePt t="49037" x="6781800" y="5626100"/>
          <p14:tracePt t="49055" x="6635750" y="5626100"/>
          <p14:tracePt t="49070" x="6502400" y="5626100"/>
          <p14:tracePt t="49088" x="6407150" y="5619750"/>
          <p14:tracePt t="49104" x="6330950" y="5619750"/>
          <p14:tracePt t="49121" x="6254750" y="5619750"/>
          <p14:tracePt t="49137" x="6146800" y="5619750"/>
          <p14:tracePt t="49154" x="6026150" y="5619750"/>
          <p14:tracePt t="49171" x="5918200" y="5607050"/>
          <p14:tracePt t="49172" x="5880100" y="5607050"/>
          <p14:tracePt t="49188" x="5816600" y="5607050"/>
          <p14:tracePt t="49204" x="5797550" y="5607050"/>
          <p14:tracePt t="49220" x="5791200" y="5607050"/>
          <p14:tracePt t="49244" x="5778500" y="5607050"/>
          <p14:tracePt t="49255" x="5765800" y="5607050"/>
          <p14:tracePt t="49270" x="5708650" y="5607050"/>
          <p14:tracePt t="49288" x="5613400" y="5594350"/>
          <p14:tracePt t="49304" x="5524500" y="5594350"/>
          <p14:tracePt t="49321" x="5448300" y="5594350"/>
          <p14:tracePt t="49337" x="5391150" y="5588000"/>
          <p14:tracePt t="49354" x="5327650" y="5588000"/>
          <p14:tracePt t="49371" x="5276850" y="5581650"/>
          <p14:tracePt t="49372" x="5264150" y="5581650"/>
          <p14:tracePt t="49388" x="5213350" y="5568950"/>
          <p14:tracePt t="49404" x="5175250" y="5562600"/>
          <p14:tracePt t="49421" x="5149850" y="5562600"/>
          <p14:tracePt t="49620" x="5137150" y="5562600"/>
          <p14:tracePt t="49636" x="5130800" y="5562600"/>
          <p14:tracePt t="49644" x="5124450" y="5562600"/>
          <p14:tracePt t="49756" x="5118100" y="5562600"/>
          <p14:tracePt t="49772" x="5105400" y="5562600"/>
          <p14:tracePt t="49788" x="5092700" y="5562600"/>
          <p14:tracePt t="49796" x="5086350" y="5562600"/>
          <p14:tracePt t="49804" x="5073650" y="5562600"/>
          <p14:tracePt t="49821" x="5035550" y="5562600"/>
          <p14:tracePt t="49838" x="4991100" y="5562600"/>
          <p14:tracePt t="49854" x="4946650" y="5562600"/>
          <p14:tracePt t="49871" x="4914900" y="5562600"/>
          <p14:tracePt t="49888" x="4902200" y="5562600"/>
          <p14:tracePt t="49906" x="4889500" y="5562600"/>
          <p14:tracePt t="49988" x="4883150" y="5562600"/>
          <p14:tracePt t="49996" x="4876800" y="5562600"/>
          <p14:tracePt t="50013" x="4870450" y="5562600"/>
          <p14:tracePt t="50084" x="4864100" y="5562600"/>
          <p14:tracePt t="50092" x="4857750" y="5562600"/>
          <p14:tracePt t="50105" x="4851400" y="5562600"/>
          <p14:tracePt t="50121" x="4845050" y="5562600"/>
          <p14:tracePt t="50212" x="4838700" y="5562600"/>
          <p14:tracePt t="50220" x="4832350" y="5562600"/>
          <p14:tracePt t="50228" x="4826000" y="5562600"/>
          <p14:tracePt t="50238" x="4819650" y="5562600"/>
          <p14:tracePt t="50255" x="4806950" y="5562600"/>
          <p14:tracePt t="50272" x="4794250" y="5562600"/>
          <p14:tracePt t="50292" x="4787900" y="5562600"/>
          <p14:tracePt t="50332" x="4781550" y="5562600"/>
          <p14:tracePt t="50340" x="4775200" y="5562600"/>
          <p14:tracePt t="50348" x="4762500" y="5562600"/>
          <p14:tracePt t="50355" x="4756150" y="5562600"/>
          <p14:tracePt t="50372" x="4724400" y="5562600"/>
          <p14:tracePt t="50388" x="4705350" y="5562600"/>
          <p14:tracePt t="50405" x="4692650" y="5562600"/>
          <p14:tracePt t="50422" x="4686300" y="5562600"/>
          <p14:tracePt t="50444" x="4679950" y="5562600"/>
          <p14:tracePt t="50455" x="4673600" y="5562600"/>
          <p14:tracePt t="50472" x="4654550" y="5562600"/>
          <p14:tracePt t="50489" x="4622800" y="5556250"/>
          <p14:tracePt t="50505" x="4591050" y="5556250"/>
          <p14:tracePt t="50522" x="4559300" y="5556250"/>
          <p14:tracePt t="50538" x="4533900" y="5556250"/>
          <p14:tracePt t="50556" x="4527550" y="5556250"/>
          <p14:tracePt t="50572" x="4521200" y="5556250"/>
          <p14:tracePt t="50588" x="4502150" y="5556250"/>
          <p14:tracePt t="50605" x="4457700" y="5556250"/>
          <p14:tracePt t="50622" x="4387850" y="5556250"/>
          <p14:tracePt t="50639" x="4337050" y="5556250"/>
          <p14:tracePt t="50655" x="4311650" y="5556250"/>
          <p14:tracePt t="50672" x="4305300" y="5556250"/>
          <p14:tracePt t="50690" x="4298950" y="5549900"/>
          <p14:tracePt t="50705" x="4279900" y="5549900"/>
          <p14:tracePt t="50722" x="4241800" y="5537200"/>
          <p14:tracePt t="50739" x="4178300" y="5530850"/>
          <p14:tracePt t="50756" x="4108450" y="5518150"/>
          <p14:tracePt t="50773" x="4102100" y="5518150"/>
          <p14:tracePt t="50804" x="4089400" y="5518150"/>
          <p14:tracePt t="50812" x="4076700" y="5505450"/>
          <p14:tracePt t="50823" x="4064000" y="5499100"/>
          <p14:tracePt t="50839" x="4000500" y="5473700"/>
          <p14:tracePt t="50855" x="3949700" y="5454650"/>
          <p14:tracePt t="50872" x="3905250" y="5448300"/>
          <p14:tracePt t="50889" x="3879850" y="5435600"/>
          <p14:tracePt t="50905" x="3867150" y="5429250"/>
          <p14:tracePt t="50922" x="3848100" y="5422900"/>
          <p14:tracePt t="50939" x="3816350" y="5397500"/>
          <p14:tracePt t="50965" x="3790950" y="5378450"/>
          <p14:tracePt t="50972" x="3784600" y="5372100"/>
          <p14:tracePt t="50989" x="3784600" y="5359400"/>
          <p14:tracePt t="51005" x="3771900" y="5340350"/>
          <p14:tracePt t="51023" x="3765550" y="5308600"/>
          <p14:tracePt t="51039" x="3759200" y="5283200"/>
          <p14:tracePt t="51055" x="3752850" y="5270500"/>
          <p14:tracePt t="51072" x="3752850" y="5251450"/>
          <p14:tracePt t="51091" x="3752850" y="5232400"/>
          <p14:tracePt t="51106" x="3752850" y="5200650"/>
          <p14:tracePt t="51122" x="3759200" y="5168900"/>
          <p14:tracePt t="51140" x="3790950" y="5124450"/>
          <p14:tracePt t="51157" x="3810000" y="5099050"/>
          <p14:tracePt t="51172" x="3822700" y="5080000"/>
          <p14:tracePt t="51190" x="3841750" y="5060950"/>
          <p14:tracePt t="51207" x="3860800" y="5041900"/>
          <p14:tracePt t="51223" x="3886200" y="5022850"/>
          <p14:tracePt t="51239" x="3924300" y="5003800"/>
          <p14:tracePt t="51256" x="3968750" y="4984750"/>
          <p14:tracePt t="51272" x="4025900" y="4965700"/>
          <p14:tracePt t="51291" x="4076700" y="4953000"/>
          <p14:tracePt t="51306" x="4127500" y="4940300"/>
          <p14:tracePt t="51308" x="4159250" y="4940300"/>
          <p14:tracePt t="51322" x="4191000" y="4933950"/>
          <p14:tracePt t="51339" x="4241800" y="4927600"/>
          <p14:tracePt t="51340" x="4267200" y="4927600"/>
          <p14:tracePt t="51357" x="4337050" y="4927600"/>
          <p14:tracePt t="51372" x="4387850" y="4927600"/>
          <p14:tracePt t="51389" x="4425950" y="4927600"/>
          <p14:tracePt t="51406" x="4457700" y="4940300"/>
          <p14:tracePt t="51424" x="4495800" y="4946650"/>
          <p14:tracePt t="51439" x="4533900" y="4959350"/>
          <p14:tracePt t="51456" x="4578350" y="4972050"/>
          <p14:tracePt t="51473" x="4616450" y="4991100"/>
          <p14:tracePt t="51490" x="4667250" y="5016500"/>
          <p14:tracePt t="51506" x="4699000" y="5035550"/>
          <p14:tracePt t="51508" x="4718050" y="5054600"/>
          <p14:tracePt t="51523" x="4724400" y="5054600"/>
          <p14:tracePt t="51539" x="4737100" y="5067300"/>
          <p14:tracePt t="51540" x="4749800" y="5080000"/>
          <p14:tracePt t="51557" x="4756150" y="5099050"/>
          <p14:tracePt t="51573" x="4762500" y="5124450"/>
          <p14:tracePt t="51590" x="4768850" y="5143500"/>
          <p14:tracePt t="51606" x="4775200" y="5156200"/>
          <p14:tracePt t="51624" x="4775200" y="5175250"/>
          <p14:tracePt t="51639" x="4775200" y="5200650"/>
          <p14:tracePt t="51656" x="4775200" y="5219700"/>
          <p14:tracePt t="51673" x="4775200" y="5238750"/>
          <p14:tracePt t="51691" x="4775200" y="5257800"/>
          <p14:tracePt t="51706" x="4775200" y="5276850"/>
          <p14:tracePt t="51723" x="4775200" y="5289550"/>
          <p14:tracePt t="51739" x="4775200" y="5302250"/>
          <p14:tracePt t="51757" x="4775200" y="5327650"/>
          <p14:tracePt t="51773" x="4768850" y="5353050"/>
          <p14:tracePt t="51790" x="4762500" y="5378450"/>
          <p14:tracePt t="51806" x="4762500" y="5403850"/>
          <p14:tracePt t="51824" x="4756150" y="5422900"/>
          <p14:tracePt t="51840" x="4749800" y="5441950"/>
          <p14:tracePt t="51856" x="4749800" y="5448300"/>
          <p14:tracePt t="51873" x="4749800" y="5454650"/>
          <p14:tracePt t="51891" x="4743450" y="5461000"/>
          <p14:tracePt t="51906" x="4743450" y="5467350"/>
          <p14:tracePt t="51924" x="4730750" y="5486400"/>
          <p14:tracePt t="51940" x="4730750" y="5505450"/>
          <p14:tracePt t="51957" x="4718050" y="5518150"/>
          <p14:tracePt t="51974" x="4711700" y="5543550"/>
          <p14:tracePt t="51990" x="4699000" y="5556250"/>
          <p14:tracePt t="52006" x="4686300" y="5575300"/>
          <p14:tracePt t="52024" x="4679950" y="5581650"/>
          <p14:tracePt t="52040" x="4673600" y="5588000"/>
          <p14:tracePt t="52056" x="4667250" y="5594350"/>
          <p14:tracePt t="52073" x="4660900" y="5607050"/>
          <p14:tracePt t="52092" x="4648200" y="5613400"/>
          <p14:tracePt t="52173" x="4648200" y="5619750"/>
          <p14:tracePt t="52180" x="4641850" y="5626100"/>
          <p14:tracePt t="52190" x="4635500" y="5632450"/>
          <p14:tracePt t="52207" x="4610100" y="5645150"/>
          <p14:tracePt t="52223" x="4584700" y="5657850"/>
          <p14:tracePt t="52241" x="4559300" y="5670550"/>
          <p14:tracePt t="52256" x="4533900" y="5683250"/>
          <p14:tracePt t="52273" x="4495800" y="5702300"/>
          <p14:tracePt t="52290" x="4470400" y="5702300"/>
          <p14:tracePt t="52308" x="4445000" y="5702300"/>
          <p14:tracePt t="52323" x="4438650" y="5702300"/>
          <p14:tracePt t="52340" x="4413250" y="5702300"/>
          <p14:tracePt t="52357" x="4375150" y="5683250"/>
          <p14:tracePt t="52374" x="4337050" y="5670550"/>
          <p14:tracePt t="52390" x="4311650" y="5657850"/>
          <p14:tracePt t="52437" x="4305300" y="5657850"/>
          <p14:tracePt t="52533" x="4298950" y="5657850"/>
          <p14:tracePt t="52580" x="4298950" y="5651500"/>
          <p14:tracePt t="52588" x="4298950" y="5645150"/>
          <p14:tracePt t="52596" x="4305300" y="5645150"/>
          <p14:tracePt t="52608" x="4330700" y="5645150"/>
          <p14:tracePt t="52624" x="4438650" y="5638800"/>
          <p14:tracePt t="52640" x="4597400" y="5638800"/>
          <p14:tracePt t="52657" x="4743450" y="5638800"/>
          <p14:tracePt t="52674" x="4851400" y="5638800"/>
          <p14:tracePt t="52690" x="4902200" y="5638800"/>
          <p14:tracePt t="52707" x="4927600" y="5632450"/>
          <p14:tracePt t="52708" x="4940300" y="5632450"/>
          <p14:tracePt t="52724" x="4978400" y="5626100"/>
          <p14:tracePt t="52741" x="5048250" y="5626100"/>
          <p14:tracePt t="52757" x="5137150" y="5626100"/>
          <p14:tracePt t="52774" x="5207000" y="5626100"/>
          <p14:tracePt t="52791" x="5257800" y="5626100"/>
          <p14:tracePt t="52808" x="5289550" y="5619750"/>
          <p14:tracePt t="52824" x="5314950" y="5613400"/>
          <p14:tracePt t="52841" x="5353050" y="5600700"/>
          <p14:tracePt t="52857" x="5397500" y="5594350"/>
          <p14:tracePt t="52875" x="5435600" y="5581650"/>
          <p14:tracePt t="52890" x="5467350" y="5581650"/>
          <p14:tracePt t="52907" x="5486400" y="5581650"/>
          <p14:tracePt t="52941" x="5492750" y="5581650"/>
          <p14:tracePt t="53093" x="5486400" y="5581650"/>
          <p14:tracePt t="53100" x="5473700" y="5581650"/>
          <p14:tracePt t="53108" x="5461000" y="5581650"/>
          <p14:tracePt t="53124" x="5422900" y="5581650"/>
          <p14:tracePt t="53141" x="5403850" y="5575300"/>
          <p14:tracePt t="53157" x="5391150" y="5575300"/>
          <p14:tracePt t="53175" x="5384800" y="5568950"/>
          <p14:tracePt t="53191" x="5372100" y="5562600"/>
          <p14:tracePt t="53207" x="5359400" y="5556250"/>
          <p14:tracePt t="53224" x="5346700" y="5543550"/>
          <p14:tracePt t="53242" x="5334000" y="5543550"/>
          <p14:tracePt t="53257" x="5334000" y="5537200"/>
          <p14:tracePt t="53274" x="5327650" y="5524500"/>
          <p14:tracePt t="53291" x="5314950" y="5499100"/>
          <p14:tracePt t="53292" x="5308600" y="5486400"/>
          <p14:tracePt t="53309" x="5295900" y="5454650"/>
          <p14:tracePt t="53324" x="5289550" y="5435600"/>
          <p14:tracePt t="53341" x="5289550" y="5429250"/>
          <p14:tracePt t="53358" x="5283200" y="5403850"/>
          <p14:tracePt t="53375" x="5276850" y="5365750"/>
          <p14:tracePt t="53392" x="5276850" y="5308600"/>
          <p14:tracePt t="53408" x="5276850" y="5289550"/>
          <p14:tracePt t="53424" x="5276850" y="5264150"/>
          <p14:tracePt t="53442" x="5276850" y="5238750"/>
          <p14:tracePt t="53458" x="5289550" y="5213350"/>
          <p14:tracePt t="53475" x="5321300" y="5162550"/>
          <p14:tracePt t="53491" x="5346700" y="5137150"/>
          <p14:tracePt t="53493" x="5365750" y="5118100"/>
          <p14:tracePt t="53509" x="5410200" y="5099050"/>
          <p14:tracePt t="53524" x="5454650" y="5073650"/>
          <p14:tracePt t="53541" x="5524500" y="5054600"/>
          <p14:tracePt t="53558" x="5626100" y="5035550"/>
          <p14:tracePt t="53576" x="5784850" y="5010150"/>
          <p14:tracePt t="53591" x="5962650" y="4991100"/>
          <p14:tracePt t="53610" x="6096000" y="4991100"/>
          <p14:tracePt t="53625" x="6172200" y="4991100"/>
          <p14:tracePt t="53643" x="6203950" y="4991100"/>
          <p14:tracePt t="53659" x="6248400" y="4997450"/>
          <p14:tracePt t="53675" x="6286500" y="5022850"/>
          <p14:tracePt t="53692" x="6381750" y="5086350"/>
          <p14:tracePt t="53709" x="6413500" y="5130800"/>
          <p14:tracePt t="53725" x="6426200" y="5175250"/>
          <p14:tracePt t="53741" x="6438900" y="5238750"/>
          <p14:tracePt t="53758" x="6438900" y="5321300"/>
          <p14:tracePt t="53776" x="6438900" y="5416550"/>
          <p14:tracePt t="53791" x="6438900" y="5505450"/>
          <p14:tracePt t="53808" x="6438900" y="5575300"/>
          <p14:tracePt t="53825" x="6413500" y="5626100"/>
          <p14:tracePt t="53842" x="6394450" y="5676900"/>
          <p14:tracePt t="53858" x="6350000" y="5702300"/>
          <p14:tracePt t="53875" x="6292850" y="5727700"/>
          <p14:tracePt t="53893" x="6223000" y="5746750"/>
          <p14:tracePt t="53910" x="6203950" y="5753100"/>
          <p14:tracePt t="53925" x="6178550" y="5753100"/>
          <p14:tracePt t="53942" x="6172200" y="5759450"/>
          <p14:tracePt t="53958" x="6165850" y="5759450"/>
          <p14:tracePt t="53989" x="6159500" y="5759450"/>
          <p14:tracePt t="54004" x="6153150" y="5759450"/>
          <p14:tracePt t="54012" x="6146800" y="5759450"/>
          <p14:tracePt t="54025" x="6140450" y="5759450"/>
          <p14:tracePt t="54043" x="6134100" y="5753100"/>
          <p14:tracePt t="54058" x="6134100" y="5746750"/>
          <p14:tracePt t="54075" x="6134100" y="5734050"/>
          <p14:tracePt t="54092" x="6127750" y="5721350"/>
          <p14:tracePt t="54109" x="6127750" y="5715000"/>
          <p14:tracePt t="54125" x="6121400" y="5695950"/>
          <p14:tracePt t="54142" x="6121400" y="5676900"/>
          <p14:tracePt t="54158" x="6115050" y="5657850"/>
          <p14:tracePt t="54176" x="6102350" y="5638800"/>
          <p14:tracePt t="54192" x="6083300" y="5619750"/>
          <p14:tracePt t="54208" x="6045200" y="5594350"/>
          <p14:tracePt t="54225" x="6019800" y="5581650"/>
          <p14:tracePt t="54243" x="5988050" y="5575300"/>
          <p14:tracePt t="54258" x="5943600" y="5562600"/>
          <p14:tracePt t="54276" x="5880100" y="5556250"/>
          <p14:tracePt t="54276" x="5842000" y="5556250"/>
          <p14:tracePt t="54292" x="5746750" y="5537200"/>
          <p14:tracePt t="54309" x="5657850" y="5524500"/>
          <p14:tracePt t="54325" x="5575300" y="5518150"/>
          <p14:tracePt t="54342" x="5524500" y="5511800"/>
          <p14:tracePt t="54359" x="5486400" y="5511800"/>
          <p14:tracePt t="54376" x="5454650" y="5511800"/>
          <p14:tracePt t="54392" x="5403850" y="5511800"/>
          <p14:tracePt t="54409" x="5327650" y="5511800"/>
          <p14:tracePt t="54426" x="5226050" y="5511800"/>
          <p14:tracePt t="54443" x="5130800" y="5511800"/>
          <p14:tracePt t="54444" x="5111750" y="5511800"/>
          <p14:tracePt t="54459" x="5086350" y="5511800"/>
          <p14:tracePt t="54475" x="5080000" y="5518150"/>
          <p14:tracePt t="54492" x="5067300" y="5524500"/>
          <p14:tracePt t="54509" x="5054600" y="5530850"/>
          <p14:tracePt t="54526" x="5029200" y="5530850"/>
          <p14:tracePt t="54542" x="5003800" y="5530850"/>
          <p14:tracePt t="54559" x="4984750" y="5530850"/>
          <p14:tracePt t="54577" x="4978400" y="5530850"/>
          <p14:tracePt t="54628" x="4972050" y="5530850"/>
          <p14:tracePt t="54636" x="4959350" y="5537200"/>
          <p14:tracePt t="54644" x="4953000" y="5543550"/>
          <p14:tracePt t="54659" x="4927600" y="5543550"/>
          <p14:tracePt t="54676" x="4889500" y="5543550"/>
          <p14:tracePt t="54677" x="4876800" y="5549900"/>
          <p14:tracePt t="54693" x="4857750" y="5556250"/>
          <p14:tracePt t="54716" x="4851400" y="5562600"/>
          <p14:tracePt t="54765" x="4845050" y="5562600"/>
          <p14:tracePt t="54772" x="4838700" y="5562600"/>
          <p14:tracePt t="54789" x="4832350" y="5562600"/>
          <p14:tracePt t="54909" x="4826000" y="5562600"/>
          <p14:tracePt t="54997" x="4838700" y="5562600"/>
          <p14:tracePt t="55004" x="4845050" y="5562600"/>
          <p14:tracePt t="55012" x="4857750" y="5562600"/>
          <p14:tracePt t="55026" x="4864100" y="5562600"/>
          <p14:tracePt t="55043" x="4876800" y="5562600"/>
          <p14:tracePt t="55059" x="4895850" y="5562600"/>
          <p14:tracePt t="55621" x="4895850" y="5556250"/>
          <p14:tracePt t="55628" x="4895850" y="5543550"/>
          <p14:tracePt t="55636" x="4864100" y="5518150"/>
          <p14:tracePt t="55644" x="4819650" y="5486400"/>
          <p14:tracePt t="55660" x="4775200" y="5461000"/>
          <p14:tracePt t="55660" x="4762500" y="5454650"/>
          <p14:tracePt t="55676" x="4730750" y="5429250"/>
          <p14:tracePt t="55694" x="4730750" y="5416550"/>
          <p14:tracePt t="55710" x="4730750" y="5397500"/>
          <p14:tracePt t="55727" x="4743450" y="5378450"/>
          <p14:tracePt t="55743" x="4768850" y="5359400"/>
          <p14:tracePt t="55761" x="4806950" y="5346700"/>
          <p14:tracePt t="55777" x="4864100" y="5321300"/>
          <p14:tracePt t="55793" x="4895850" y="5302250"/>
          <p14:tracePt t="55810" x="4921250" y="5276850"/>
          <p14:tracePt t="55828" x="4940300" y="5257800"/>
          <p14:tracePt t="55828" x="4953000" y="5245100"/>
          <p14:tracePt t="55843" x="4965700" y="5226050"/>
          <p14:tracePt t="55860" x="4991100" y="5207000"/>
          <p14:tracePt t="55877" x="5010150" y="5207000"/>
          <p14:tracePt t="55895" x="5016500" y="5207000"/>
          <p14:tracePt t="55933" x="5022850" y="5207000"/>
          <p14:tracePt t="55940" x="5029200" y="5207000"/>
          <p14:tracePt t="55948" x="5035550" y="5219700"/>
          <p14:tracePt t="55961" x="5041900" y="5232400"/>
          <p14:tracePt t="55977" x="5060950" y="5283200"/>
          <p14:tracePt t="55993" x="5073650" y="5327650"/>
          <p14:tracePt t="56010" x="5073650" y="5397500"/>
          <p14:tracePt t="56028" x="5073650" y="5448300"/>
          <p14:tracePt t="56028" x="5073650" y="5461000"/>
          <p14:tracePt t="56044" x="5073650" y="5499100"/>
          <p14:tracePt t="56060" x="5073650" y="5505450"/>
          <p14:tracePt t="56078" x="5073650" y="5518150"/>
          <p14:tracePt t="56095" x="5067300" y="5524500"/>
          <p14:tracePt t="56111" x="5067300" y="5530850"/>
          <p14:tracePt t="56127" x="5054600" y="5537200"/>
          <p14:tracePt t="56144" x="5035550" y="5556250"/>
          <p14:tracePt t="56161" x="5016500" y="5562600"/>
          <p14:tracePt t="56177" x="4984750" y="5568950"/>
          <p14:tracePt t="56194" x="4965700" y="5575300"/>
          <p14:tracePt t="56210" x="4946650" y="5575300"/>
          <p14:tracePt t="56228" x="4927600" y="5575300"/>
          <p14:tracePt t="56244" x="4921250" y="5575300"/>
          <p14:tracePt t="56261" x="4908550" y="5575300"/>
          <p14:tracePt t="56277" x="4895850" y="5575300"/>
          <p14:tracePt t="56295" x="4883150" y="5568950"/>
          <p14:tracePt t="56311" x="4864100" y="5549900"/>
          <p14:tracePt t="56327" x="4832350" y="5530850"/>
          <p14:tracePt t="56344" x="4826000" y="5524500"/>
          <p14:tracePt t="56361" x="4819650" y="5518150"/>
          <p14:tracePt t="56377" x="4819650" y="5505450"/>
          <p14:tracePt t="56394" x="4813300" y="5492750"/>
          <p14:tracePt t="56411" x="4800600" y="5461000"/>
          <p14:tracePt t="56428" x="4800600" y="5429250"/>
          <p14:tracePt t="56444" x="4800600" y="5422900"/>
          <p14:tracePt t="56461" x="4794250" y="5384800"/>
          <p14:tracePt t="56477" x="4794250" y="5353050"/>
          <p14:tracePt t="56495" x="4794250" y="5334000"/>
          <p14:tracePt t="56511" x="4794250" y="5308600"/>
          <p14:tracePt t="56527" x="4800600" y="5283200"/>
          <p14:tracePt t="56544" x="4806950" y="5257800"/>
          <p14:tracePt t="56562" x="4819650" y="5238750"/>
          <p14:tracePt t="56577" x="4826000" y="5219700"/>
          <p14:tracePt t="56594" x="4838700" y="5194300"/>
          <p14:tracePt t="56611" x="4857750" y="5181600"/>
          <p14:tracePt t="56628" x="4883150" y="5162550"/>
          <p14:tracePt t="56644" x="4889500" y="5162550"/>
          <p14:tracePt t="56661" x="4902200" y="5156200"/>
          <p14:tracePt t="56677" x="4908550" y="5156200"/>
          <p14:tracePt t="56695" x="4921250" y="5156200"/>
          <p14:tracePt t="56711" x="4953000" y="5162550"/>
          <p14:tracePt t="56727" x="4997450" y="5207000"/>
          <p14:tracePt t="56745" x="5048250" y="5264150"/>
          <p14:tracePt t="56761" x="5080000" y="5308600"/>
          <p14:tracePt t="56778" x="5086350" y="5327650"/>
          <p14:tracePt t="56794" x="5092700" y="5340350"/>
          <p14:tracePt t="56811" x="5092700" y="5353050"/>
          <p14:tracePt t="56829" x="5092700" y="5378450"/>
          <p14:tracePt t="56844" x="5092700" y="5397500"/>
          <p14:tracePt t="56861" x="5092700" y="5416550"/>
          <p14:tracePt t="56878" x="5092700" y="5435600"/>
          <p14:tracePt t="56895" x="5092700" y="5448300"/>
          <p14:tracePt t="56911" x="5092700" y="5467350"/>
          <p14:tracePt t="56928" x="5086350" y="5480050"/>
          <p14:tracePt t="56944" x="5080000" y="5499100"/>
          <p14:tracePt t="56962" x="5080000" y="5505450"/>
          <p14:tracePt t="56978" x="5073650" y="5518150"/>
          <p14:tracePt t="56995" x="5067300" y="5530850"/>
          <p14:tracePt t="57011" x="5060950" y="5549900"/>
          <p14:tracePt t="57029" x="5054600" y="5556250"/>
          <p14:tracePt t="57044" x="5054600" y="5562600"/>
          <p14:tracePt t="57093" x="5048250" y="5568950"/>
          <p14:tracePt t="57142" x="5041900" y="5568950"/>
          <p14:tracePt t="57148" x="5041900" y="5575300"/>
          <p14:tracePt t="57161" x="5035550" y="5575300"/>
          <p14:tracePt t="57178" x="5035550" y="5581650"/>
          <p14:tracePt t="57195" x="5029200" y="5588000"/>
          <p14:tracePt t="57212" x="5029200" y="5594350"/>
          <p14:tracePt t="57709" x="5022850" y="5594350"/>
          <p14:tracePt t="58925" x="5041900" y="5594350"/>
          <p14:tracePt t="58933" x="5048250" y="5594350"/>
          <p14:tracePt t="58941" x="5073650" y="5581650"/>
          <p14:tracePt t="58949" x="5105400" y="5581650"/>
          <p14:tracePt t="58963" x="5124450" y="5568950"/>
          <p14:tracePt t="58980" x="5207000" y="5549900"/>
          <p14:tracePt t="58997" x="5340350" y="5518150"/>
          <p14:tracePt t="59013" x="5454650" y="5486400"/>
          <p14:tracePt t="59030" x="5613400" y="5435600"/>
          <p14:tracePt t="59046" x="5848350" y="5378450"/>
          <p14:tracePt t="59064" x="6146800" y="5289550"/>
          <p14:tracePt t="59080" x="6502400" y="5181600"/>
          <p14:tracePt t="59096" x="6762750" y="5073650"/>
          <p14:tracePt t="59113" x="7016750" y="4933950"/>
          <p14:tracePt t="59131" x="7156450" y="4813300"/>
          <p14:tracePt t="59147" x="7245350" y="4730750"/>
          <p14:tracePt t="59163" x="7321550" y="4641850"/>
          <p14:tracePt t="59180" x="7410450" y="4546600"/>
          <p14:tracePt t="59197" x="7543800" y="4419600"/>
          <p14:tracePt t="59213" x="7639050" y="4324350"/>
          <p14:tracePt t="59230" x="7715250" y="4216400"/>
          <p14:tracePt t="59247" x="7785100" y="4133850"/>
          <p14:tracePt t="59264" x="7874000" y="4038600"/>
          <p14:tracePt t="59280" x="7956550" y="3943350"/>
          <p14:tracePt t="59297" x="8039100" y="3854450"/>
          <p14:tracePt t="59313" x="8115300" y="3759200"/>
          <p14:tracePt t="59331" x="8166100" y="3689350"/>
          <p14:tracePt t="59347" x="8197850" y="3644900"/>
          <p14:tracePt t="59363" x="8210550" y="3619500"/>
          <p14:tracePt t="59380" x="8216900" y="3600450"/>
          <p14:tracePt t="59381" x="8223250" y="3587750"/>
          <p14:tracePt t="59398" x="8235950" y="3568700"/>
          <p14:tracePt t="59413" x="8248650" y="3543300"/>
          <p14:tracePt t="59430" x="8261350" y="3511550"/>
          <p14:tracePt t="59447" x="8286750" y="3448050"/>
          <p14:tracePt t="59464" x="8331200" y="3390900"/>
          <p14:tracePt t="59480" x="8382000" y="3327400"/>
          <p14:tracePt t="59497" x="8451850" y="3238500"/>
          <p14:tracePt t="59514" x="8572500" y="3130550"/>
          <p14:tracePt t="59531" x="8724900" y="2997200"/>
          <p14:tracePt t="59547" x="8820150" y="2914650"/>
          <p14:tracePt t="59564" x="8883650" y="2863850"/>
          <p14:tracePt t="59565" x="8896350" y="2857500"/>
          <p14:tracePt t="59581" x="8940800" y="2844800"/>
          <p14:tracePt t="59598" x="8947150" y="2844800"/>
          <p14:tracePt t="59614" x="8953500" y="2844800"/>
          <p14:tracePt t="59758" x="8959850" y="2838450"/>
          <p14:tracePt t="59765" x="8959850" y="2832100"/>
          <p14:tracePt t="59773" x="8959850" y="2813050"/>
          <p14:tracePt t="59781" x="8959850" y="2800350"/>
          <p14:tracePt t="59797" x="8959850" y="2774950"/>
          <p14:tracePt t="59814" x="8959850" y="2749550"/>
          <p14:tracePt t="59832" x="8959850" y="2705100"/>
          <p14:tracePt t="59847" x="8959850" y="2673350"/>
          <p14:tracePt t="59864" x="8959850" y="2654300"/>
          <p14:tracePt t="59880" x="8966200" y="2641600"/>
          <p14:tracePt t="59897" x="8972550" y="2603500"/>
          <p14:tracePt t="59914" x="8972550" y="2565400"/>
          <p14:tracePt t="59931" x="8972550" y="2533650"/>
          <p14:tracePt t="59947" x="8972550" y="2514600"/>
          <p14:tracePt t="59973" x="8972550" y="2508250"/>
          <p14:tracePt t="59981" x="8978900" y="2508250"/>
          <p14:tracePt t="60006" x="8978900" y="2495550"/>
          <p14:tracePt t="60014" x="8978900" y="2489200"/>
          <p14:tracePt t="60032" x="8985250" y="2470150"/>
          <p14:tracePt t="60047" x="8985250" y="2457450"/>
          <p14:tracePt t="60070" x="8985250" y="2451100"/>
          <p14:tracePt t="61181" x="9004300" y="2451100"/>
          <p14:tracePt t="61189" x="9023350" y="2451100"/>
          <p14:tracePt t="61198" x="9080500" y="2451100"/>
          <p14:tracePt t="61215" x="9201150" y="2451100"/>
          <p14:tracePt t="61232" x="9347200" y="2451100"/>
          <p14:tracePt t="61249" x="9467850" y="2451100"/>
          <p14:tracePt t="61265" x="9512300" y="2451100"/>
          <p14:tracePt t="61282" x="9518650" y="2451100"/>
          <p14:tracePt t="61501" x="9525000" y="2451100"/>
          <p14:tracePt t="61509" x="9525000" y="2444750"/>
          <p14:tracePt t="61558" x="9531350" y="2444750"/>
          <p14:tracePt t="61565" x="9531350" y="2438400"/>
          <p14:tracePt t="61573" x="9537700" y="2438400"/>
          <p14:tracePt t="61966" x="9537700" y="2432050"/>
          <p14:tracePt t="61973" x="9544050" y="2432050"/>
          <p14:tracePt t="61982" x="9550400" y="2425700"/>
          <p14:tracePt t="61999" x="9569450" y="2419350"/>
          <p14:tracePt t="62016" x="9588500" y="2406650"/>
          <p14:tracePt t="62033" x="9594850" y="2400300"/>
          <p14:tracePt t="62453" x="9588500" y="2400300"/>
          <p14:tracePt t="62487" x="9582150" y="2400300"/>
          <p14:tracePt t="62501" x="9575800" y="2400300"/>
          <p14:tracePt t="62518" x="9569450" y="2400300"/>
          <p14:tracePt t="62534" x="9563100" y="2400300"/>
          <p14:tracePt t="62558" x="9556750" y="2400300"/>
          <p14:tracePt t="62606" x="9550400" y="2400300"/>
          <p14:tracePt t="62613" x="9537700" y="2400300"/>
          <p14:tracePt t="62621" x="9518650" y="2400300"/>
          <p14:tracePt t="62633" x="9499600" y="2400300"/>
          <p14:tracePt t="62650" x="9480550" y="2400300"/>
          <p14:tracePt t="62666" x="9467850" y="2400300"/>
          <p14:tracePt t="62710" x="9461500" y="2400300"/>
          <p14:tracePt t="62717" x="9455150" y="2400300"/>
          <p14:tracePt t="62725" x="9436100" y="2387600"/>
          <p14:tracePt t="62733" x="9429750" y="2381250"/>
          <p14:tracePt t="62751" x="9404350" y="2362200"/>
          <p14:tracePt t="62766" x="9391650" y="2362200"/>
          <p14:tracePt t="62838" x="9391650" y="2355850"/>
          <p14:tracePt t="62845" x="9385300" y="2355850"/>
          <p14:tracePt t="62853" x="9385300" y="2343150"/>
          <p14:tracePt t="62866" x="9385300" y="2336800"/>
          <p14:tracePt t="62883" x="9372600" y="2324100"/>
          <p14:tracePt t="62900" x="9372600" y="2298700"/>
          <p14:tracePt t="62918" x="9366250" y="2286000"/>
          <p14:tracePt t="62933" x="9366250" y="2279650"/>
          <p14:tracePt t="62950" x="9366250" y="2254250"/>
          <p14:tracePt t="62967" x="9366250" y="2228850"/>
          <p14:tracePt t="62985" x="9366250" y="2197100"/>
          <p14:tracePt t="63000" x="9366250" y="2171700"/>
          <p14:tracePt t="63017" x="9366250" y="2152650"/>
          <p14:tracePt t="63033" x="9372600" y="2133600"/>
          <p14:tracePt t="63051" x="9378950" y="2120900"/>
          <p14:tracePt t="63067" x="9385300" y="2108200"/>
          <p14:tracePt t="63083" x="9391650" y="2095500"/>
          <p14:tracePt t="63100" x="9404350" y="2076450"/>
          <p14:tracePt t="63118" x="9417050" y="2044700"/>
          <p14:tracePt t="63133" x="9423400" y="2038350"/>
          <p14:tracePt t="63150" x="9436100" y="2025650"/>
          <p14:tracePt t="63167" x="9442450" y="2025650"/>
          <p14:tracePt t="63185" x="9461500" y="2019300"/>
          <p14:tracePt t="63200" x="9474200" y="2012950"/>
          <p14:tracePt t="63217" x="9493250" y="2006600"/>
          <p14:tracePt t="63233" x="9505950" y="2006600"/>
          <p14:tracePt t="63252" x="9544050" y="2006600"/>
          <p14:tracePt t="63267" x="9588500" y="2006600"/>
          <p14:tracePt t="63284" x="9652000" y="2025650"/>
          <p14:tracePt t="63301" x="9696450" y="2051050"/>
          <p14:tracePt t="63319" x="9715500" y="2063750"/>
          <p14:tracePt t="63334" x="9721850" y="2076450"/>
          <p14:tracePt t="63351" x="9734550" y="2095500"/>
          <p14:tracePt t="63367" x="9740900" y="2127250"/>
          <p14:tracePt t="63385" x="9753600" y="2159000"/>
          <p14:tracePt t="63400" x="9759950" y="2197100"/>
          <p14:tracePt t="63417" x="9759950" y="2241550"/>
          <p14:tracePt t="63434" x="9759950" y="2279650"/>
          <p14:tracePt t="63452" x="9759950" y="2324100"/>
          <p14:tracePt t="63467" x="9759950" y="2368550"/>
          <p14:tracePt t="63484" x="9747250" y="2413000"/>
          <p14:tracePt t="63502" x="9721850" y="2438400"/>
          <p14:tracePt t="63518" x="9696450" y="2457450"/>
          <p14:tracePt t="63534" x="9677400" y="2457450"/>
          <p14:tracePt t="63551" x="9671050" y="2463800"/>
          <p14:tracePt t="63567" x="9664700" y="2463800"/>
          <p14:tracePt t="63653" x="9658350" y="2463800"/>
          <p14:tracePt t="63758" x="9645650" y="2470150"/>
          <p14:tracePt t="63765" x="9639300" y="2470150"/>
          <p14:tracePt t="63773" x="9626600" y="2470150"/>
          <p14:tracePt t="63784" x="9607550" y="2470150"/>
          <p14:tracePt t="63801" x="9531350" y="2470150"/>
          <p14:tracePt t="63818" x="9423400" y="2470150"/>
          <p14:tracePt t="63836" x="9309100" y="2470150"/>
          <p14:tracePt t="63851" x="9220200" y="2470150"/>
          <p14:tracePt t="63868" x="9156700" y="2470150"/>
          <p14:tracePt t="63884" x="9137650" y="2470150"/>
          <p14:tracePt t="64118" x="9131300" y="2470150"/>
          <p14:tracePt t="64166" x="9131300" y="2463800"/>
          <p14:tracePt t="64182" x="9131300" y="2457450"/>
          <p14:tracePt t="64189" x="9131300" y="2451100"/>
          <p14:tracePt t="64201" x="9131300" y="2444750"/>
          <p14:tracePt t="64222" x="9131300" y="2438400"/>
          <p14:tracePt t="64374" x="9124950" y="2438400"/>
          <p14:tracePt t="64382" x="9118600" y="2438400"/>
          <p14:tracePt t="64389" x="9112250" y="2438400"/>
          <p14:tracePt t="64401" x="9105900" y="2438400"/>
          <p14:tracePt t="64418" x="9093200" y="2438400"/>
          <p14:tracePt t="64435" x="9086850" y="2444750"/>
          <p14:tracePt t="64453" x="9067800" y="2444750"/>
          <p14:tracePt t="64453" x="9055100" y="2444750"/>
          <p14:tracePt t="64470" x="9048750" y="2444750"/>
          <p14:tracePt t="64510" x="9036050" y="2444750"/>
          <p14:tracePt t="64526" x="9029700" y="2438400"/>
          <p14:tracePt t="64534" x="9010650" y="2425700"/>
          <p14:tracePt t="64542" x="9004300" y="2425700"/>
          <p14:tracePt t="64552" x="9004300" y="2419350"/>
          <p14:tracePt t="64568" x="8997950" y="2419350"/>
          <p14:tracePt t="64585" x="8991600" y="2413000"/>
          <p14:tracePt t="64603" x="8985250" y="2406650"/>
          <p14:tracePt t="64618" x="8978900" y="2387600"/>
          <p14:tracePt t="64635" x="8966200" y="2355850"/>
          <p14:tracePt t="64652" x="8959850" y="2336800"/>
          <p14:tracePt t="64669" x="8953500" y="2317750"/>
          <p14:tracePt t="64693" x="8953500" y="2311400"/>
          <p14:tracePt t="64702" x="8953500" y="2305050"/>
          <p14:tracePt t="64719" x="8953500" y="2292350"/>
          <p14:tracePt t="64736" x="8953500" y="2273300"/>
          <p14:tracePt t="64752" x="8953500" y="2260600"/>
          <p14:tracePt t="64769" x="8953500" y="2247900"/>
          <p14:tracePt t="64785" x="8953500" y="2228850"/>
          <p14:tracePt t="64803" x="8953500" y="2216150"/>
          <p14:tracePt t="64818" x="8953500" y="2203450"/>
          <p14:tracePt t="64835" x="8953500" y="2190750"/>
          <p14:tracePt t="64852" x="8953500" y="2178050"/>
          <p14:tracePt t="64869" x="8972550" y="2159000"/>
          <p14:tracePt t="64886" x="8978900" y="2146300"/>
          <p14:tracePt t="64902" x="8991600" y="2127250"/>
          <p14:tracePt t="64919" x="9010650" y="2120900"/>
          <p14:tracePt t="64936" x="9017000" y="2120900"/>
          <p14:tracePt t="64952" x="9029700" y="2114550"/>
          <p14:tracePt t="65006" x="9036050" y="2114550"/>
          <p14:tracePt t="65022" x="9042400" y="2114550"/>
          <p14:tracePt t="65030" x="9048750" y="2114550"/>
          <p14:tracePt t="65054" x="9061450" y="2114550"/>
          <p14:tracePt t="65078" x="9067800" y="2114550"/>
          <p14:tracePt t="65086" x="9067800" y="2120900"/>
          <p14:tracePt t="65094" x="9074150" y="2133600"/>
          <p14:tracePt t="65102" x="9080500" y="2139950"/>
          <p14:tracePt t="65119" x="9080500" y="2146300"/>
          <p14:tracePt t="65135" x="9086850" y="2159000"/>
          <p14:tracePt t="65153" x="9093200" y="2178050"/>
          <p14:tracePt t="65169" x="9093200" y="2203450"/>
          <p14:tracePt t="65185" x="9099550" y="2222500"/>
          <p14:tracePt t="65202" x="9099550" y="2241550"/>
          <p14:tracePt t="65219" x="9099550" y="2273300"/>
          <p14:tracePt t="65236" x="9099550" y="2305050"/>
          <p14:tracePt t="65252" x="9099550" y="2343150"/>
          <p14:tracePt t="65270" x="9086850" y="2400300"/>
          <p14:tracePt t="65287" x="9086850" y="2438400"/>
          <p14:tracePt t="65302" x="9086850" y="2457450"/>
          <p14:tracePt t="65319" x="9080500" y="2463800"/>
          <p14:tracePt t="66918" x="9080500" y="2470150"/>
          <p14:tracePt t="66928" x="9080500" y="2476500"/>
          <p14:tracePt t="66937" x="9080500" y="2482850"/>
          <p14:tracePt t="66954" x="9099550" y="2501900"/>
          <p14:tracePt t="66971" x="9131300" y="2520950"/>
          <p14:tracePt t="66988" x="9156700" y="2546350"/>
          <p14:tracePt t="67004" x="9226550" y="2603500"/>
          <p14:tracePt t="67021" x="9315450" y="2667000"/>
          <p14:tracePt t="67022" x="9353550" y="2686050"/>
          <p14:tracePt t="67037" x="9398000" y="2717800"/>
          <p14:tracePt t="67055" x="9550400" y="2787650"/>
          <p14:tracePt t="67071" x="9620250" y="2813050"/>
          <p14:tracePt t="67087" x="9639300" y="2819400"/>
          <p14:tracePt t="67198" x="9652000" y="2832100"/>
          <p14:tracePt t="67209" x="9677400" y="2851150"/>
          <p14:tracePt t="67214" x="9709150" y="2870200"/>
          <p14:tracePt t="67222" x="9740900" y="2882900"/>
          <p14:tracePt t="67237" x="9779000" y="2901950"/>
          <p14:tracePt t="67254" x="9867900" y="2952750"/>
          <p14:tracePt t="67272" x="9880600" y="2959100"/>
          <p14:tracePt t="67287" x="9886950" y="2959100"/>
          <p14:tracePt t="67518" x="9893300" y="2959100"/>
          <p14:tracePt t="67814" x="9899650" y="2959100"/>
          <p14:tracePt t="67822" x="9931400" y="2959100"/>
          <p14:tracePt t="67830" x="9963150" y="2959100"/>
          <p14:tracePt t="67838" x="9988550" y="2959100"/>
          <p14:tracePt t="67855" x="10013950" y="2959100"/>
          <p14:tracePt t="67871" x="10033000" y="2959100"/>
          <p14:tracePt t="67902" x="10039350" y="2959100"/>
          <p14:tracePt t="67910" x="10045700" y="2959100"/>
          <p14:tracePt t="67922" x="10052050" y="2959100"/>
          <p14:tracePt t="67938" x="10077450" y="2959100"/>
          <p14:tracePt t="67956" x="10096500" y="2952750"/>
          <p14:tracePt t="67971" x="10134600" y="2952750"/>
          <p14:tracePt t="67988" x="10160000" y="2952750"/>
          <p14:tracePt t="68005" x="10204450" y="2940050"/>
          <p14:tracePt t="68006" x="10223500" y="2940050"/>
          <p14:tracePt t="68022" x="10261600" y="2933700"/>
          <p14:tracePt t="68039" x="10287000" y="2927350"/>
          <p14:tracePt t="68055" x="10356850" y="2921000"/>
          <p14:tracePt t="68072" x="10496550" y="2921000"/>
          <p14:tracePt t="68089" x="10712450" y="2921000"/>
          <p14:tracePt t="68105" x="10922000" y="2921000"/>
          <p14:tracePt t="68122" x="11036300" y="2921000"/>
          <p14:tracePt t="68138" x="11055350" y="2914650"/>
          <p14:tracePt t="68574" x="11042650" y="2914650"/>
          <p14:tracePt t="68582" x="11029950" y="2914650"/>
          <p14:tracePt t="68590" x="10998200" y="2914650"/>
          <p14:tracePt t="68605" x="10960100" y="2914650"/>
          <p14:tracePt t="68606" x="10896600" y="2914650"/>
          <p14:tracePt t="68622" x="10731500" y="2914650"/>
          <p14:tracePt t="68639" x="10502900" y="2914650"/>
          <p14:tracePt t="68656" x="10331450" y="2914650"/>
          <p14:tracePt t="68673" x="10198100" y="2921000"/>
          <p14:tracePt t="68689" x="10083800" y="2933700"/>
          <p14:tracePt t="68705" x="10001250" y="2946400"/>
          <p14:tracePt t="68723" x="9950450" y="2952750"/>
          <p14:tracePt t="68739" x="9899650" y="2965450"/>
          <p14:tracePt t="68756" x="9861550" y="2965450"/>
          <p14:tracePt t="68772" x="9823450" y="2971800"/>
          <p14:tracePt t="68790" x="9798050" y="2971800"/>
          <p14:tracePt t="68806" x="9785350" y="2978150"/>
          <p14:tracePt t="68838" x="9772650" y="2978150"/>
          <p14:tracePt t="68846" x="9759950" y="2978150"/>
          <p14:tracePt t="68857" x="9747250" y="2978150"/>
          <p14:tracePt t="68872" x="9715500" y="2978150"/>
          <p14:tracePt t="68889" x="9696450" y="2978150"/>
          <p14:tracePt t="69134" x="9683750" y="2978150"/>
          <p14:tracePt t="69142" x="9652000" y="2990850"/>
          <p14:tracePt t="69150" x="9613900" y="2990850"/>
          <p14:tracePt t="69158" x="9569450" y="2997200"/>
          <p14:tracePt t="69173" x="9512300" y="2997200"/>
          <p14:tracePt t="69189" x="9410700" y="2997200"/>
          <p14:tracePt t="69190" x="9359900" y="2997200"/>
          <p14:tracePt t="69207" x="9283700" y="2997200"/>
          <p14:tracePt t="69223" x="9251950" y="2997200"/>
          <p14:tracePt t="69239" x="9232900" y="2997200"/>
          <p14:tracePt t="69256" x="9220200" y="2997200"/>
          <p14:tracePt t="69274" x="9182100" y="2990850"/>
          <p14:tracePt t="69289" x="9144000" y="2984500"/>
          <p14:tracePt t="69307" x="9112250" y="2984500"/>
          <p14:tracePt t="69323" x="9105900" y="2978150"/>
          <p14:tracePt t="69375" x="9118600" y="2978150"/>
          <p14:tracePt t="69383" x="9131300" y="2978150"/>
          <p14:tracePt t="69390" x="9144000" y="2978150"/>
          <p14:tracePt t="69407" x="9163050" y="2971800"/>
          <p14:tracePt t="69423" x="9169400" y="2971800"/>
          <p14:tracePt t="69439" x="9213850" y="2971800"/>
          <p14:tracePt t="69456" x="9372600" y="2978150"/>
          <p14:tracePt t="69474" x="9696450" y="3016250"/>
          <p14:tracePt t="69490" x="10020300" y="3016250"/>
          <p14:tracePt t="69506" x="10217150" y="3016250"/>
          <p14:tracePt t="69523" x="10312400" y="3009900"/>
          <p14:tracePt t="69622" x="10318750" y="3003550"/>
          <p14:tracePt t="69638" x="10325100" y="2997200"/>
          <p14:tracePt t="69654" x="10331450" y="2990850"/>
          <p14:tracePt t="69663" x="10337800" y="2984500"/>
          <p14:tracePt t="69673" x="10356850" y="2971800"/>
          <p14:tracePt t="69691" x="10375900" y="2965450"/>
          <p14:tracePt t="69863" x="10369550" y="2965450"/>
          <p14:tracePt t="69870" x="10363200" y="2965450"/>
          <p14:tracePt t="69878" x="10344150" y="2965450"/>
          <p14:tracePt t="69890" x="10331450" y="2965450"/>
          <p14:tracePt t="69907" x="10274300" y="2965450"/>
          <p14:tracePt t="69923" x="10229850" y="2965450"/>
          <p14:tracePt t="69941" x="10191750" y="2965450"/>
          <p14:tracePt t="69967" x="10185400" y="2965450"/>
          <p14:tracePt t="69991" x="10179050" y="2965450"/>
          <p14:tracePt t="69998" x="10160000" y="2965450"/>
          <p14:tracePt t="70007" x="10147300" y="2959100"/>
          <p14:tracePt t="70023" x="10109200" y="2940050"/>
          <p14:tracePt t="70040" x="10071100" y="2914650"/>
          <p14:tracePt t="70057" x="10045700" y="2895600"/>
          <p14:tracePt t="70074" x="10039350" y="2889250"/>
          <p14:tracePt t="70091" x="10026650" y="2870200"/>
          <p14:tracePt t="70107" x="10007600" y="2844800"/>
          <p14:tracePt t="70123" x="9988550" y="2819400"/>
          <p14:tracePt t="70141" x="9969500" y="2794000"/>
          <p14:tracePt t="70157" x="9956800" y="2774950"/>
          <p14:tracePt t="70159" x="9950450" y="2774950"/>
          <p14:tracePt t="70173" x="9950450" y="2768600"/>
          <p14:tracePt t="70190" x="9950450" y="2755900"/>
          <p14:tracePt t="70208" x="9950450" y="2736850"/>
          <p14:tracePt t="70223" x="9950450" y="2711450"/>
          <p14:tracePt t="70240" x="9950450" y="2686050"/>
          <p14:tracePt t="70257" x="9950450" y="2654300"/>
          <p14:tracePt t="70274" x="9956800" y="2609850"/>
          <p14:tracePt t="70291" x="9982200" y="2571750"/>
          <p14:tracePt t="70307" x="10026650" y="2520950"/>
          <p14:tracePt t="70324" x="10058400" y="2489200"/>
          <p14:tracePt t="70342" x="10115550" y="2444750"/>
          <p14:tracePt t="70357" x="10121900" y="2438400"/>
          <p14:tracePt t="70374" x="10185400" y="2419350"/>
          <p14:tracePt t="70391" x="10229850" y="2413000"/>
          <p14:tracePt t="70408" x="10287000" y="2406650"/>
          <p14:tracePt t="70424" x="10344150" y="2400300"/>
          <p14:tracePt t="70440" x="10407650" y="2400300"/>
          <p14:tracePt t="70457" x="10477500" y="2400300"/>
          <p14:tracePt t="70475" x="10566400" y="2400300"/>
          <p14:tracePt t="70491" x="10648950" y="2400300"/>
          <p14:tracePt t="70507" x="10706100" y="2400300"/>
          <p14:tracePt t="70525" x="10725150" y="2400300"/>
          <p14:tracePt t="70550" x="10737850" y="2400300"/>
          <p14:tracePt t="70558" x="10737850" y="2406650"/>
          <p14:tracePt t="70574" x="10769600" y="2444750"/>
          <p14:tracePt t="70590" x="10795000" y="2489200"/>
          <p14:tracePt t="70608" x="10826750" y="2527300"/>
          <p14:tracePt t="70624" x="10839450" y="2540000"/>
          <p14:tracePt t="70641" x="10852150" y="2559050"/>
          <p14:tracePt t="70657" x="10858500" y="2584450"/>
          <p14:tracePt t="70675" x="10864850" y="2597150"/>
          <p14:tracePt t="70691" x="10871200" y="2609850"/>
          <p14:tracePt t="70707" x="10871200" y="2622550"/>
          <p14:tracePt t="70724" x="10871200" y="2628900"/>
          <p14:tracePt t="70742" x="10871200" y="2660650"/>
          <p14:tracePt t="70758" x="10871200" y="2667000"/>
          <p14:tracePt t="70758" x="10871200" y="2679700"/>
          <p14:tracePt t="70774" x="10871200" y="2705100"/>
          <p14:tracePt t="70791" x="10871200" y="2730500"/>
          <p14:tracePt t="70808" x="10871200" y="2749550"/>
          <p14:tracePt t="70824" x="10871200" y="2768600"/>
          <p14:tracePt t="70841" x="10871200" y="2794000"/>
          <p14:tracePt t="70857" x="10858500" y="2806700"/>
          <p14:tracePt t="70875" x="10845800" y="2825750"/>
          <p14:tracePt t="70891" x="10833100" y="2844800"/>
          <p14:tracePt t="70908" x="10826750" y="2857500"/>
          <p14:tracePt t="70924" x="10814050" y="2870200"/>
          <p14:tracePt t="70942" x="10807700" y="2876550"/>
          <p14:tracePt t="70958" x="10795000" y="2882900"/>
          <p14:tracePt t="70975" x="10782300" y="2889250"/>
          <p14:tracePt t="70991" x="10763250" y="2908300"/>
          <p14:tracePt t="71008" x="10737850" y="2921000"/>
          <p14:tracePt t="71025" x="10712450" y="2940050"/>
          <p14:tracePt t="71041" x="10687050" y="2940050"/>
          <p14:tracePt t="71058" x="10661650" y="2946400"/>
          <p14:tracePt t="71075" x="10642600" y="2959100"/>
          <p14:tracePt t="71091" x="10617200" y="2965450"/>
          <p14:tracePt t="71108" x="10591800" y="2965450"/>
          <p14:tracePt t="71124" x="10553700" y="2965450"/>
          <p14:tracePt t="71143" x="10490200" y="2965450"/>
          <p14:tracePt t="71158" x="10458450" y="2965450"/>
          <p14:tracePt t="71174" x="10420350" y="2965450"/>
          <p14:tracePt t="71192" x="10388600" y="2965450"/>
          <p14:tracePt t="71208" x="10363200" y="2965450"/>
          <p14:tracePt t="71224" x="10331450" y="2965450"/>
          <p14:tracePt t="71241" x="10312400" y="2965450"/>
          <p14:tracePt t="71258" x="10306050" y="2965450"/>
          <p14:tracePt t="71303" x="10299700" y="2965450"/>
          <p14:tracePt t="71310" x="10293350" y="2965450"/>
          <p14:tracePt t="71318" x="10280650" y="2965450"/>
          <p14:tracePt t="71326" x="10274300" y="2965450"/>
          <p14:tracePt t="71342" x="10242550" y="2965450"/>
          <p14:tracePt t="71358" x="10217150" y="2952750"/>
          <p14:tracePt t="71375" x="10198100" y="2952750"/>
          <p14:tracePt t="71391" x="10191750" y="2946400"/>
          <p14:tracePt t="71409" x="10185400" y="2940050"/>
          <p14:tracePt t="71425" x="10172700" y="2940050"/>
          <p14:tracePt t="71441" x="10147300" y="2927350"/>
          <p14:tracePt t="71458" x="10128250" y="2914650"/>
          <p14:tracePt t="71476" x="10096500" y="2895600"/>
          <p14:tracePt t="71492" x="10077450" y="2876550"/>
          <p14:tracePt t="71508" x="10064750" y="2857500"/>
          <p14:tracePt t="71525" x="10052050" y="2851150"/>
          <p14:tracePt t="71543" x="10045700" y="2838450"/>
          <p14:tracePt t="71558" x="10045700" y="2819400"/>
          <p14:tracePt t="71575" x="10033000" y="2787650"/>
          <p14:tracePt t="71591" x="10026650" y="2762250"/>
          <p14:tracePt t="71609" x="10026650" y="2736850"/>
          <p14:tracePt t="71625" x="10026650" y="2724150"/>
          <p14:tracePt t="71641" x="10026650" y="2711450"/>
          <p14:tracePt t="71658" x="10026650" y="2698750"/>
          <p14:tracePt t="71676" x="10026650" y="2673350"/>
          <p14:tracePt t="71693" x="10039350" y="2647950"/>
          <p14:tracePt t="71708" x="10064750" y="2609850"/>
          <p14:tracePt t="71725" x="10090150" y="2590800"/>
          <p14:tracePt t="71743" x="10172700" y="2559050"/>
          <p14:tracePt t="71758" x="10248900" y="2546350"/>
          <p14:tracePt t="71775" x="10344150" y="2540000"/>
          <p14:tracePt t="71792" x="10433050" y="2540000"/>
          <p14:tracePt t="71810" x="10496550" y="2540000"/>
          <p14:tracePt t="71825" x="10521950" y="2540000"/>
          <p14:tracePt t="71842" x="10541000" y="2540000"/>
          <p14:tracePt t="71858" x="10566400" y="2565400"/>
          <p14:tracePt t="71876" x="10617200" y="2616200"/>
          <p14:tracePt t="71892" x="10668000" y="2679700"/>
          <p14:tracePt t="71909" x="10693400" y="2724150"/>
          <p14:tracePt t="71925" x="10706100" y="2768600"/>
          <p14:tracePt t="71943" x="10706100" y="2813050"/>
          <p14:tracePt t="71959" x="10706100" y="2832100"/>
          <p14:tracePt t="71976" x="10706100" y="2851150"/>
          <p14:tracePt t="71992" x="10706100" y="2870200"/>
          <p14:tracePt t="72009" x="10706100" y="2876550"/>
          <p14:tracePt t="72025" x="10693400" y="2889250"/>
          <p14:tracePt t="72042" x="10680700" y="2895600"/>
          <p14:tracePt t="72059" x="10674350" y="2901950"/>
          <p14:tracePt t="72076" x="10661650" y="2901950"/>
          <p14:tracePt t="72092" x="10655300" y="2908300"/>
          <p14:tracePt t="72109" x="10617200" y="2914650"/>
          <p14:tracePt t="72111" x="10591800" y="2914650"/>
          <p14:tracePt t="72125" x="10547350" y="2914650"/>
          <p14:tracePt t="72143" x="10325100" y="2914650"/>
          <p14:tracePt t="72159" x="10083800" y="2914650"/>
          <p14:tracePt t="72176" x="9931400" y="2914650"/>
          <p14:tracePt t="72192" x="9829800" y="2921000"/>
          <p14:tracePt t="72210" x="9772650" y="2933700"/>
          <p14:tracePt t="72225" x="9759950" y="2933700"/>
          <p14:tracePt t="72242" x="9753600" y="2933700"/>
          <p14:tracePt t="72259" x="9747250" y="2933700"/>
          <p14:tracePt t="72277" x="9721850" y="2933700"/>
          <p14:tracePt t="72292" x="9690100" y="2933700"/>
          <p14:tracePt t="72309" x="9658350" y="2933700"/>
          <p14:tracePt t="72325" x="9607550" y="2933700"/>
          <p14:tracePt t="72344" x="9575800" y="2933700"/>
          <p14:tracePt t="72535" x="9569450" y="2933700"/>
          <p14:tracePt t="72542" x="9556750" y="2940050"/>
          <p14:tracePt t="72551" x="9544050" y="2940050"/>
          <p14:tracePt t="72559" x="9512300" y="2940050"/>
          <p14:tracePt t="72576" x="9423400" y="2940050"/>
          <p14:tracePt t="72592" x="9328150" y="2940050"/>
          <p14:tracePt t="72610" x="9258300" y="2940050"/>
          <p14:tracePt t="72626" x="9201150" y="2940050"/>
          <p14:tracePt t="72643" x="9163050" y="2940050"/>
          <p14:tracePt t="72659" x="9118600" y="2940050"/>
          <p14:tracePt t="72677" x="9067800" y="2940050"/>
          <p14:tracePt t="72692" x="9023350" y="2940050"/>
          <p14:tracePt t="72709" x="9004300" y="2940050"/>
          <p14:tracePt t="72751" x="8997950" y="2940050"/>
          <p14:tracePt t="72767" x="8985250" y="2927350"/>
          <p14:tracePt t="72774" x="8978900" y="2921000"/>
          <p14:tracePt t="72783" x="8966200" y="2908300"/>
          <p14:tracePt t="72793" x="8959850" y="2901950"/>
          <p14:tracePt t="72809" x="8947150" y="2895600"/>
          <p14:tracePt t="72836" x="8947150" y="2889250"/>
          <p14:tracePt t="72843" x="8947150" y="2882900"/>
          <p14:tracePt t="72859" x="8947150" y="2851150"/>
          <p14:tracePt t="72876" x="8947150" y="2813050"/>
          <p14:tracePt t="72894" x="8947150" y="2781300"/>
          <p14:tracePt t="72895" x="8947150" y="2762250"/>
          <p14:tracePt t="72910" x="8947150" y="2749550"/>
          <p14:tracePt t="72926" x="8947150" y="2711450"/>
          <p14:tracePt t="72943" x="8947150" y="2686050"/>
          <p14:tracePt t="72960" x="8966200" y="2667000"/>
          <p14:tracePt t="72976" x="8985250" y="2641600"/>
          <p14:tracePt t="72993" x="9010650" y="2609850"/>
          <p14:tracePt t="73010" x="9061450" y="2578100"/>
          <p14:tracePt t="73027" x="9093200" y="2546350"/>
          <p14:tracePt t="73043" x="9150350" y="2514600"/>
          <p14:tracePt t="73060" x="9182100" y="2501900"/>
          <p14:tracePt t="73076" x="9213850" y="2489200"/>
          <p14:tracePt t="73094" x="9239250" y="2482850"/>
          <p14:tracePt t="73095" x="9245600" y="2482850"/>
          <p14:tracePt t="73110" x="9251950" y="2482850"/>
          <p14:tracePt t="73126" x="9283700" y="2476500"/>
          <p14:tracePt t="73143" x="9321800" y="2476500"/>
          <p14:tracePt t="73161" x="9372600" y="2476500"/>
          <p14:tracePt t="73177" x="9448800" y="2476500"/>
          <p14:tracePt t="73193" x="9518650" y="2476500"/>
          <p14:tracePt t="73210" x="9537700" y="2476500"/>
          <p14:tracePt t="73255" x="9544050" y="2476500"/>
          <p14:tracePt t="73263" x="9556750" y="2476500"/>
          <p14:tracePt t="73270" x="9569450" y="2476500"/>
          <p14:tracePt t="73286" x="9582150" y="2482850"/>
          <p14:tracePt t="73295" x="9582150" y="2489200"/>
          <p14:tracePt t="73310" x="9588500" y="2489200"/>
          <p14:tracePt t="73327" x="9601200" y="2508250"/>
          <p14:tracePt t="73343" x="9620250" y="2533650"/>
          <p14:tracePt t="73361" x="9632950" y="2546350"/>
          <p14:tracePt t="73376" x="9632950" y="2552700"/>
          <p14:tracePt t="73393" x="9639300" y="2559050"/>
          <p14:tracePt t="73410" x="9645650" y="2571750"/>
          <p14:tracePt t="73428" x="9645650" y="2578100"/>
          <p14:tracePt t="73443" x="9652000" y="2597150"/>
          <p14:tracePt t="73460" x="9652000" y="2609850"/>
          <p14:tracePt t="73477" x="9652000" y="2647950"/>
          <p14:tracePt t="73494" x="9664700" y="2673350"/>
          <p14:tracePt t="73494" x="9664700" y="2698750"/>
          <p14:tracePt t="73511" x="9664700" y="2736850"/>
          <p14:tracePt t="73527" x="9664700" y="2781300"/>
          <p14:tracePt t="73543" x="9664700" y="2825750"/>
          <p14:tracePt t="73561" x="9664700" y="2851150"/>
          <p14:tracePt t="73577" x="9664700" y="2870200"/>
          <p14:tracePt t="73593" x="9664700" y="2876550"/>
          <p14:tracePt t="73611" x="9664700" y="2882900"/>
          <p14:tracePt t="73628" x="9664700" y="2895600"/>
          <p14:tracePt t="73643" x="9658350" y="2901950"/>
          <p14:tracePt t="73660" x="9658350" y="2908300"/>
          <p14:tracePt t="73677" x="9652000" y="2908300"/>
          <p14:tracePt t="73695" x="9645650" y="2921000"/>
          <p14:tracePt t="73711" x="9639300" y="2927350"/>
          <p14:tracePt t="73727" x="9620250" y="2927350"/>
          <p14:tracePt t="73744" x="9594850" y="2946400"/>
          <p14:tracePt t="73761" x="9556750" y="2959100"/>
          <p14:tracePt t="73777" x="9537700" y="2959100"/>
          <p14:tracePt t="73794" x="9525000" y="2965450"/>
          <p14:tracePt t="73810" x="9518650" y="2965450"/>
          <p14:tracePt t="73828" x="9505950" y="2965450"/>
          <p14:tracePt t="73844" x="9486900" y="2965450"/>
          <p14:tracePt t="73860" x="9455150" y="2965450"/>
          <p14:tracePt t="73877" x="9429750" y="2965450"/>
          <p14:tracePt t="73895" x="9404350" y="2965450"/>
          <p14:tracePt t="73910" x="9391650" y="2965450"/>
          <p14:tracePt t="73927" x="9359900" y="2965450"/>
          <p14:tracePt t="73944" x="9328150" y="2965450"/>
          <p14:tracePt t="73961" x="9302750" y="2965450"/>
          <p14:tracePt t="73977" x="9277350" y="2965450"/>
          <p14:tracePt t="73994" x="9258300" y="2965450"/>
          <p14:tracePt t="74010" x="9245600" y="2965450"/>
          <p14:tracePt t="74028" x="9226550" y="2965450"/>
          <p14:tracePt t="74044" x="9188450" y="2965450"/>
          <p14:tracePt t="74061" x="9131300" y="2965450"/>
          <p14:tracePt t="74077" x="9067800" y="2965450"/>
          <p14:tracePt t="74095" x="9036050" y="2959100"/>
          <p14:tracePt t="74144" x="9029700" y="2959100"/>
          <p14:tracePt t="74150" x="9029700" y="2952750"/>
          <p14:tracePt t="74162" x="9023350" y="2946400"/>
          <p14:tracePt t="74177" x="9004300" y="2933700"/>
          <p14:tracePt t="74194" x="8997950" y="2927350"/>
          <p14:tracePt t="74211" x="8991600" y="2914650"/>
          <p14:tracePt t="74228" x="8985250" y="2889250"/>
          <p14:tracePt t="74244" x="8972550" y="2870200"/>
          <p14:tracePt t="74261" x="8972550" y="2844800"/>
          <p14:tracePt t="74277" x="8972550" y="2813050"/>
          <p14:tracePt t="74295" x="8972550" y="2774950"/>
          <p14:tracePt t="74311" x="8972550" y="2736850"/>
          <p14:tracePt t="74328" x="8978900" y="2686050"/>
          <p14:tracePt t="74344" x="8985250" y="2647950"/>
          <p14:tracePt t="74362" x="9023350" y="2603500"/>
          <p14:tracePt t="74378" x="9036050" y="2578100"/>
          <p14:tracePt t="74394" x="9055100" y="2559050"/>
          <p14:tracePt t="74411" x="9086850" y="2540000"/>
          <p14:tracePt t="74428" x="9105900" y="2527300"/>
          <p14:tracePt t="74444" x="9150350" y="2508250"/>
          <p14:tracePt t="74461" x="9169400" y="2501900"/>
          <p14:tracePt t="74478" x="9213850" y="2501900"/>
          <p14:tracePt t="74495" x="9315450" y="2501900"/>
          <p14:tracePt t="74511" x="9385300" y="2501900"/>
          <p14:tracePt t="74528" x="9423400" y="2508250"/>
          <p14:tracePt t="74544" x="9442450" y="2514600"/>
          <p14:tracePt t="74562" x="9448800" y="2520950"/>
          <p14:tracePt t="74578" x="9455150" y="2520950"/>
          <p14:tracePt t="74594" x="9461500" y="2533650"/>
          <p14:tracePt t="74611" x="9467850" y="2552700"/>
          <p14:tracePt t="74629" x="9486900" y="2590800"/>
          <p14:tracePt t="74644" x="9505950" y="2641600"/>
          <p14:tracePt t="74661" x="9531350" y="2705100"/>
          <p14:tracePt t="74678" x="9550400" y="2743200"/>
          <p14:tracePt t="74679" x="9550400" y="2749550"/>
          <p14:tracePt t="74695" x="9556750" y="2774950"/>
          <p14:tracePt t="74711" x="9556750" y="2781300"/>
          <p14:tracePt t="74728" x="9556750" y="2787650"/>
          <p14:tracePt t="74744" x="9556750" y="2806700"/>
          <p14:tracePt t="74762" x="9556750" y="2819400"/>
          <p14:tracePt t="74778" x="9556750" y="2825750"/>
          <p14:tracePt t="74795" x="9556750" y="2832100"/>
          <p14:tracePt t="74855" x="9556750" y="2838450"/>
          <p14:tracePt t="74862" x="9556750" y="2844800"/>
          <p14:tracePt t="74871" x="9556750" y="2851150"/>
          <p14:tracePt t="74878" x="9556750" y="2857500"/>
          <p14:tracePt t="74895" x="9556750" y="2889250"/>
          <p14:tracePt t="74911" x="9556750" y="2927350"/>
          <p14:tracePt t="74929" x="9563100" y="2971800"/>
          <p14:tracePt t="74945" x="9588500" y="3035300"/>
          <p14:tracePt t="74961" x="9613900" y="3092450"/>
          <p14:tracePt t="74980" x="9632950" y="3136900"/>
          <p14:tracePt t="74997" x="9645650" y="3162300"/>
          <p14:tracePt t="75011" x="9664700" y="3206750"/>
          <p14:tracePt t="75029" x="9683750" y="3244850"/>
          <p14:tracePt t="75045" x="9702800" y="3289300"/>
          <p14:tracePt t="75062" x="9715500" y="3327400"/>
          <p14:tracePt t="75062" x="9721850" y="3352800"/>
          <p14:tracePt t="75079" x="9734550" y="3378200"/>
          <p14:tracePt t="75095" x="9734550" y="3384550"/>
          <p14:tracePt t="75215" x="9747250" y="3403600"/>
          <p14:tracePt t="75223" x="9759950" y="3416300"/>
          <p14:tracePt t="75231" x="9785350" y="3435350"/>
          <p14:tracePt t="75245" x="9798050" y="3441700"/>
          <p14:tracePt t="75262" x="9874250" y="3486150"/>
          <p14:tracePt t="75263" x="9893300" y="3492500"/>
          <p14:tracePt t="75278" x="9906000" y="3498850"/>
          <p14:tracePt t="75327" x="9912350" y="3505200"/>
          <p14:tracePt t="75391" x="9912350" y="3511550"/>
          <p14:tracePt t="75415" x="9912350" y="3517900"/>
          <p14:tracePt t="75439" x="9906000" y="3517900"/>
          <p14:tracePt t="75447" x="9899650" y="3517900"/>
          <p14:tracePt t="75455" x="9893300" y="3517900"/>
          <p14:tracePt t="75463" x="9886950" y="3517900"/>
          <p14:tracePt t="75478" x="9874250" y="3517900"/>
          <p14:tracePt t="75495" x="9867900" y="3517900"/>
          <p14:tracePt t="75512" x="9855200" y="3517900"/>
          <p14:tracePt t="75535" x="9848850" y="3517900"/>
          <p14:tracePt t="75551" x="9842500" y="3517900"/>
          <p14:tracePt t="76031" x="9848850" y="3517900"/>
          <p14:tracePt t="76055" x="9855200" y="3517900"/>
          <p14:tracePt t="76343" x="9848850" y="3517900"/>
          <p14:tracePt t="76367" x="9842500" y="3517900"/>
          <p14:tracePt t="76391" x="9836150" y="3517900"/>
          <p14:tracePt t="76407" x="9823450" y="3517900"/>
          <p14:tracePt t="76423" x="9817100" y="3517900"/>
          <p14:tracePt t="76944" x="9823450" y="3517900"/>
          <p14:tracePt t="76951" x="9842500" y="3517900"/>
          <p14:tracePt t="76963" x="9867900" y="3517900"/>
          <p14:tracePt t="76980" x="9937750" y="3517900"/>
          <p14:tracePt t="76997" x="10013950" y="3517900"/>
          <p14:tracePt t="77014" x="10115550" y="3517900"/>
          <p14:tracePt t="77015" x="10160000" y="3517900"/>
          <p14:tracePt t="77030" x="10204450" y="3511550"/>
          <p14:tracePt t="77047" x="10242550" y="3511550"/>
          <p14:tracePt t="77336" x="10236200" y="3511550"/>
          <p14:tracePt t="77343" x="10223500" y="3511550"/>
          <p14:tracePt t="77351" x="10210800" y="3511550"/>
          <p14:tracePt t="77364" x="10185400" y="3517900"/>
          <p14:tracePt t="77380" x="10147300" y="3524250"/>
          <p14:tracePt t="77397" x="10109200" y="3524250"/>
          <p14:tracePt t="77415" x="10083800" y="3524250"/>
          <p14:tracePt t="77430" x="10077450" y="3524250"/>
          <p14:tracePt t="77447" x="10071100" y="3524250"/>
          <p14:tracePt t="77464" x="10058400" y="3524250"/>
          <p14:tracePt t="77481" x="10020300" y="3524250"/>
          <p14:tracePt t="77497" x="9994900" y="3524250"/>
          <p14:tracePt t="77514" x="9969500" y="3524250"/>
          <p14:tracePt t="77530" x="9950450" y="3517900"/>
          <p14:tracePt t="77548" x="9944100" y="3511550"/>
          <p14:tracePt t="77564" x="9937750" y="3511550"/>
          <p14:tracePt t="77584" x="9931400" y="3511550"/>
          <p14:tracePt t="77597" x="9918700" y="3505200"/>
          <p14:tracePt t="77615" x="9886950" y="3492500"/>
          <p14:tracePt t="77631" x="9855200" y="3492500"/>
          <p14:tracePt t="77647" x="9848850" y="3492500"/>
          <p14:tracePt t="77664" x="9842500" y="3492500"/>
          <p14:tracePt t="77682" x="9836150" y="3486150"/>
          <p14:tracePt t="77703" x="9836150" y="3479800"/>
          <p14:tracePt t="77714" x="9829800" y="3479800"/>
          <p14:tracePt t="77731" x="9817100" y="3473450"/>
          <p14:tracePt t="77748" x="9804400" y="3467100"/>
          <p14:tracePt t="77764" x="9791700" y="3454400"/>
          <p14:tracePt t="77781" x="9772650" y="3448050"/>
          <p14:tracePt t="77823" x="9766300" y="3441700"/>
          <p14:tracePt t="77839" x="9759950" y="3435350"/>
          <p14:tracePt t="77847" x="9759950" y="3429000"/>
          <p14:tracePt t="77855" x="9759950" y="3409950"/>
          <p14:tracePt t="77864" x="9753600" y="3403600"/>
          <p14:tracePt t="77881" x="9740900" y="3371850"/>
          <p14:tracePt t="77898" x="9740900" y="3340100"/>
          <p14:tracePt t="77914" x="9728200" y="3314700"/>
          <p14:tracePt t="77944" x="9728200" y="3308350"/>
          <p14:tracePt t="77952" x="9728200" y="3295650"/>
          <p14:tracePt t="77967" x="9728200" y="3282950"/>
          <p14:tracePt t="77982" x="9728200" y="3276600"/>
          <p14:tracePt t="77998" x="9728200" y="3263900"/>
          <p14:tracePt t="78015" x="9728200" y="3232150"/>
          <p14:tracePt t="78032" x="9728200" y="3206750"/>
          <p14:tracePt t="78047" x="9734550" y="3194050"/>
          <p14:tracePt t="78064" x="9740900" y="3181350"/>
          <p14:tracePt t="78081" x="9747250" y="3162300"/>
          <p14:tracePt t="78099" x="9753600" y="3149600"/>
          <p14:tracePt t="78114" x="9759950" y="3136900"/>
          <p14:tracePt t="78131" x="9772650" y="3124200"/>
          <p14:tracePt t="78148" x="9791700" y="3111500"/>
          <p14:tracePt t="78165" x="9810750" y="3098800"/>
          <p14:tracePt t="78182" x="9836150" y="3086100"/>
          <p14:tracePt t="78183" x="9855200" y="3086100"/>
          <p14:tracePt t="78198" x="9867900" y="3086100"/>
          <p14:tracePt t="78214" x="9899650" y="3079750"/>
          <p14:tracePt t="78215" x="9912350" y="3079750"/>
          <p14:tracePt t="78232" x="9963150" y="3079750"/>
          <p14:tracePt t="78248" x="10033000" y="3079750"/>
          <p14:tracePt t="78264" x="10096500" y="3079750"/>
          <p14:tracePt t="78281" x="10147300" y="3086100"/>
          <p14:tracePt t="78299" x="10185400" y="3098800"/>
          <p14:tracePt t="78314" x="10217150" y="3111500"/>
          <p14:tracePt t="78331" x="10229850" y="3117850"/>
          <p14:tracePt t="78348" x="10261600" y="3149600"/>
          <p14:tracePt t="78365" x="10299700" y="3181350"/>
          <p14:tracePt t="78381" x="10331450" y="3213100"/>
          <p14:tracePt t="78398" x="10350500" y="3238500"/>
          <p14:tracePt t="78415" x="10356850" y="3257550"/>
          <p14:tracePt t="78432" x="10363200" y="3276600"/>
          <p14:tracePt t="78448" x="10363200" y="3308350"/>
          <p14:tracePt t="78465" x="10363200" y="3333750"/>
          <p14:tracePt t="78481" x="10363200" y="3365500"/>
          <p14:tracePt t="78499" x="10363200" y="3371850"/>
          <p14:tracePt t="78515" x="10363200" y="3384550"/>
          <p14:tracePt t="78531" x="10363200" y="3390900"/>
          <p14:tracePt t="78548" x="10356850" y="3397250"/>
          <p14:tracePt t="78566" x="10350500" y="3403600"/>
          <p14:tracePt t="78581" x="10331450" y="3422650"/>
          <p14:tracePt t="78598" x="10312400" y="3435350"/>
          <p14:tracePt t="78615" x="10287000" y="3454400"/>
          <p14:tracePt t="78633" x="10274300" y="3460750"/>
          <p14:tracePt t="78648" x="10261600" y="3460750"/>
          <p14:tracePt t="78665" x="10242550" y="3467100"/>
          <p14:tracePt t="78682" x="10229850" y="3473450"/>
          <p14:tracePt t="78699" x="10210800" y="3479800"/>
          <p14:tracePt t="78715" x="10185400" y="3479800"/>
          <p14:tracePt t="78732" x="10166350" y="3479800"/>
          <p14:tracePt t="78748" x="10140950" y="3479800"/>
          <p14:tracePt t="78766" x="10121900" y="3479800"/>
          <p14:tracePt t="79048" x="10115550" y="3479800"/>
          <p14:tracePt t="79055" x="10096500" y="3479800"/>
          <p14:tracePt t="79065" x="10064750" y="3479800"/>
          <p14:tracePt t="79082" x="9975850" y="3479800"/>
          <p14:tracePt t="79099" x="9836150" y="3479800"/>
          <p14:tracePt t="79116" x="9677400" y="3479800"/>
          <p14:tracePt t="79132" x="9505950" y="3479800"/>
          <p14:tracePt t="79149" x="9398000" y="3492500"/>
          <p14:tracePt t="79166" x="9372600" y="3492500"/>
          <p14:tracePt t="79455" x="9366250" y="3492500"/>
          <p14:tracePt t="79464" x="9359900" y="3492500"/>
          <p14:tracePt t="79471" x="9334500" y="3492500"/>
          <p14:tracePt t="79482" x="9315450" y="3492500"/>
          <p14:tracePt t="79500" x="9258300" y="3492500"/>
          <p14:tracePt t="79516" x="9182100" y="3492500"/>
          <p14:tracePt t="79534" x="9099550" y="3492500"/>
          <p14:tracePt t="79549" x="9023350" y="3492500"/>
          <p14:tracePt t="79551" x="8997950" y="3492500"/>
          <p14:tracePt t="79566" x="8991600" y="3492500"/>
          <p14:tracePt t="79584" x="8985250" y="3492500"/>
          <p14:tracePt t="79600" x="8978900" y="3492500"/>
          <p14:tracePt t="79617" x="8972550" y="3492500"/>
          <p14:tracePt t="79633" x="8959850" y="3460750"/>
          <p14:tracePt t="79649" x="8953500" y="3454400"/>
          <p14:tracePt t="79667" x="8947150" y="3429000"/>
          <p14:tracePt t="79682" x="8940800" y="3403600"/>
          <p14:tracePt t="79700" x="8934450" y="3359150"/>
          <p14:tracePt t="79716" x="8928100" y="3321050"/>
          <p14:tracePt t="79733" x="8928100" y="3289300"/>
          <p14:tracePt t="79749" x="8928100" y="3257550"/>
          <p14:tracePt t="79766" x="8928100" y="3232150"/>
          <p14:tracePt t="79767" x="8928100" y="3225800"/>
          <p14:tracePt t="79783" x="8928100" y="3213100"/>
          <p14:tracePt t="79784" x="8934450" y="3194050"/>
          <p14:tracePt t="79800" x="8966200" y="3149600"/>
          <p14:tracePt t="79816" x="8991600" y="3124200"/>
          <p14:tracePt t="79833" x="9023350" y="3092450"/>
          <p14:tracePt t="79849" x="9061450" y="3079750"/>
          <p14:tracePt t="79867" x="9086850" y="3073400"/>
          <p14:tracePt t="79883" x="9150350" y="3073400"/>
          <p14:tracePt t="79899" x="9232900" y="3073400"/>
          <p14:tracePt t="79916" x="9302750" y="3073400"/>
          <p14:tracePt t="79934" x="9340850" y="3073400"/>
          <p14:tracePt t="79949" x="9347200" y="3073400"/>
          <p14:tracePt t="79966" x="9372600" y="3079750"/>
          <p14:tracePt t="79983" x="9410700" y="3105150"/>
          <p14:tracePt t="80000" x="9429750" y="3117850"/>
          <p14:tracePt t="80016" x="9442450" y="3124200"/>
          <p14:tracePt t="80033" x="9455150" y="3130550"/>
          <p14:tracePt t="80050" x="9467850" y="3149600"/>
          <p14:tracePt t="80067" x="9480550" y="3181350"/>
          <p14:tracePt t="80083" x="9499600" y="3213100"/>
          <p14:tracePt t="80100" x="9512300" y="3244850"/>
          <p14:tracePt t="80116" x="9544050" y="3302000"/>
          <p14:tracePt t="80134" x="9550400" y="3327400"/>
          <p14:tracePt t="80150" x="9563100" y="3359150"/>
          <p14:tracePt t="80167" x="9563100" y="3378200"/>
          <p14:tracePt t="80168" x="9563100" y="3384550"/>
          <p14:tracePt t="80183" x="9569450" y="3403600"/>
          <p14:tracePt t="80200" x="9569450" y="3435350"/>
          <p14:tracePt t="80216" x="9569450" y="3448050"/>
          <p14:tracePt t="80233" x="9569450" y="3467100"/>
          <p14:tracePt t="80250" x="9569450" y="3479800"/>
          <p14:tracePt t="80268" x="9569450" y="3492500"/>
          <p14:tracePt t="80283" x="9569450" y="3511550"/>
          <p14:tracePt t="80300" x="9569450" y="3517900"/>
          <p14:tracePt t="80336" x="9569450" y="3524250"/>
          <p14:tracePt t="80599" x="9569450" y="3536950"/>
          <p14:tracePt t="80607" x="9569450" y="3543300"/>
          <p14:tracePt t="80617" x="9569450" y="3556000"/>
          <p14:tracePt t="80633" x="9569450" y="3568700"/>
          <p14:tracePt t="80650" x="9569450" y="3600450"/>
          <p14:tracePt t="80668" x="9569450" y="3644900"/>
          <p14:tracePt t="80684" x="9569450" y="3683000"/>
          <p14:tracePt t="80700" x="9569450" y="3708400"/>
          <p14:tracePt t="80717" x="9569450" y="3746500"/>
          <p14:tracePt t="80735" x="9569450" y="3803650"/>
          <p14:tracePt t="80735" x="9569450" y="3829050"/>
          <p14:tracePt t="80750" x="9582150" y="3860800"/>
          <p14:tracePt t="80767" x="9588500" y="3905250"/>
          <p14:tracePt t="80768" x="9588500" y="3911600"/>
          <p14:tracePt t="80784" x="9601200" y="3937000"/>
          <p14:tracePt t="80801" x="9601200" y="3949700"/>
          <p14:tracePt t="80817" x="9607550" y="3962400"/>
          <p14:tracePt t="80834" x="9607550" y="3968750"/>
          <p14:tracePt t="80850" x="9607550" y="3975100"/>
          <p14:tracePt t="80868" x="9620250" y="3987800"/>
          <p14:tracePt t="80883" x="9626600" y="4000500"/>
          <p14:tracePt t="80900" x="9632950" y="4013200"/>
          <p14:tracePt t="80917" x="9645650" y="4025900"/>
          <p14:tracePt t="80935" x="9664700" y="4051300"/>
          <p14:tracePt t="80950" x="9677400" y="4057650"/>
          <p14:tracePt t="80967" x="9740900" y="4095750"/>
          <p14:tracePt t="80984" x="9810750" y="4114800"/>
          <p14:tracePt t="81001" x="9848850" y="4127500"/>
          <p14:tracePt t="81017" x="9867900" y="4127500"/>
          <p14:tracePt t="81034" x="9874250" y="4127500"/>
          <p14:tracePt t="81088" x="9880600" y="4127500"/>
          <p14:tracePt t="81120" x="9880600" y="4121150"/>
          <p14:tracePt t="81144" x="9880600" y="4114800"/>
          <p14:tracePt t="81151" x="9880600" y="4108450"/>
          <p14:tracePt t="81160" x="9880600" y="4102100"/>
          <p14:tracePt t="81168" x="9880600" y="4095750"/>
          <p14:tracePt t="81184" x="9886950" y="4089400"/>
          <p14:tracePt t="81201" x="9886950" y="4083050"/>
          <p14:tracePt t="81217" x="9886950" y="4076700"/>
          <p14:tracePt t="81234" x="9886950" y="4070350"/>
          <p14:tracePt t="81273" x="9886950" y="4064000"/>
          <p14:tracePt t="81288" x="9880600" y="4064000"/>
          <p14:tracePt t="81399" x="9874250" y="4064000"/>
          <p14:tracePt t="81415" x="9867900" y="4064000"/>
          <p14:tracePt t="81520" x="9861550" y="4064000"/>
          <p14:tracePt t="81536" x="9855200" y="4064000"/>
          <p14:tracePt t="81543" x="9848850" y="4064000"/>
          <p14:tracePt t="81608" x="9842500" y="4064000"/>
          <p14:tracePt t="81624" x="9836150" y="4064000"/>
          <p14:tracePt t="82448" x="9848850" y="4064000"/>
          <p14:tracePt t="82455" x="9861550" y="4064000"/>
          <p14:tracePt t="82468" x="9874250" y="4064000"/>
          <p14:tracePt t="82485" x="9912350" y="4064000"/>
          <p14:tracePt t="82502" x="9950450" y="4064000"/>
          <p14:tracePt t="82519" x="9969500" y="4057650"/>
          <p14:tracePt t="82553" x="9975850" y="4057650"/>
          <p14:tracePt t="82559" x="9988550" y="4057650"/>
          <p14:tracePt t="82569" x="10001250" y="4057650"/>
          <p14:tracePt t="82587" x="10045700" y="4057650"/>
          <p14:tracePt t="82602" x="10096500" y="4057650"/>
          <p14:tracePt t="82619" x="10147300" y="4057650"/>
          <p14:tracePt t="82635" x="10179050" y="4051300"/>
          <p14:tracePt t="82653" x="10191750" y="4038600"/>
          <p14:tracePt t="82669" x="10204450" y="4038600"/>
          <p14:tracePt t="82753" x="10210800" y="4038600"/>
          <p14:tracePt t="82768" x="10217150" y="4032250"/>
          <p14:tracePt t="82776" x="10223500" y="4032250"/>
          <p14:tracePt t="82792" x="10229850" y="4032250"/>
          <p14:tracePt t="82802" x="10236200" y="4025900"/>
          <p14:tracePt t="82819" x="10242550" y="4025900"/>
          <p14:tracePt t="82837" x="10261600" y="4025900"/>
          <p14:tracePt t="82852" x="10299700" y="4025900"/>
          <p14:tracePt t="82869" x="10337800" y="4025900"/>
          <p14:tracePt t="82886" x="10344150" y="4025900"/>
          <p14:tracePt t="83048" x="10350500" y="4025900"/>
          <p14:tracePt t="83055" x="10356850" y="4025900"/>
          <p14:tracePt t="83063" x="10369550" y="4025900"/>
          <p14:tracePt t="83071" x="10388600" y="4025900"/>
          <p14:tracePt t="83086" x="10414000" y="4025900"/>
          <p14:tracePt t="83102" x="10464800" y="4025900"/>
          <p14:tracePt t="83120" x="10528300" y="4025900"/>
          <p14:tracePt t="83136" x="10541000" y="4025900"/>
          <p14:tracePt t="83160" x="10547350" y="4025900"/>
          <p14:tracePt t="83184" x="10560050" y="4025900"/>
          <p14:tracePt t="83191" x="10572750" y="4025900"/>
          <p14:tracePt t="83202" x="10591800" y="4025900"/>
          <p14:tracePt t="83219" x="10642600" y="4025900"/>
          <p14:tracePt t="83236" x="10680700" y="4025900"/>
          <p14:tracePt t="83304" x="10687050" y="4025900"/>
          <p14:tracePt t="83312" x="10706100" y="4025900"/>
          <p14:tracePt t="83320" x="10731500" y="4019550"/>
          <p14:tracePt t="83336" x="10826750" y="4019550"/>
          <p14:tracePt t="83353" x="10902950" y="4019550"/>
          <p14:tracePt t="83369" x="10922000" y="4019550"/>
          <p14:tracePt t="83656" x="10902950" y="4019550"/>
          <p14:tracePt t="83663" x="10858500" y="4025900"/>
          <p14:tracePt t="83672" x="10807700" y="4032250"/>
          <p14:tracePt t="83686" x="10750550" y="4032250"/>
          <p14:tracePt t="83704" x="10541000" y="4064000"/>
          <p14:tracePt t="83720" x="10350500" y="4089400"/>
          <p14:tracePt t="83737" x="10248900" y="4102100"/>
          <p14:tracePt t="83753" x="10179050" y="4102100"/>
          <p14:tracePt t="83770" x="10140950" y="4102100"/>
          <p14:tracePt t="83786" x="10115550" y="4102100"/>
          <p14:tracePt t="83804" x="10102850" y="4102100"/>
          <p14:tracePt t="83820" x="10096500" y="4102100"/>
          <p14:tracePt t="83837" x="10090150" y="4102100"/>
          <p14:tracePt t="83872" x="10083800" y="4102100"/>
          <p14:tracePt t="83888" x="10077450" y="4102100"/>
          <p14:tracePt t="83904" x="10071100" y="4102100"/>
          <p14:tracePt t="83912" x="10064750" y="4102100"/>
          <p14:tracePt t="83920" x="10052050" y="4102100"/>
          <p14:tracePt t="83936" x="10039350" y="4102100"/>
          <p14:tracePt t="83954" x="10033000" y="4102100"/>
          <p14:tracePt t="84032" x="10026650" y="4102100"/>
          <p14:tracePt t="84040" x="10020300" y="4102100"/>
          <p14:tracePt t="84048" x="10001250" y="4102100"/>
          <p14:tracePt t="84056" x="9988550" y="4102100"/>
          <p14:tracePt t="84070" x="9982200" y="4102100"/>
          <p14:tracePt t="84087" x="9950450" y="4095750"/>
          <p14:tracePt t="84104" x="9925050" y="4083050"/>
          <p14:tracePt t="84120" x="9893300" y="4064000"/>
          <p14:tracePt t="84137" x="9842500" y="4038600"/>
          <p14:tracePt t="84153" x="9791700" y="4025900"/>
          <p14:tracePt t="84171" x="9779000" y="4025900"/>
          <p14:tracePt t="84280" x="9772650" y="4019550"/>
          <p14:tracePt t="84288" x="9772650" y="4013200"/>
          <p14:tracePt t="84296" x="9772650" y="4006850"/>
          <p14:tracePt t="84304" x="9759950" y="3987800"/>
          <p14:tracePt t="84320" x="9753600" y="3968750"/>
          <p14:tracePt t="84337" x="9734550" y="3930650"/>
          <p14:tracePt t="84355" x="9728200" y="3924300"/>
          <p14:tracePt t="84384" x="9728200" y="3917950"/>
          <p14:tracePt t="84393" x="9728200" y="3911600"/>
          <p14:tracePt t="84403" x="9728200" y="3905250"/>
          <p14:tracePt t="84421" x="9728200" y="3873500"/>
          <p14:tracePt t="84437" x="9728200" y="3841750"/>
          <p14:tracePt t="84454" x="9728200" y="3810000"/>
          <p14:tracePt t="84471" x="9728200" y="3797300"/>
          <p14:tracePt t="84472" x="9728200" y="3784600"/>
          <p14:tracePt t="84488" x="9728200" y="3778250"/>
          <p14:tracePt t="84504" x="9728200" y="3765550"/>
          <p14:tracePt t="84520" x="9728200" y="3746500"/>
          <p14:tracePt t="84537" x="9740900" y="3721100"/>
          <p14:tracePt t="84555" x="9759950" y="3689350"/>
          <p14:tracePt t="84570" x="9779000" y="3670300"/>
          <p14:tracePt t="84587" x="9810750" y="3657600"/>
          <p14:tracePt t="84604" x="9836150" y="3638550"/>
          <p14:tracePt t="84621" x="9886950" y="3619500"/>
          <p14:tracePt t="84637" x="9931400" y="3600450"/>
          <p14:tracePt t="84654" x="9963150" y="3594100"/>
          <p14:tracePt t="84671" x="10013950" y="3575050"/>
          <p14:tracePt t="84689" x="10039350" y="3575050"/>
          <p14:tracePt t="84704" x="10052050" y="3568700"/>
          <p14:tracePt t="84752" x="10058400" y="3568700"/>
          <p14:tracePt t="84760" x="10071100" y="3568700"/>
          <p14:tracePt t="84771" x="10096500" y="3575050"/>
          <p14:tracePt t="84787" x="10140950" y="3594100"/>
          <p14:tracePt t="84804" x="10172700" y="3606800"/>
          <p14:tracePt t="84821" x="10179050" y="3613150"/>
          <p14:tracePt t="84838" x="10185400" y="3613150"/>
          <p14:tracePt t="84856" x="10185400" y="3619500"/>
          <p14:tracePt t="84871" x="10191750" y="3619500"/>
          <p14:tracePt t="84887" x="10198100" y="3632200"/>
          <p14:tracePt t="84905" x="10204450" y="3638550"/>
          <p14:tracePt t="84921" x="10210800" y="3651250"/>
          <p14:tracePt t="84937" x="10210800" y="3657600"/>
          <p14:tracePt t="84954" x="10229850" y="3683000"/>
          <p14:tracePt t="84971" x="10229850" y="3695700"/>
          <p14:tracePt t="84987" x="10236200" y="3702050"/>
          <p14:tracePt t="85004" x="10248900" y="3721100"/>
          <p14:tracePt t="85021" x="10248900" y="3733800"/>
          <p14:tracePt t="85039" x="10248900" y="3746500"/>
          <p14:tracePt t="85039" x="10248900" y="3752850"/>
          <p14:tracePt t="85054" x="10255250" y="3765550"/>
          <p14:tracePt t="85071" x="10261600" y="3784600"/>
          <p14:tracePt t="85072" x="10261600" y="3790950"/>
          <p14:tracePt t="85088" x="10267950" y="3816350"/>
          <p14:tracePt t="85105" x="10267950" y="3829050"/>
          <p14:tracePt t="85121" x="10267950" y="3841750"/>
          <p14:tracePt t="85137" x="10267950" y="3848100"/>
          <p14:tracePt t="85154" x="10267950" y="3854450"/>
          <p14:tracePt t="85172" x="10267950" y="3860800"/>
          <p14:tracePt t="85188" x="10267950" y="3873500"/>
          <p14:tracePt t="85208" x="10267950" y="3879850"/>
          <p14:tracePt t="85221" x="10267950" y="3886200"/>
          <p14:tracePt t="85239" x="10267950" y="3892550"/>
          <p14:tracePt t="85255" x="10267950" y="3905250"/>
          <p14:tracePt t="85271" x="10267950" y="3917950"/>
          <p14:tracePt t="85272" x="10267950" y="3924300"/>
          <p14:tracePt t="85288" x="10267950" y="3943350"/>
          <p14:tracePt t="85305" x="10261600" y="3956050"/>
          <p14:tracePt t="85321" x="10255250" y="3975100"/>
          <p14:tracePt t="85338" x="10248900" y="3994150"/>
          <p14:tracePt t="85354" x="10248900" y="4006850"/>
          <p14:tracePt t="85372" x="10242550" y="4013200"/>
          <p14:tracePt t="85432" x="10242550" y="4019550"/>
          <p14:tracePt t="85960" x="10248900" y="4025900"/>
          <p14:tracePt t="85968" x="10299700" y="4025900"/>
          <p14:tracePt t="85976" x="10337800" y="4025900"/>
          <p14:tracePt t="85988" x="10375900" y="4032250"/>
          <p14:tracePt t="86005" x="10426700" y="4032250"/>
          <p14:tracePt t="86022" x="10452100" y="4032250"/>
          <p14:tracePt t="86072" x="10458450" y="4032250"/>
          <p14:tracePt t="86088" x="10464800" y="4032250"/>
          <p14:tracePt t="86096" x="10483850" y="4032250"/>
          <p14:tracePt t="86106" x="10496550" y="4032250"/>
          <p14:tracePt t="86122" x="10560050" y="4032250"/>
          <p14:tracePt t="86139" x="10604500" y="4032250"/>
          <p14:tracePt t="86155" x="10610850" y="4032250"/>
          <p14:tracePt t="86173" x="10617200" y="4032250"/>
          <p14:tracePt t="86609" x="10623550" y="4032250"/>
          <p14:tracePt t="86616" x="10642600" y="4025900"/>
          <p14:tracePt t="86624" x="10648950" y="4025900"/>
          <p14:tracePt t="86639" x="10661650" y="4025900"/>
          <p14:tracePt t="86656" x="10674350" y="4025900"/>
          <p14:tracePt t="86704" x="10680700" y="4025900"/>
          <p14:tracePt t="87025" x="10680700" y="4019550"/>
          <p14:tracePt t="87032" x="10680700" y="4013200"/>
          <p14:tracePt t="87120" x="10674350" y="4013200"/>
          <p14:tracePt t="87128" x="10668000" y="4006850"/>
          <p14:tracePt t="87140" x="10661650" y="4000500"/>
          <p14:tracePt t="87156" x="10642600" y="3994150"/>
          <p14:tracePt t="87173" x="10623550" y="3981450"/>
          <p14:tracePt t="87190" x="10604500" y="3975100"/>
          <p14:tracePt t="87206" x="10591800" y="3962400"/>
          <p14:tracePt t="87223" x="10585450" y="3956050"/>
          <p14:tracePt t="87241" x="10585450" y="3949700"/>
          <p14:tracePt t="87257" x="10566400" y="3937000"/>
          <p14:tracePt t="87273" x="10541000" y="3924300"/>
          <p14:tracePt t="87290" x="10521950" y="3917950"/>
          <p14:tracePt t="87306" x="10509250" y="3905250"/>
          <p14:tracePt t="87336" x="10502900" y="3898900"/>
          <p14:tracePt t="87344" x="10496550" y="3892550"/>
          <p14:tracePt t="87360" x="10496550" y="3886200"/>
          <p14:tracePt t="87373" x="10496550" y="3873500"/>
          <p14:tracePt t="87391" x="10483850" y="3848100"/>
          <p14:tracePt t="87407" x="10483850" y="3835400"/>
          <p14:tracePt t="87423" x="10477500" y="3829050"/>
          <p14:tracePt t="87440" x="10477500" y="3816350"/>
          <p14:tracePt t="87457" x="10477500" y="3797300"/>
          <p14:tracePt t="87473" x="10477500" y="3778250"/>
          <p14:tracePt t="87490" x="10477500" y="3759200"/>
          <p14:tracePt t="87507" x="10477500" y="3733800"/>
          <p14:tracePt t="87524" x="10477500" y="3714750"/>
          <p14:tracePt t="87540" x="10477500" y="3708400"/>
          <p14:tracePt t="87557" x="10490200" y="3683000"/>
          <p14:tracePt t="87573" x="10502900" y="3663950"/>
          <p14:tracePt t="87591" x="10521950" y="3644900"/>
          <p14:tracePt t="87607" x="10560050" y="3619500"/>
          <p14:tracePt t="87623" x="10604500" y="3606800"/>
          <p14:tracePt t="87640" x="10693400" y="3587750"/>
          <p14:tracePt t="87658" x="10750550" y="3581400"/>
          <p14:tracePt t="87673" x="10775950" y="3581400"/>
          <p14:tracePt t="87690" x="10807700" y="3581400"/>
          <p14:tracePt t="87706" x="10833100" y="3581400"/>
          <p14:tracePt t="87724" x="10871200" y="3587750"/>
          <p14:tracePt t="87740" x="10928350" y="3613150"/>
          <p14:tracePt t="87757" x="10998200" y="3644900"/>
          <p14:tracePt t="87773" x="11042650" y="3663950"/>
          <p14:tracePt t="87792" x="11049000" y="3670300"/>
          <p14:tracePt t="87817" x="11055350" y="3676650"/>
          <p14:tracePt t="87824" x="11055350" y="3683000"/>
          <p14:tracePt t="87840" x="11055350" y="3695700"/>
          <p14:tracePt t="87858" x="11055350" y="3714750"/>
          <p14:tracePt t="87874" x="11061700" y="3733800"/>
          <p14:tracePt t="87890" x="11061700" y="3765550"/>
          <p14:tracePt t="87907" x="11061700" y="3784600"/>
          <p14:tracePt t="87924" x="11061700" y="3810000"/>
          <p14:tracePt t="87940" x="11061700" y="3848100"/>
          <p14:tracePt t="87957" x="11061700" y="3867150"/>
          <p14:tracePt t="87974" x="11055350" y="3892550"/>
          <p14:tracePt t="87992" x="11049000" y="3917950"/>
          <p14:tracePt t="88007" x="11042650" y="3930650"/>
          <p14:tracePt t="88024" x="11023600" y="3962400"/>
          <p14:tracePt t="88041" x="11017250" y="3981450"/>
          <p14:tracePt t="88058" x="11010900" y="3987800"/>
          <p14:tracePt t="88074" x="11010900" y="3994150"/>
          <p14:tracePt t="88097" x="11004550" y="3994150"/>
          <p14:tracePt t="88107" x="10998200" y="4000500"/>
          <p14:tracePt t="88125" x="10979150" y="4000500"/>
          <p14:tracePt t="88141" x="10953750" y="4006850"/>
          <p14:tracePt t="88157" x="10928350" y="4019550"/>
          <p14:tracePt t="88174" x="10909300" y="4025900"/>
          <p14:tracePt t="88191" x="10896600" y="4032250"/>
          <p14:tracePt t="88207" x="10883900" y="4032250"/>
          <p14:tracePt t="88224" x="10826750" y="4032250"/>
          <p14:tracePt t="88241" x="10775950" y="4032250"/>
          <p14:tracePt t="88258" x="10706100" y="4032250"/>
          <p14:tracePt t="88274" x="10648950" y="4032250"/>
          <p14:tracePt t="88291" x="10623550" y="4032250"/>
          <p14:tracePt t="88308" x="10617200" y="4032250"/>
          <p14:tracePt t="88345" x="10610850" y="4032250"/>
          <p14:tracePt t="88352" x="10604500" y="4032250"/>
          <p14:tracePt t="88577" x="10598150" y="4032250"/>
          <p14:tracePt t="88609" x="10610850" y="4032250"/>
          <p14:tracePt t="88617" x="10617200" y="4032250"/>
          <p14:tracePt t="88625" x="10636250" y="4032250"/>
          <p14:tracePt t="88641" x="10661650" y="4032250"/>
          <p14:tracePt t="88658" x="10674350" y="4032250"/>
          <p14:tracePt t="88728" x="10680700" y="4032250"/>
          <p14:tracePt t="88841" x="10674350" y="4032250"/>
          <p14:tracePt t="88848" x="10642600" y="4032250"/>
          <p14:tracePt t="88858" x="10617200" y="4032250"/>
          <p14:tracePt t="88875" x="10572750" y="4032250"/>
          <p14:tracePt t="88891" x="10541000" y="4032250"/>
          <p14:tracePt t="88908" x="10521950" y="4032250"/>
          <p14:tracePt t="88924" x="10509250" y="4032250"/>
          <p14:tracePt t="88941" x="10496550" y="4025900"/>
          <p14:tracePt t="88958" x="10471150" y="4013200"/>
          <p14:tracePt t="88975" x="10439400" y="4006850"/>
          <p14:tracePt t="88992" x="10426700" y="4006850"/>
          <p14:tracePt t="89041" x="10420350" y="4000500"/>
          <p14:tracePt t="89048" x="10414000" y="4000500"/>
          <p14:tracePt t="89058" x="10414000" y="3994150"/>
          <p14:tracePt t="89090" x="10414000" y="3987800"/>
          <p14:tracePt t="89097" x="10414000" y="3981450"/>
          <p14:tracePt t="89120" x="10414000" y="3975100"/>
          <p14:tracePt t="89897" x="10375900" y="3975100"/>
          <p14:tracePt t="89904" x="10280650" y="3956050"/>
          <p14:tracePt t="89913" x="10115550" y="3937000"/>
          <p14:tracePt t="89925" x="9925050" y="3911600"/>
          <p14:tracePt t="89942" x="9493250" y="3860800"/>
          <p14:tracePt t="89959" x="9251950" y="3860800"/>
          <p14:tracePt t="89977" x="9150350" y="3860800"/>
          <p14:tracePt t="90048" x="9144000" y="3860800"/>
          <p14:tracePt t="90201" x="9150350" y="3873500"/>
          <p14:tracePt t="90208" x="9163050" y="3886200"/>
          <p14:tracePt t="90216" x="9175750" y="3892550"/>
          <p14:tracePt t="90226" x="9188450" y="3905250"/>
          <p14:tracePt t="90243" x="9226550" y="3924300"/>
          <p14:tracePt t="90259" x="9258300" y="3949700"/>
          <p14:tracePt t="90277" x="9296400" y="3968750"/>
          <p14:tracePt t="90297" x="9296400" y="3975100"/>
          <p14:tracePt t="90309" x="9302750" y="3975100"/>
          <p14:tracePt t="90329" x="9302750" y="3981450"/>
          <p14:tracePt t="90344" x="9309100" y="3981450"/>
          <p14:tracePt t="90385" x="9309100" y="3987800"/>
          <p14:tracePt t="90393" x="9309100" y="3994150"/>
          <p14:tracePt t="90400" x="9309100" y="4000500"/>
          <p14:tracePt t="90417" x="9296400" y="4000500"/>
          <p14:tracePt t="90433" x="9290050" y="4000500"/>
          <p14:tracePt t="90443" x="9283700" y="4000500"/>
          <p14:tracePt t="90459" x="9271000" y="4006850"/>
          <p14:tracePt t="90477" x="9245600" y="4006850"/>
          <p14:tracePt t="90494" x="9220200" y="4006850"/>
          <p14:tracePt t="90509" x="9156700" y="4006850"/>
          <p14:tracePt t="90526" x="9112250" y="4006850"/>
          <p14:tracePt t="90544" x="9080500" y="4006850"/>
          <p14:tracePt t="90561" x="9074150" y="4006850"/>
          <p14:tracePt t="90576" x="9067800" y="4006850"/>
          <p14:tracePt t="90593" x="9036050" y="3981450"/>
          <p14:tracePt t="90610" x="9004300" y="3956050"/>
          <p14:tracePt t="90626" x="8972550" y="3930650"/>
          <p14:tracePt t="90643" x="8947150" y="3911600"/>
          <p14:tracePt t="90674" x="8940800" y="3911600"/>
          <p14:tracePt t="90680" x="8928100" y="3905250"/>
          <p14:tracePt t="90705" x="8921750" y="3898900"/>
          <p14:tracePt t="90721" x="8921750" y="3892550"/>
          <p14:tracePt t="90729" x="8915400" y="3892550"/>
          <p14:tracePt t="90744" x="8915400" y="3886200"/>
          <p14:tracePt t="90761" x="8902700" y="3873500"/>
          <p14:tracePt t="90777" x="8896350" y="3860800"/>
          <p14:tracePt t="90793" x="8896350" y="3848100"/>
          <p14:tracePt t="90811" x="8896350" y="3829050"/>
          <p14:tracePt t="90826" x="8896350" y="3803650"/>
          <p14:tracePt t="90843" x="8896350" y="3765550"/>
          <p14:tracePt t="90860" x="8896350" y="3727450"/>
          <p14:tracePt t="90877" x="8909050" y="3695700"/>
          <p14:tracePt t="90893" x="8928100" y="3670300"/>
          <p14:tracePt t="90910" x="8947150" y="3638550"/>
          <p14:tracePt t="90926" x="8959850" y="3625850"/>
          <p14:tracePt t="90944" x="8978900" y="3619500"/>
          <p14:tracePt t="90944" x="8991600" y="3606800"/>
          <p14:tracePt t="90960" x="9004300" y="3600450"/>
          <p14:tracePt t="90977" x="9055100" y="3581400"/>
          <p14:tracePt t="90993" x="9093200" y="3562350"/>
          <p14:tracePt t="91010" x="9124950" y="3556000"/>
          <p14:tracePt t="91026" x="9144000" y="3556000"/>
          <p14:tracePt t="91043" x="9163050" y="3549650"/>
          <p14:tracePt t="91060" x="9182100" y="3549650"/>
          <p14:tracePt t="91077" x="9220200" y="3549650"/>
          <p14:tracePt t="91093" x="9296400" y="3549650"/>
          <p14:tracePt t="91110" x="9372600" y="3549650"/>
          <p14:tracePt t="91127" x="9410700" y="3556000"/>
          <p14:tracePt t="91144" x="9417050" y="3562350"/>
          <p14:tracePt t="91169" x="9423400" y="3568700"/>
          <p14:tracePt t="91177" x="9455150" y="3594100"/>
          <p14:tracePt t="91193" x="9474200" y="3606800"/>
          <p14:tracePt t="91211" x="9493250" y="3613150"/>
          <p14:tracePt t="91227" x="9499600" y="3625850"/>
          <p14:tracePt t="91243" x="9505950" y="3625850"/>
          <p14:tracePt t="91260" x="9512300" y="3625850"/>
          <p14:tracePt t="91278" x="9537700" y="3644900"/>
          <p14:tracePt t="91293" x="9563100" y="3670300"/>
          <p14:tracePt t="91310" x="9575800" y="3676650"/>
          <p14:tracePt t="91327" x="9582150" y="3683000"/>
          <p14:tracePt t="91345" x="9588500" y="3695700"/>
          <p14:tracePt t="91360" x="9601200" y="3721100"/>
          <p14:tracePt t="91377" x="9607550" y="3740150"/>
          <p14:tracePt t="91393" x="9613900" y="3771900"/>
          <p14:tracePt t="91412" x="9626600" y="3810000"/>
          <p14:tracePt t="91427" x="9626600" y="3822700"/>
          <p14:tracePt t="91444" x="9626600" y="3835400"/>
          <p14:tracePt t="91460" x="9626600" y="3841750"/>
          <p14:tracePt t="91478" x="9626600" y="3860800"/>
          <p14:tracePt t="91494" x="9626600" y="3886200"/>
          <p14:tracePt t="91510" x="9626600" y="3905250"/>
          <p14:tracePt t="91527" x="9626600" y="3917950"/>
          <p14:tracePt t="91545" x="9620250" y="3937000"/>
          <p14:tracePt t="91561" x="9607550" y="3949700"/>
          <p14:tracePt t="91577" x="9601200" y="3962400"/>
          <p14:tracePt t="91594" x="9588500" y="3981450"/>
          <p14:tracePt t="91611" x="9588500" y="3987800"/>
          <p14:tracePt t="91627" x="9575800" y="4000500"/>
          <p14:tracePt t="91644" x="9569450" y="4006850"/>
          <p14:tracePt t="91660" x="9563100" y="4013200"/>
          <p14:tracePt t="91678" x="9556750" y="4019550"/>
          <p14:tracePt t="91694" x="9544050" y="4032250"/>
          <p14:tracePt t="91711" x="9518650" y="4044950"/>
          <p14:tracePt t="91727" x="9499600" y="4044950"/>
          <p14:tracePt t="91745" x="9467850" y="4064000"/>
          <p14:tracePt t="91761" x="9455150" y="4064000"/>
          <p14:tracePt t="91777" x="9429750" y="4064000"/>
          <p14:tracePt t="91794" x="9398000" y="4064000"/>
          <p14:tracePt t="91811" x="9359900" y="4064000"/>
          <p14:tracePt t="91827" x="9328150" y="4064000"/>
          <p14:tracePt t="91844" x="9302750" y="4064000"/>
          <p14:tracePt t="91861" x="9277350" y="4064000"/>
          <p14:tracePt t="91878" x="9251950" y="4064000"/>
          <p14:tracePt t="91894" x="9213850" y="4064000"/>
          <p14:tracePt t="91911" x="9182100" y="4064000"/>
          <p14:tracePt t="91927" x="9163050" y="4064000"/>
          <p14:tracePt t="91945" x="9156700" y="4064000"/>
          <p14:tracePt t="91977" x="9150350" y="4064000"/>
          <p14:tracePt t="91985" x="9144000" y="4064000"/>
          <p14:tracePt t="91994" x="9118600" y="4064000"/>
          <p14:tracePt t="92011" x="9080500" y="4064000"/>
          <p14:tracePt t="92027" x="9029700" y="4057650"/>
          <p14:tracePt t="92044" x="9017000" y="4051300"/>
          <p14:tracePt t="92061" x="9004300" y="4044950"/>
          <p14:tracePt t="92078" x="8997950" y="4038600"/>
          <p14:tracePt t="92094" x="8972550" y="4025900"/>
          <p14:tracePt t="92111" x="8959850" y="4013200"/>
          <p14:tracePt t="92128" x="8947150" y="4006850"/>
          <p14:tracePt t="92153" x="8940800" y="4006850"/>
          <p14:tracePt t="92201" x="8934450" y="4000500"/>
          <p14:tracePt t="92209" x="8934450" y="3994150"/>
          <p14:tracePt t="92217" x="8928100" y="3987800"/>
          <p14:tracePt t="92241" x="8928100" y="3981450"/>
          <p14:tracePt t="92249" x="8928100" y="3975100"/>
          <p14:tracePt t="92261" x="8921750" y="3975100"/>
          <p14:tracePt t="92279" x="8921750" y="3968750"/>
          <p14:tracePt t="92294" x="8921750" y="3962400"/>
          <p14:tracePt t="92311" x="8921750" y="3956050"/>
          <p14:tracePt t="92328" x="8915400" y="3949700"/>
          <p14:tracePt t="92345" x="8915400" y="3943350"/>
          <p14:tracePt t="92361" x="8915400" y="3930650"/>
          <p14:tracePt t="92378" x="8915400" y="3924300"/>
          <p14:tracePt t="92394" x="8915400" y="3911600"/>
          <p14:tracePt t="92417" x="8915400" y="3905250"/>
          <p14:tracePt t="92428" x="8915400" y="3898900"/>
          <p14:tracePt t="92449" x="8915400" y="3892550"/>
          <p14:tracePt t="92461" x="8915400" y="3886200"/>
          <p14:tracePt t="92479" x="8915400" y="3867150"/>
          <p14:tracePt t="92495" x="8928100" y="3848100"/>
          <p14:tracePt t="92512" x="8928100" y="3841750"/>
          <p14:tracePt t="92528" x="8934450" y="3829050"/>
          <p14:tracePt t="92529" x="8934450" y="3822700"/>
          <p14:tracePt t="92546" x="8934450" y="3810000"/>
          <p14:tracePt t="92561" x="8940800" y="3797300"/>
          <p14:tracePt t="92578" x="8947150" y="3790950"/>
          <p14:tracePt t="92595" x="8953500" y="3778250"/>
          <p14:tracePt t="92612" x="8966200" y="3752850"/>
          <p14:tracePt t="92628" x="8966200" y="3746500"/>
          <p14:tracePt t="92645" x="8972550" y="3733800"/>
          <p14:tracePt t="92661" x="8978900" y="3721100"/>
          <p14:tracePt t="92679" x="8978900" y="3714750"/>
          <p14:tracePt t="92695" x="8991600" y="3689350"/>
          <p14:tracePt t="92711" x="9004300" y="3676650"/>
          <p14:tracePt t="92713" x="9010650" y="3670300"/>
          <p14:tracePt t="92728" x="9017000" y="3657600"/>
          <p14:tracePt t="92746" x="9036050" y="3638550"/>
          <p14:tracePt t="92761" x="9048750" y="3632200"/>
          <p14:tracePt t="92778" x="9067800" y="3625850"/>
          <p14:tracePt t="92795" x="9093200" y="3613150"/>
          <p14:tracePt t="92812" x="9124950" y="3606800"/>
          <p14:tracePt t="92828" x="9156700" y="3587750"/>
          <p14:tracePt t="92845" x="9182100" y="3587750"/>
          <p14:tracePt t="92862" x="9201150" y="3581400"/>
          <p14:tracePt t="92880" x="9239250" y="3581400"/>
          <p14:tracePt t="92895" x="9264650" y="3581400"/>
          <p14:tracePt t="92912" x="9309100" y="3581400"/>
          <p14:tracePt t="92929" x="9359900" y="3581400"/>
          <p14:tracePt t="92945" x="9366250" y="3581400"/>
          <p14:tracePt t="92977" x="9378950" y="3581400"/>
          <p14:tracePt t="92985" x="9404350" y="3581400"/>
          <p14:tracePt t="92995" x="9410700" y="3581400"/>
          <p14:tracePt t="93012" x="9448800" y="3581400"/>
          <p14:tracePt t="93029" x="9480550" y="3600450"/>
          <p14:tracePt t="93045" x="9493250" y="3606800"/>
          <p14:tracePt t="93062" x="9499600" y="3613150"/>
          <p14:tracePt t="93081" x="9505950" y="3613150"/>
          <p14:tracePt t="93105" x="9512300" y="3619500"/>
          <p14:tracePt t="93113" x="9518650" y="3625850"/>
          <p14:tracePt t="93129" x="9531350" y="3644900"/>
          <p14:tracePt t="93146" x="9544050" y="3663950"/>
          <p14:tracePt t="93163" x="9556750" y="3695700"/>
          <p14:tracePt t="93179" x="9569450" y="3714750"/>
          <p14:tracePt t="93195" x="9582150" y="3733800"/>
          <p14:tracePt t="93212" x="9588500" y="3740150"/>
          <p14:tracePt t="93230" x="9588500" y="3746500"/>
          <p14:tracePt t="93245" x="9588500" y="3759200"/>
          <p14:tracePt t="93262" x="9588500" y="3771900"/>
          <p14:tracePt t="93279" x="9588500" y="3790950"/>
          <p14:tracePt t="93296" x="9588500" y="3810000"/>
          <p14:tracePt t="93312" x="9588500" y="3822700"/>
          <p14:tracePt t="93313" x="9588500" y="3835400"/>
          <p14:tracePt t="93329" x="9588500" y="3841750"/>
          <p14:tracePt t="93345" x="9588500" y="3848100"/>
          <p14:tracePt t="93362" x="9588500" y="3860800"/>
          <p14:tracePt t="93379" x="9588500" y="3867150"/>
          <p14:tracePt t="93396" x="9588500" y="3879850"/>
          <p14:tracePt t="93412" x="9588500" y="3898900"/>
          <p14:tracePt t="93430" x="9588500" y="3924300"/>
          <p14:tracePt t="93446" x="9588500" y="3943350"/>
          <p14:tracePt t="93462" x="9588500" y="3962400"/>
          <p14:tracePt t="93479" x="9588500" y="3968750"/>
          <p14:tracePt t="93497" x="9582150" y="3994150"/>
          <p14:tracePt t="93512" x="9575800" y="4000500"/>
          <p14:tracePt t="93529" x="9575800" y="4013200"/>
          <p14:tracePt t="93546" x="9569450" y="4019550"/>
          <p14:tracePt t="93585" x="9563100" y="4025900"/>
          <p14:tracePt t="93681" x="9563100" y="4032250"/>
          <p14:tracePt t="93689" x="9556750" y="4032250"/>
          <p14:tracePt t="93697" x="9556750" y="4038600"/>
          <p14:tracePt t="93712" x="9550400" y="4038600"/>
          <p14:tracePt t="93713" x="9550400" y="4044950"/>
          <p14:tracePt t="93729" x="9544050" y="4044950"/>
          <p14:tracePt t="93777" x="9544050" y="4051300"/>
          <p14:tracePt t="94049" x="9537700" y="4051300"/>
          <p14:tracePt t="94057" x="9531350" y="4051300"/>
          <p14:tracePt t="94065" x="9518650" y="4051300"/>
          <p14:tracePt t="94079" x="9499600" y="4051300"/>
          <p14:tracePt t="94096" x="9461500" y="4051300"/>
          <p14:tracePt t="94097" x="9455150" y="4051300"/>
          <p14:tracePt t="94113" x="9423400" y="4051300"/>
          <p14:tracePt t="94130" x="9404350" y="4051300"/>
          <p14:tracePt t="94146" x="9398000" y="4051300"/>
          <p14:tracePt t="94169" x="9391650" y="4051300"/>
          <p14:tracePt t="95426" x="9366250" y="4051300"/>
          <p14:tracePt t="95433" x="9328150" y="4051300"/>
          <p14:tracePt t="95441" x="9283700" y="4044950"/>
          <p14:tracePt t="95450" x="9226550" y="4032250"/>
          <p14:tracePt t="95464" x="9169400" y="4032250"/>
          <p14:tracePt t="95481" x="9042400" y="4013200"/>
          <p14:tracePt t="95498" x="9017000" y="4006850"/>
          <p14:tracePt t="95754" x="9042400" y="4006850"/>
          <p14:tracePt t="95761" x="9061450" y="4006850"/>
          <p14:tracePt t="95769" x="9086850" y="4006850"/>
          <p14:tracePt t="95781" x="9118600" y="4006850"/>
          <p14:tracePt t="95798" x="9213850" y="4006850"/>
          <p14:tracePt t="95814" x="9334500" y="4006850"/>
          <p14:tracePt t="95832" x="9480550" y="4006850"/>
          <p14:tracePt t="95833" x="9588500" y="4006850"/>
          <p14:tracePt t="95848" x="9715500" y="4006850"/>
          <p14:tracePt t="95865" x="10115550" y="4006850"/>
          <p14:tracePt t="95881" x="10293350" y="3994150"/>
          <p14:tracePt t="95898" x="10433050" y="3994150"/>
          <p14:tracePt t="95915" x="10521950" y="3994150"/>
          <p14:tracePt t="95931" x="10591800" y="3994150"/>
          <p14:tracePt t="95948" x="10642600" y="3987800"/>
          <p14:tracePt t="95965" x="10648950" y="3987800"/>
          <p14:tracePt t="96018" x="10655300" y="3987800"/>
          <p14:tracePt t="96025" x="10680700" y="3987800"/>
          <p14:tracePt t="96033" x="10699750" y="3987800"/>
          <p14:tracePt t="96048" x="10712450" y="3987800"/>
          <p14:tracePt t="96065" x="10737850" y="3987800"/>
          <p14:tracePt t="96546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50554" y="900276"/>
            <a:ext cx="3703337" cy="34163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b=2.3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c="school"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d='day‘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e=[1, “bus”, 5.9]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f=a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print(b)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print(e)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print(f)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77121" y="900276"/>
            <a:ext cx="3650227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2.3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school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day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[1, ‘bus’, 5.9]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624" y="91718"/>
            <a:ext cx="4833374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</a:rPr>
              <a:t>프로그램 내부에서 변수에 값 지장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0556" y="4917149"/>
            <a:ext cx="2780482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a=1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b=2.3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print(a+1)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print(a+b)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77122" y="4917149"/>
            <a:ext cx="365022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3.3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026" y="4270817"/>
            <a:ext cx="596509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변수가 갖고 있는 값은 연산에 사용 가능</a:t>
            </a: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4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00"/>
    </mc:Choice>
    <mc:Fallback xmlns="">
      <p:transition spd="slow" advTm="1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91" x="3486150" y="3321050"/>
          <p14:tracePt t="11908" x="3479800" y="3321050"/>
          <p14:tracePt t="11932" x="3467100" y="3327400"/>
          <p14:tracePt t="11948" x="3460750" y="3333750"/>
          <p14:tracePt t="11956" x="3460750" y="3340100"/>
          <p14:tracePt t="11980" x="3460750" y="3346450"/>
          <p14:tracePt t="11995" x="3460750" y="3352800"/>
          <p14:tracePt t="12020" x="3460750" y="3365500"/>
          <p14:tracePt t="12027" x="3454400" y="3378200"/>
          <p14:tracePt t="12037" x="3448050" y="3384550"/>
          <p14:tracePt t="12043" x="3441700" y="3397250"/>
          <p14:tracePt t="12060" x="3422650" y="3435350"/>
          <p14:tracePt t="12077" x="3378200" y="3517900"/>
          <p14:tracePt t="12093" x="3327400" y="3600450"/>
          <p14:tracePt t="12111" x="3270250" y="3695700"/>
          <p14:tracePt t="12127" x="3187700" y="3810000"/>
          <p14:tracePt t="12143" x="3111500" y="3886200"/>
          <p14:tracePt t="12160" x="3035300" y="3943350"/>
          <p14:tracePt t="12178" x="2952750" y="3975100"/>
          <p14:tracePt t="12194" x="2870200" y="4019550"/>
          <p14:tracePt t="12210" x="2806700" y="4051300"/>
          <p14:tracePt t="12227" x="2749550" y="4076700"/>
          <p14:tracePt t="12227" x="2730500" y="4083050"/>
          <p14:tracePt t="12245" x="2679700" y="4095750"/>
          <p14:tracePt t="12261" x="2628900" y="4095750"/>
          <p14:tracePt t="12277" x="2565400" y="4095750"/>
          <p14:tracePt t="12293" x="2508250" y="4095750"/>
          <p14:tracePt t="12311" x="2438400" y="4089400"/>
          <p14:tracePt t="12327" x="2381250" y="4064000"/>
          <p14:tracePt t="12343" x="2317750" y="4044950"/>
          <p14:tracePt t="12360" x="2260600" y="4013200"/>
          <p14:tracePt t="12378" x="2165350" y="3968750"/>
          <p14:tracePt t="12394" x="2070100" y="3930650"/>
          <p14:tracePt t="12410" x="1955800" y="3879850"/>
          <p14:tracePt t="12412" x="1911350" y="3854450"/>
          <p14:tracePt t="12427" x="1866900" y="3822700"/>
          <p14:tracePt t="12445" x="1727200" y="3727450"/>
          <p14:tracePt t="12460" x="1651000" y="3651250"/>
          <p14:tracePt t="12477" x="1593850" y="3575050"/>
          <p14:tracePt t="12494" x="1530350" y="3492500"/>
          <p14:tracePt t="12512" x="1492250" y="3403600"/>
          <p14:tracePt t="12527" x="1466850" y="3314700"/>
          <p14:tracePt t="12544" x="1422400" y="3219450"/>
          <p14:tracePt t="12561" x="1390650" y="3105150"/>
          <p14:tracePt t="12578" x="1358900" y="2978150"/>
          <p14:tracePt t="12594" x="1320800" y="2813050"/>
          <p14:tracePt t="12611" x="1295400" y="2673350"/>
          <p14:tracePt t="12628" x="1270000" y="2495550"/>
          <p14:tracePt t="12645" x="1263650" y="2393950"/>
          <p14:tracePt t="12660" x="1263650" y="2292350"/>
          <p14:tracePt t="12677" x="1263650" y="2190750"/>
          <p14:tracePt t="12694" x="1263650" y="2089150"/>
          <p14:tracePt t="12712" x="1263650" y="2019300"/>
          <p14:tracePt t="12728" x="1282700" y="1936750"/>
          <p14:tracePt t="12744" x="1314450" y="1835150"/>
          <p14:tracePt t="12761" x="1339850" y="1733550"/>
          <p14:tracePt t="12778" x="1384300" y="1631950"/>
          <p14:tracePt t="12794" x="1416050" y="1562100"/>
          <p14:tracePt t="12811" x="1466850" y="1485900"/>
          <p14:tracePt t="12827" x="1492250" y="1447800"/>
          <p14:tracePt t="12845" x="1524000" y="1409700"/>
          <p14:tracePt t="12861" x="1555750" y="1377950"/>
          <p14:tracePt t="12877" x="1593850" y="1339850"/>
          <p14:tracePt t="12894" x="1651000" y="1289050"/>
          <p14:tracePt t="12912" x="1727200" y="1231900"/>
          <p14:tracePt t="12927" x="1809750" y="1193800"/>
          <p14:tracePt t="12944" x="1911350" y="1143000"/>
          <p14:tracePt t="12961" x="1987550" y="1111250"/>
          <p14:tracePt t="12978" x="2051050" y="1079500"/>
          <p14:tracePt t="12994" x="2108200" y="1047750"/>
          <p14:tracePt t="13011" x="2165350" y="1016000"/>
          <p14:tracePt t="13027" x="2228850" y="996950"/>
          <p14:tracePt t="13045" x="2279650" y="977900"/>
          <p14:tracePt t="13061" x="2343150" y="971550"/>
          <p14:tracePt t="13078" x="2400300" y="952500"/>
          <p14:tracePt t="13094" x="2463800" y="927100"/>
          <p14:tracePt t="13112" x="2514600" y="920750"/>
          <p14:tracePt t="13128" x="2565400" y="901700"/>
          <p14:tracePt t="13145" x="2609850" y="901700"/>
          <p14:tracePt t="13161" x="2692400" y="895350"/>
          <p14:tracePt t="13179" x="2781300" y="895350"/>
          <p14:tracePt t="13194" x="2851150" y="895350"/>
          <p14:tracePt t="13211" x="2933700" y="895350"/>
          <p14:tracePt t="13228" x="2990850" y="908050"/>
          <p14:tracePt t="13246" x="3041650" y="946150"/>
          <p14:tracePt t="13261" x="3143250" y="1003300"/>
          <p14:tracePt t="13278" x="3251200" y="1066800"/>
          <p14:tracePt t="13294" x="3327400" y="1123950"/>
          <p14:tracePt t="13312" x="3371850" y="1162050"/>
          <p14:tracePt t="13328" x="3422650" y="1238250"/>
          <p14:tracePt t="13344" x="3467100" y="1327150"/>
          <p14:tracePt t="13361" x="3530600" y="1441450"/>
          <p14:tracePt t="13379" x="3575050" y="1549400"/>
          <p14:tracePt t="13395" x="3600450" y="1657350"/>
          <p14:tracePt t="13396" x="3625850" y="1708150"/>
          <p14:tracePt t="13412" x="3644900" y="1803400"/>
          <p14:tracePt t="13428" x="3663950" y="1911350"/>
          <p14:tracePt t="13446" x="3702050" y="2044700"/>
          <p14:tracePt t="13461" x="3746500" y="2178050"/>
          <p14:tracePt t="13478" x="3771900" y="2317750"/>
          <p14:tracePt t="13495" x="3790950" y="2438400"/>
          <p14:tracePt t="13512" x="3803650" y="2546350"/>
          <p14:tracePt t="13528" x="3816350" y="2673350"/>
          <p14:tracePt t="13545" x="3816350" y="2800350"/>
          <p14:tracePt t="13561" x="3816350" y="2952750"/>
          <p14:tracePt t="13579" x="3822700" y="3086100"/>
          <p14:tracePt t="13579" x="3822700" y="3162300"/>
          <p14:tracePt t="13596" x="3822700" y="3282950"/>
          <p14:tracePt t="13612" x="3822700" y="3390900"/>
          <p14:tracePt t="13628" x="3822700" y="3479800"/>
          <p14:tracePt t="13646" x="3822700" y="3536950"/>
          <p14:tracePt t="13661" x="3816350" y="3587750"/>
          <p14:tracePt t="13678" x="3810000" y="3651250"/>
          <p14:tracePt t="13695" x="3797300" y="3746500"/>
          <p14:tracePt t="13713" x="3771900" y="3797300"/>
          <p14:tracePt t="13728" x="3752850" y="3835400"/>
          <p14:tracePt t="13745" x="3733800" y="3867150"/>
          <p14:tracePt t="13762" x="3721100" y="3879850"/>
          <p14:tracePt t="13779" x="3683000" y="3924300"/>
          <p14:tracePt t="13795" x="3663950" y="3943350"/>
          <p14:tracePt t="13812" x="3606800" y="4013200"/>
          <p14:tracePt t="13828" x="3562350" y="4044950"/>
          <p14:tracePt t="13846" x="3524250" y="4070350"/>
          <p14:tracePt t="13862" x="3473450" y="4095750"/>
          <p14:tracePt t="13878" x="3429000" y="4114800"/>
          <p14:tracePt t="13895" x="3378200" y="4133850"/>
          <p14:tracePt t="13913" x="3346450" y="4146550"/>
          <p14:tracePt t="13928" x="3295650" y="4171950"/>
          <p14:tracePt t="13945" x="3225800" y="4184650"/>
          <p14:tracePt t="13962" x="3143250" y="4191000"/>
          <p14:tracePt t="13980" x="3022600" y="4210050"/>
          <p14:tracePt t="13995" x="2978150" y="4216400"/>
          <p14:tracePt t="14012" x="2876550" y="4222750"/>
          <p14:tracePt t="14028" x="2813050" y="4222750"/>
          <p14:tracePt t="14046" x="2749550" y="4222750"/>
          <p14:tracePt t="14063" x="2679700" y="4222750"/>
          <p14:tracePt t="14078" x="2603500" y="4222750"/>
          <p14:tracePt t="14095" x="2527300" y="4222750"/>
          <p14:tracePt t="14113" x="2457450" y="4216400"/>
          <p14:tracePt t="14128" x="2406650" y="4203700"/>
          <p14:tracePt t="14145" x="2362200" y="4184650"/>
          <p14:tracePt t="14162" x="2311400" y="4152900"/>
          <p14:tracePt t="14180" x="2203450" y="4076700"/>
          <p14:tracePt t="14195" x="2165350" y="4044950"/>
          <p14:tracePt t="14212" x="2057400" y="3962400"/>
          <p14:tracePt t="14228" x="2012950" y="3917950"/>
          <p14:tracePt t="14246" x="1987550" y="3886200"/>
          <p14:tracePt t="14262" x="1962150" y="3841750"/>
          <p14:tracePt t="14279" x="1943100" y="3816350"/>
          <p14:tracePt t="14295" x="1936750" y="3797300"/>
          <p14:tracePt t="14313" x="1930400" y="3778250"/>
          <p14:tracePt t="14329" x="1924050" y="3778250"/>
          <p14:tracePt t="14345" x="1924050" y="3771900"/>
          <p14:tracePt t="14362" x="1917700" y="3771900"/>
          <p14:tracePt t="14380" x="1917700" y="3765550"/>
          <p14:tracePt t="14436" x="1911350" y="3759200"/>
          <p14:tracePt t="14460" x="1911350" y="3746500"/>
          <p14:tracePt t="14468" x="1917700" y="3740150"/>
          <p14:tracePt t="14479" x="1936750" y="3727450"/>
          <p14:tracePt t="14496" x="1974850" y="3702050"/>
          <p14:tracePt t="14512" x="2032000" y="3676650"/>
          <p14:tracePt t="14530" x="2095500" y="3663950"/>
          <p14:tracePt t="14546" x="2171700" y="3644900"/>
          <p14:tracePt t="14562" x="2266950" y="3638550"/>
          <p14:tracePt t="14579" x="2374900" y="3619500"/>
          <p14:tracePt t="14597" x="2622550" y="3613150"/>
          <p14:tracePt t="14612" x="2908300" y="3613150"/>
          <p14:tracePt t="14629" x="3359150" y="3613150"/>
          <p14:tracePt t="14646" x="3822700" y="3613150"/>
          <p14:tracePt t="14663" x="4318000" y="3606800"/>
          <p14:tracePt t="14679" x="4743450" y="3606800"/>
          <p14:tracePt t="14696" x="5086350" y="3543300"/>
          <p14:tracePt t="14712" x="5372100" y="3505200"/>
          <p14:tracePt t="14730" x="5638800" y="3460750"/>
          <p14:tracePt t="14746" x="5949950" y="3441700"/>
          <p14:tracePt t="14763" x="6273800" y="3397250"/>
          <p14:tracePt t="14780" x="6591300" y="3359150"/>
          <p14:tracePt t="14797" x="6699250" y="3340100"/>
          <p14:tracePt t="14813" x="6781800" y="3314700"/>
          <p14:tracePt t="14829" x="6851650" y="3308350"/>
          <p14:tracePt t="14846" x="6946900" y="3295650"/>
          <p14:tracePt t="14864" x="7029450" y="3282950"/>
          <p14:tracePt t="14879" x="7137400" y="3270250"/>
          <p14:tracePt t="14896" x="7232650" y="3257550"/>
          <p14:tracePt t="14913" x="7296150" y="3232150"/>
          <p14:tracePt t="14930" x="7321550" y="3219450"/>
          <p14:tracePt t="14946" x="7327900" y="3206750"/>
          <p14:tracePt t="14963" x="7340600" y="3200400"/>
          <p14:tracePt t="14979" x="7372350" y="3181350"/>
          <p14:tracePt t="14997" x="7429500" y="3130550"/>
          <p14:tracePt t="15013" x="7486650" y="3073400"/>
          <p14:tracePt t="15030" x="7524750" y="3028950"/>
          <p14:tracePt t="15046" x="7550150" y="2990850"/>
          <p14:tracePt t="15064" x="7562850" y="2965450"/>
          <p14:tracePt t="15079" x="7562850" y="2959100"/>
          <p14:tracePt t="15096" x="7569200" y="2946400"/>
          <p14:tracePt t="15172" x="7556500" y="2927350"/>
          <p14:tracePt t="15180" x="7531100" y="2901950"/>
          <p14:tracePt t="15188" x="7512050" y="2870200"/>
          <p14:tracePt t="15196" x="7486650" y="2844800"/>
          <p14:tracePt t="15213" x="7435850" y="2806700"/>
          <p14:tracePt t="15230" x="7385050" y="2755900"/>
          <p14:tracePt t="15247" x="7334250" y="2692400"/>
          <p14:tracePt t="15263" x="7270750" y="2616200"/>
          <p14:tracePt t="15279" x="7200900" y="2514600"/>
          <p14:tracePt t="15296" x="7099300" y="2374900"/>
          <p14:tracePt t="15314" x="6940550" y="2165350"/>
          <p14:tracePt t="15330" x="6807200" y="1955800"/>
          <p14:tracePt t="15346" x="6781800" y="1854200"/>
          <p14:tracePt t="15363" x="6781800" y="1758950"/>
          <p14:tracePt t="15364" x="6781800" y="1720850"/>
          <p14:tracePt t="15381" x="6781800" y="1612900"/>
          <p14:tracePt t="15396" x="6781800" y="1492250"/>
          <p14:tracePt t="15413" x="6788150" y="1352550"/>
          <p14:tracePt t="15430" x="6788150" y="1219200"/>
          <p14:tracePt t="15447" x="6788150" y="1136650"/>
          <p14:tracePt t="15463" x="6800850" y="1092200"/>
          <p14:tracePt t="15480" x="6800850" y="1079500"/>
          <p14:tracePt t="15496" x="6819900" y="1060450"/>
          <p14:tracePt t="15514" x="6832600" y="1028700"/>
          <p14:tracePt t="15530" x="6864350" y="984250"/>
          <p14:tracePt t="15546" x="6889750" y="946150"/>
          <p14:tracePt t="15564" x="6946900" y="869950"/>
          <p14:tracePt t="15581" x="6972300" y="850900"/>
          <p14:tracePt t="15596" x="6997700" y="831850"/>
          <p14:tracePt t="15613" x="7042150" y="812800"/>
          <p14:tracePt t="15630" x="7112000" y="787400"/>
          <p14:tracePt t="15648" x="7188200" y="768350"/>
          <p14:tracePt t="15663" x="7277100" y="742950"/>
          <p14:tracePt t="15680" x="7385050" y="711200"/>
          <p14:tracePt t="15697" x="7493000" y="685800"/>
          <p14:tracePt t="15715" x="7581900" y="666750"/>
          <p14:tracePt t="15730" x="7651750" y="666750"/>
          <p14:tracePt t="15732" x="7689850" y="666750"/>
          <p14:tracePt t="15747" x="7740650" y="666750"/>
          <p14:tracePt t="15763" x="7842250" y="679450"/>
          <p14:tracePt t="15765" x="7905750" y="698500"/>
          <p14:tracePt t="15781" x="8020050" y="723900"/>
          <p14:tracePt t="15797" x="8108950" y="749300"/>
          <p14:tracePt t="15813" x="8223250" y="774700"/>
          <p14:tracePt t="15830" x="8331200" y="812800"/>
          <p14:tracePt t="15848" x="8464550" y="863600"/>
          <p14:tracePt t="15863" x="8585200" y="920750"/>
          <p14:tracePt t="15881" x="8680450" y="990600"/>
          <p14:tracePt t="15897" x="8737600" y="1060450"/>
          <p14:tracePt t="15915" x="8788400" y="1149350"/>
          <p14:tracePt t="15931" x="8826500" y="1250950"/>
          <p14:tracePt t="15947" x="8870950" y="1352550"/>
          <p14:tracePt t="15964" x="8940800" y="1498600"/>
          <p14:tracePt t="15981" x="8959850" y="1568450"/>
          <p14:tracePt t="15997" x="8991600" y="1663700"/>
          <p14:tracePt t="16014" x="8997950" y="1771650"/>
          <p14:tracePt t="16030" x="9010650" y="1854200"/>
          <p14:tracePt t="16048" x="9010650" y="1917700"/>
          <p14:tracePt t="16064" x="9010650" y="1993900"/>
          <p14:tracePt t="16081" x="9010650" y="2070100"/>
          <p14:tracePt t="16097" x="9010650" y="2152650"/>
          <p14:tracePt t="16115" x="8991600" y="2254250"/>
          <p14:tracePt t="16116" x="8972550" y="2298700"/>
          <p14:tracePt t="16130" x="8966200" y="2349500"/>
          <p14:tracePt t="16148" x="8928100" y="2463800"/>
          <p14:tracePt t="16164" x="8915400" y="2514600"/>
          <p14:tracePt t="16182" x="8896350" y="2559050"/>
          <p14:tracePt t="16197" x="8877300" y="2590800"/>
          <p14:tracePt t="16214" x="8845550" y="2654300"/>
          <p14:tracePt t="16230" x="8820150" y="2698750"/>
          <p14:tracePt t="16249" x="8788400" y="2755900"/>
          <p14:tracePt t="16265" x="8750300" y="2800350"/>
          <p14:tracePt t="16280" x="8712200" y="2832100"/>
          <p14:tracePt t="16297" x="8648700" y="2870200"/>
          <p14:tracePt t="16315" x="8585200" y="2914650"/>
          <p14:tracePt t="16316" x="8547100" y="2940050"/>
          <p14:tracePt t="16331" x="8496300" y="2990850"/>
          <p14:tracePt t="16347" x="8426450" y="3035300"/>
          <p14:tracePt t="16364" x="8312150" y="3086100"/>
          <p14:tracePt t="16381" x="8261350" y="3105150"/>
          <p14:tracePt t="16397" x="8210550" y="3124200"/>
          <p14:tracePt t="16414" x="8166100" y="3136900"/>
          <p14:tracePt t="16431" x="8140700" y="3149600"/>
          <p14:tracePt t="16448" x="8115300" y="3162300"/>
          <p14:tracePt t="16464" x="8108950" y="3162300"/>
          <p14:tracePt t="16481" x="8083550" y="3168650"/>
          <p14:tracePt t="16497" x="8077200" y="3168650"/>
          <p14:tracePt t="16645" x="8070850" y="3168650"/>
          <p14:tracePt t="16652" x="8058150" y="3168650"/>
          <p14:tracePt t="16664" x="8051800" y="3168650"/>
          <p14:tracePt t="16681" x="8013700" y="3168650"/>
          <p14:tracePt t="16697" x="7962900" y="3168650"/>
          <p14:tracePt t="16716" x="7886700" y="3168650"/>
          <p14:tracePt t="16731" x="7842250" y="3168650"/>
          <p14:tracePt t="16748" x="7727950" y="3168650"/>
          <p14:tracePt t="16764" x="7651750" y="3168650"/>
          <p14:tracePt t="16782" x="7575550" y="3168650"/>
          <p14:tracePt t="16798" x="7480300" y="3168650"/>
          <p14:tracePt t="16814" x="7391400" y="3168650"/>
          <p14:tracePt t="16831" x="7289800" y="3168650"/>
          <p14:tracePt t="16848" x="7200900" y="3187700"/>
          <p14:tracePt t="16864" x="7099300" y="3194050"/>
          <p14:tracePt t="16882" x="6991350" y="3206750"/>
          <p14:tracePt t="16899" x="6896100" y="3206750"/>
          <p14:tracePt t="16916" x="6743700" y="3206750"/>
          <p14:tracePt t="16931" x="6686550" y="3206750"/>
          <p14:tracePt t="16948" x="6470650" y="3206750"/>
          <p14:tracePt t="16965" x="6299200" y="3213100"/>
          <p14:tracePt t="16982" x="6159500" y="3225800"/>
          <p14:tracePt t="16998" x="6038850" y="3244850"/>
          <p14:tracePt t="17014" x="5937250" y="3263900"/>
          <p14:tracePt t="17032" x="5861050" y="3276600"/>
          <p14:tracePt t="17049" x="5810250" y="3276600"/>
          <p14:tracePt t="17065" x="5753100" y="3276600"/>
          <p14:tracePt t="17081" x="5676900" y="3276600"/>
          <p14:tracePt t="17098" x="5613400" y="3276600"/>
          <p14:tracePt t="17116" x="5575300" y="3289300"/>
          <p14:tracePt t="17131" x="5568950" y="3289300"/>
          <p14:tracePt t="17316" x="5556250" y="3289300"/>
          <p14:tracePt t="17324" x="5543550" y="3276600"/>
          <p14:tracePt t="17332" x="5537200" y="3244850"/>
          <p14:tracePt t="17348" x="5524500" y="3206750"/>
          <p14:tracePt t="17365" x="5524500" y="3149600"/>
          <p14:tracePt t="17382" x="5524500" y="3092450"/>
          <p14:tracePt t="17399" x="5524500" y="3041650"/>
          <p14:tracePt t="17415" x="5524500" y="2990850"/>
          <p14:tracePt t="17432" x="5524500" y="2952750"/>
          <p14:tracePt t="17448" x="5524500" y="2914650"/>
          <p14:tracePt t="17466" x="5524500" y="2889250"/>
          <p14:tracePt t="17482" x="5524500" y="2857500"/>
          <p14:tracePt t="17498" x="5530850" y="2819400"/>
          <p14:tracePt t="17515" x="5556250" y="2755900"/>
          <p14:tracePt t="17533" x="5607050" y="2679700"/>
          <p14:tracePt t="17548" x="5664200" y="2628900"/>
          <p14:tracePt t="17565" x="5765800" y="2584450"/>
          <p14:tracePt t="17582" x="5937250" y="2533650"/>
          <p14:tracePt t="17599" x="6153150" y="2495550"/>
          <p14:tracePt t="17615" x="6464300" y="2463800"/>
          <p14:tracePt t="17632" x="6851650" y="2444750"/>
          <p14:tracePt t="17648" x="7150100" y="2444750"/>
          <p14:tracePt t="17667" x="7308850" y="2444750"/>
          <p14:tracePt t="17683" x="7391400" y="2444750"/>
          <p14:tracePt t="17699" x="7435850" y="2457450"/>
          <p14:tracePt t="17715" x="7461250" y="2476500"/>
          <p14:tracePt t="17717" x="7467600" y="2489200"/>
          <p14:tracePt t="17733" x="7493000" y="2520950"/>
          <p14:tracePt t="17748" x="7524750" y="2559050"/>
          <p14:tracePt t="17766" x="7550150" y="2590800"/>
          <p14:tracePt t="17782" x="7562850" y="2603500"/>
          <p14:tracePt t="17804" x="7569200" y="2609850"/>
          <p14:tracePt t="17820" x="7569200" y="2616200"/>
          <p14:tracePt t="17832" x="7569200" y="2622550"/>
          <p14:tracePt t="17849" x="7569200" y="2635250"/>
          <p14:tracePt t="17866" x="7569200" y="2660650"/>
          <p14:tracePt t="17882" x="7569200" y="2679700"/>
          <p14:tracePt t="17899" x="7543800" y="2705100"/>
          <p14:tracePt t="17916" x="7480300" y="2724150"/>
          <p14:tracePt t="17933" x="7429500" y="2724150"/>
          <p14:tracePt t="17949" x="7359650" y="2724150"/>
          <p14:tracePt t="17965" x="7283450" y="2692400"/>
          <p14:tracePt t="17982" x="7181850" y="2622550"/>
          <p14:tracePt t="18000" x="7073900" y="2533650"/>
          <p14:tracePt t="18015" x="7010400" y="2444750"/>
          <p14:tracePt t="18032" x="6959600" y="2343150"/>
          <p14:tracePt t="18049" x="6915150" y="2216150"/>
          <p14:tracePt t="18067" x="6889750" y="2095500"/>
          <p14:tracePt t="18082" x="6864350" y="1943100"/>
          <p14:tracePt t="18099" x="6838950" y="1765300"/>
          <p14:tracePt t="18116" x="6826250" y="1612900"/>
          <p14:tracePt t="18117" x="6826250" y="1562100"/>
          <p14:tracePt t="18133" x="6826250" y="1485900"/>
          <p14:tracePt t="18149" x="6826250" y="1416050"/>
          <p14:tracePt t="18166" x="6832600" y="1327150"/>
          <p14:tracePt t="18182" x="6864350" y="1244600"/>
          <p14:tracePt t="18200" x="6889750" y="1162050"/>
          <p14:tracePt t="18216" x="6921500" y="1092200"/>
          <p14:tracePt t="18232" x="6959600" y="1041400"/>
          <p14:tracePt t="18249" x="7010400" y="977900"/>
          <p14:tracePt t="18267" x="7073900" y="914400"/>
          <p14:tracePt t="18282" x="7156450" y="831850"/>
          <p14:tracePt t="18299" x="7232650" y="762000"/>
          <p14:tracePt t="18316" x="7334250" y="692150"/>
          <p14:tracePt t="18333" x="7397750" y="660400"/>
          <p14:tracePt t="18349" x="7461250" y="641350"/>
          <p14:tracePt t="18366" x="7531100" y="635000"/>
          <p14:tracePt t="18382" x="7620000" y="628650"/>
          <p14:tracePt t="18400" x="7721600" y="628650"/>
          <p14:tracePt t="18416" x="7816850" y="628650"/>
          <p14:tracePt t="18432" x="7918450" y="628650"/>
          <p14:tracePt t="18449" x="8045450" y="654050"/>
          <p14:tracePt t="18467" x="8197850" y="698500"/>
          <p14:tracePt t="18483" x="8356600" y="742950"/>
          <p14:tracePt t="18499" x="8496300" y="793750"/>
          <p14:tracePt t="18516" x="8636000" y="857250"/>
          <p14:tracePt t="18533" x="8712200" y="920750"/>
          <p14:tracePt t="18549" x="8788400" y="990600"/>
          <p14:tracePt t="18566" x="8851900" y="1066800"/>
          <p14:tracePt t="18583" x="8921750" y="1155700"/>
          <p14:tracePt t="18600" x="8978900" y="1250950"/>
          <p14:tracePt t="18616" x="9017000" y="1327150"/>
          <p14:tracePt t="18633" x="9061450" y="1397000"/>
          <p14:tracePt t="18650" x="9067800" y="1454150"/>
          <p14:tracePt t="18668" x="9086850" y="1536700"/>
          <p14:tracePt t="18668" x="9093200" y="1587500"/>
          <p14:tracePt t="18683" x="9093200" y="1644650"/>
          <p14:tracePt t="18699" x="9112250" y="1771650"/>
          <p14:tracePt t="18716" x="9137650" y="1955800"/>
          <p14:tracePt t="18734" x="9137650" y="2032000"/>
          <p14:tracePt t="18749" x="9137650" y="2108200"/>
          <p14:tracePt t="18766" x="9124950" y="2184400"/>
          <p14:tracePt t="18783" x="9105900" y="2273300"/>
          <p14:tracePt t="18801" x="9080500" y="2362200"/>
          <p14:tracePt t="18816" x="9055100" y="2451100"/>
          <p14:tracePt t="18833" x="9029700" y="2514600"/>
          <p14:tracePt t="18850" x="8997950" y="2571750"/>
          <p14:tracePt t="18867" x="8972550" y="2616200"/>
          <p14:tracePt t="18868" x="8959850" y="2635250"/>
          <p14:tracePt t="18883" x="8947150" y="2654300"/>
          <p14:tracePt t="18900" x="8883650" y="2730500"/>
          <p14:tracePt t="18917" x="8826500" y="2787650"/>
          <p14:tracePt t="18934" x="8756650" y="2844800"/>
          <p14:tracePt t="18950" x="8680450" y="2908300"/>
          <p14:tracePt t="18966" x="8623300" y="2940050"/>
          <p14:tracePt t="18983" x="8585200" y="2959100"/>
          <p14:tracePt t="19001" x="8559800" y="2965450"/>
          <p14:tracePt t="19016" x="8521700" y="2965450"/>
          <p14:tracePt t="19033" x="8483600" y="2971800"/>
          <p14:tracePt t="19050" x="8432800" y="2984500"/>
          <p14:tracePt t="19068" x="8362950" y="2984500"/>
          <p14:tracePt t="19068" x="8324850" y="2984500"/>
          <p14:tracePt t="19083" x="8274050" y="2984500"/>
          <p14:tracePt t="19100" x="8147050" y="2984500"/>
          <p14:tracePt t="19117" x="8058150" y="2984500"/>
          <p14:tracePt t="19134" x="7988300" y="2984500"/>
          <p14:tracePt t="19150" x="7905750" y="2984500"/>
          <p14:tracePt t="19167" x="7810500" y="2984500"/>
          <p14:tracePt t="19184" x="7696200" y="2984500"/>
          <p14:tracePt t="19201" x="7581900" y="2984500"/>
          <p14:tracePt t="19217" x="7499350" y="2984500"/>
          <p14:tracePt t="19233" x="7448550" y="2984500"/>
          <p14:tracePt t="19250" x="7404100" y="2984500"/>
          <p14:tracePt t="19268" x="7366000" y="2978150"/>
          <p14:tracePt t="19268" x="7340600" y="2959100"/>
          <p14:tracePt t="19283" x="7302500" y="2933700"/>
          <p14:tracePt t="19300" x="7181850" y="2844800"/>
          <p14:tracePt t="19317" x="7092950" y="2781300"/>
          <p14:tracePt t="19334" x="7042150" y="2736850"/>
          <p14:tracePt t="19350" x="6997700" y="2692400"/>
          <p14:tracePt t="19367" x="6959600" y="2635250"/>
          <p14:tracePt t="19384" x="6934200" y="2571750"/>
          <p14:tracePt t="19401" x="6908800" y="2476500"/>
          <p14:tracePt t="19417" x="6877050" y="2368550"/>
          <p14:tracePt t="19434" x="6851650" y="2254250"/>
          <p14:tracePt t="19451" x="6813550" y="2146300"/>
          <p14:tracePt t="19468" x="6794500" y="2012950"/>
          <p14:tracePt t="19484" x="6794500" y="1987550"/>
          <p14:tracePt t="19500" x="6788150" y="1860550"/>
          <p14:tracePt t="19517" x="6788150" y="1771650"/>
          <p14:tracePt t="19535" x="6788150" y="1689100"/>
          <p14:tracePt t="19551" x="6788150" y="1606550"/>
          <p14:tracePt t="19567" x="6813550" y="1504950"/>
          <p14:tracePt t="19584" x="6832600" y="1422400"/>
          <p14:tracePt t="19601" x="6858000" y="1352550"/>
          <p14:tracePt t="19617" x="6889750" y="1295400"/>
          <p14:tracePt t="19634" x="6915150" y="1244600"/>
          <p14:tracePt t="19651" x="6940550" y="1200150"/>
          <p14:tracePt t="19652" x="6959600" y="1174750"/>
          <p14:tracePt t="19668" x="6997700" y="1123950"/>
          <p14:tracePt t="19684" x="7016750" y="1098550"/>
          <p14:tracePt t="19701" x="7086600" y="1028700"/>
          <p14:tracePt t="19717" x="7162800" y="977900"/>
          <p14:tracePt t="19735" x="7251700" y="939800"/>
          <p14:tracePt t="19750" x="7340600" y="914400"/>
          <p14:tracePt t="19767" x="7429500" y="889000"/>
          <p14:tracePt t="19784" x="7480300" y="876300"/>
          <p14:tracePt t="19801" x="7550150" y="863600"/>
          <p14:tracePt t="19817" x="7594600" y="863600"/>
          <p14:tracePt t="19834" x="7651750" y="863600"/>
          <p14:tracePt t="19851" x="7753350" y="863600"/>
          <p14:tracePt t="19868" x="7874000" y="863600"/>
          <p14:tracePt t="19884" x="7918450" y="869950"/>
          <p14:tracePt t="19901" x="8083550" y="895350"/>
          <p14:tracePt t="19917" x="8166100" y="920750"/>
          <p14:tracePt t="19935" x="8235950" y="952500"/>
          <p14:tracePt t="19951" x="8293100" y="984250"/>
          <p14:tracePt t="19968" x="8356600" y="1035050"/>
          <p14:tracePt t="19984" x="8420100" y="1092200"/>
          <p14:tracePt t="20002" x="8477250" y="1149350"/>
          <p14:tracePt t="20018" x="8528050" y="1212850"/>
          <p14:tracePt t="20034" x="8585200" y="1282700"/>
          <p14:tracePt t="20051" x="8636000" y="1358900"/>
          <p14:tracePt t="20068" x="8699500" y="1460500"/>
          <p14:tracePt t="20084" x="8724900" y="1524000"/>
          <p14:tracePt t="20101" x="8756650" y="1606550"/>
          <p14:tracePt t="20118" x="8794750" y="1689100"/>
          <p14:tracePt t="20135" x="8820150" y="1758950"/>
          <p14:tracePt t="20151" x="8832850" y="1841500"/>
          <p14:tracePt t="20168" x="8851900" y="1911350"/>
          <p14:tracePt t="20184" x="8858250" y="1981200"/>
          <p14:tracePt t="20202" x="8858250" y="2051050"/>
          <p14:tracePt t="20218" x="8858250" y="2108200"/>
          <p14:tracePt t="20234" x="8858250" y="2146300"/>
          <p14:tracePt t="20251" x="8858250" y="2197100"/>
          <p14:tracePt t="20269" x="8858250" y="2305050"/>
          <p14:tracePt t="20285" x="8858250" y="2393950"/>
          <p14:tracePt t="20301" x="8826500" y="2495550"/>
          <p14:tracePt t="20318" x="8782050" y="2597150"/>
          <p14:tracePt t="20335" x="8731250" y="2698750"/>
          <p14:tracePt t="20351" x="8674100" y="2794000"/>
          <p14:tracePt t="20368" x="8629650" y="2863850"/>
          <p14:tracePt t="20385" x="8585200" y="2921000"/>
          <p14:tracePt t="20402" x="8547100" y="2959100"/>
          <p14:tracePt t="20418" x="8509000" y="3003550"/>
          <p14:tracePt t="20434" x="8464550" y="3048000"/>
          <p14:tracePt t="20451" x="8432800" y="3067050"/>
          <p14:tracePt t="20469" x="8388350" y="3092450"/>
          <p14:tracePt t="20485" x="8356600" y="3105150"/>
          <p14:tracePt t="20501" x="8331200" y="3117850"/>
          <p14:tracePt t="20518" x="8293100" y="3124200"/>
          <p14:tracePt t="20536" x="8255000" y="3124200"/>
          <p14:tracePt t="20551" x="8210550" y="3124200"/>
          <p14:tracePt t="20568" x="8185150" y="3124200"/>
          <p14:tracePt t="20585" x="8153400" y="3130550"/>
          <p14:tracePt t="20602" x="8121650" y="3130550"/>
          <p14:tracePt t="20618" x="8083550" y="3136900"/>
          <p14:tracePt t="20635" x="8070850" y="3136900"/>
          <p14:tracePt t="20652" x="8058150" y="3143250"/>
          <p14:tracePt t="20782" x="8051800" y="3143250"/>
          <p14:tracePt t="20805" x="8045450" y="3143250"/>
          <p14:tracePt t="20821" x="8039100" y="3143250"/>
          <p14:tracePt t="20989" x="7988300" y="3136900"/>
          <p14:tracePt t="20997" x="7893050" y="3117850"/>
          <p14:tracePt t="21005" x="7740650" y="3105150"/>
          <p14:tracePt t="21018" x="7543800" y="3092450"/>
          <p14:tracePt t="21035" x="6870700" y="3092450"/>
          <p14:tracePt t="21052" x="5562600" y="3092450"/>
          <p14:tracePt t="21069" x="4718050" y="3092450"/>
          <p14:tracePt t="21085" x="4095750" y="3130550"/>
          <p14:tracePt t="21102" x="3619500" y="3187700"/>
          <p14:tracePt t="21118" x="3384550" y="3225800"/>
          <p14:tracePt t="21136" x="3270250" y="3232150"/>
          <p14:tracePt t="21152" x="3175000" y="3232150"/>
          <p14:tracePt t="21168" x="3105150" y="3232150"/>
          <p14:tracePt t="21185" x="3054350" y="3232150"/>
          <p14:tracePt t="21203" x="3041650" y="3232150"/>
          <p14:tracePt t="21533" x="3009900" y="3232150"/>
          <p14:tracePt t="21541" x="2978150" y="3232150"/>
          <p14:tracePt t="21552" x="2959100" y="3225800"/>
          <p14:tracePt t="21569" x="2952750" y="3219450"/>
          <p14:tracePt t="21585" x="2946400" y="3219450"/>
          <p14:tracePt t="21629" x="2940050" y="3206750"/>
          <p14:tracePt t="21637" x="2927350" y="3181350"/>
          <p14:tracePt t="21645" x="2921000" y="3149600"/>
          <p14:tracePt t="21652" x="2901950" y="3111500"/>
          <p14:tracePt t="21670" x="2857500" y="2990850"/>
          <p14:tracePt t="21686" x="2813050" y="2889250"/>
          <p14:tracePt t="21702" x="2768600" y="2762250"/>
          <p14:tracePt t="21719" x="2749550" y="2654300"/>
          <p14:tracePt t="21737" x="2717800" y="2546350"/>
          <p14:tracePt t="21752" x="2692400" y="2444750"/>
          <p14:tracePt t="21769" x="2667000" y="2349500"/>
          <p14:tracePt t="21786" x="2641600" y="2266950"/>
          <p14:tracePt t="21803" x="2609850" y="2178050"/>
          <p14:tracePt t="21819" x="2584450" y="2108200"/>
          <p14:tracePt t="21836" x="2559050" y="2063750"/>
          <p14:tracePt t="21838" x="2559050" y="2057400"/>
          <p14:tracePt t="21853" x="2552700" y="2038350"/>
          <p14:tracePt t="21870" x="2546350" y="2032000"/>
          <p14:tracePt t="21886" x="2527300" y="2012950"/>
          <p14:tracePt t="21903" x="2495550" y="1981200"/>
          <p14:tracePt t="21919" x="2476500" y="1962150"/>
          <p14:tracePt t="21937" x="2451100" y="1949450"/>
          <p14:tracePt t="21953" x="2438400" y="1943100"/>
          <p14:tracePt t="21969" x="2419350" y="1917700"/>
          <p14:tracePt t="21986" x="2387600" y="1873250"/>
          <p14:tracePt t="22004" x="2362200" y="1828800"/>
          <p14:tracePt t="22004" x="2343150" y="1790700"/>
          <p14:tracePt t="22020" x="2336800" y="1778000"/>
          <p14:tracePt t="22036" x="2330450" y="1746250"/>
          <p14:tracePt t="22037" x="2324100" y="1739900"/>
          <p14:tracePt t="22053" x="2317750" y="1727200"/>
          <p14:tracePt t="22070" x="2317750" y="1720850"/>
          <p14:tracePt t="22093" x="2317750" y="1714500"/>
          <p14:tracePt t="22103" x="2311400" y="1708150"/>
          <p14:tracePt t="22119" x="2305050" y="1689100"/>
          <p14:tracePt t="22137" x="2298700" y="1670050"/>
          <p14:tracePt t="22153" x="2292350" y="1657350"/>
          <p14:tracePt t="22169" x="2286000" y="1631950"/>
          <p14:tracePt t="22186" x="2279650" y="1606550"/>
          <p14:tracePt t="22204" x="2279650" y="1581150"/>
          <p14:tracePt t="22204" x="2279650" y="1574800"/>
          <p14:tracePt t="22219" x="2273300" y="1562100"/>
          <p14:tracePt t="22236" x="2273300" y="1524000"/>
          <p14:tracePt t="22237" x="2266950" y="1511300"/>
          <p14:tracePt t="22253" x="2260600" y="1492250"/>
          <p14:tracePt t="22270" x="2260600" y="1473200"/>
          <p14:tracePt t="22286" x="2260600" y="1466850"/>
          <p14:tracePt t="22303" x="2260600" y="1460500"/>
          <p14:tracePt t="22319" x="2260600" y="1441450"/>
          <p14:tracePt t="22337" x="2260600" y="1435100"/>
          <p14:tracePt t="22353" x="2260600" y="1422400"/>
          <p14:tracePt t="22369" x="2260600" y="1416050"/>
          <p14:tracePt t="22509" x="2286000" y="1416050"/>
          <p14:tracePt t="22517" x="2311400" y="1416050"/>
          <p14:tracePt t="22525" x="2343150" y="1441450"/>
          <p14:tracePt t="22536" x="2368550" y="1454150"/>
          <p14:tracePt t="22553" x="2432050" y="1498600"/>
          <p14:tracePt t="22570" x="2495550" y="1543050"/>
          <p14:tracePt t="22587" x="2501900" y="1549400"/>
          <p14:tracePt t="22861" x="2508250" y="1549400"/>
          <p14:tracePt t="22869" x="2533650" y="1549400"/>
          <p14:tracePt t="22877" x="2546350" y="1549400"/>
          <p14:tracePt t="22887" x="2565400" y="1549400"/>
          <p14:tracePt t="22904" x="2635250" y="1555750"/>
          <p14:tracePt t="22920" x="2686050" y="1568450"/>
          <p14:tracePt t="22938" x="2724150" y="1568450"/>
          <p14:tracePt t="22954" x="2762250" y="1568450"/>
          <p14:tracePt t="22970" x="2813050" y="1568450"/>
          <p14:tracePt t="22987" x="2895600" y="1568450"/>
          <p14:tracePt t="23005" x="3060700" y="1568450"/>
          <p14:tracePt t="23021" x="3086100" y="1574800"/>
          <p14:tracePt t="23037" x="3098800" y="1574800"/>
          <p14:tracePt t="23221" x="3079750" y="1574800"/>
          <p14:tracePt t="23229" x="3060700" y="1574800"/>
          <p14:tracePt t="23238" x="3028950" y="1574800"/>
          <p14:tracePt t="23254" x="2952750" y="1562100"/>
          <p14:tracePt t="23271" x="2870200" y="1536700"/>
          <p14:tracePt t="23287" x="2794000" y="1504950"/>
          <p14:tracePt t="23305" x="2711450" y="1473200"/>
          <p14:tracePt t="23320" x="2635250" y="1447800"/>
          <p14:tracePt t="23337" x="2590800" y="1428750"/>
          <p14:tracePt t="23354" x="2578100" y="1428750"/>
          <p14:tracePt t="23372" x="2571750" y="1428750"/>
          <p14:tracePt t="23387" x="2533650" y="1409700"/>
          <p14:tracePt t="23388" x="2514600" y="1403350"/>
          <p14:tracePt t="23404" x="2482850" y="1397000"/>
          <p14:tracePt t="23421" x="2393950" y="1377950"/>
          <p14:tracePt t="23438" x="2368550" y="1377950"/>
          <p14:tracePt t="23454" x="2343150" y="1377950"/>
          <p14:tracePt t="23471" x="2298700" y="1377950"/>
          <p14:tracePt t="23487" x="2241550" y="1365250"/>
          <p14:tracePt t="23506" x="2190750" y="1365250"/>
          <p14:tracePt t="23521" x="2139950" y="1365250"/>
          <p14:tracePt t="23537" x="2095500" y="1365250"/>
          <p14:tracePt t="23554" x="2051050" y="1365250"/>
          <p14:tracePt t="23572" x="1987550" y="1352550"/>
          <p14:tracePt t="23572" x="1962150" y="1352550"/>
          <p14:tracePt t="23587" x="1924050" y="1339850"/>
          <p14:tracePt t="23604" x="1885950" y="1333500"/>
          <p14:tracePt t="23605" x="1841500" y="1327150"/>
          <p14:tracePt t="23621" x="1771650" y="1327150"/>
          <p14:tracePt t="23638" x="1727200" y="1314450"/>
          <p14:tracePt t="23654" x="1714500" y="1314450"/>
          <p14:tracePt t="23671" x="1708150" y="1314450"/>
          <p14:tracePt t="23693" x="1701800" y="1314450"/>
          <p14:tracePt t="23733" x="1695450" y="1308100"/>
          <p14:tracePt t="23766" x="1689100" y="1308100"/>
          <p14:tracePt t="23773" x="1682750" y="1308100"/>
          <p14:tracePt t="23781" x="1676400" y="1308100"/>
          <p14:tracePt t="23789" x="1657350" y="1308100"/>
          <p14:tracePt t="23804" x="1651000" y="1308100"/>
          <p14:tracePt t="23821" x="1631950" y="1308100"/>
          <p14:tracePt t="23838" x="1625600" y="1301750"/>
          <p14:tracePt t="24109" x="1619250" y="1301750"/>
          <p14:tracePt t="24117" x="1612900" y="1295400"/>
          <p14:tracePt t="24133" x="1612900" y="1289050"/>
          <p14:tracePt t="24157" x="1612900" y="1282700"/>
          <p14:tracePt t="24173" x="1606550" y="1276350"/>
          <p14:tracePt t="24181" x="1600200" y="1270000"/>
          <p14:tracePt t="24197" x="1600200" y="1263650"/>
          <p14:tracePt t="24565" x="1606550" y="1263650"/>
          <p14:tracePt t="24573" x="1612900" y="1263650"/>
          <p14:tracePt t="24581" x="1619250" y="1263650"/>
          <p14:tracePt t="24589" x="1631950" y="1263650"/>
          <p14:tracePt t="24605" x="1657350" y="1263650"/>
          <p14:tracePt t="24622" x="1682750" y="1263650"/>
          <p14:tracePt t="24639" x="1701800" y="1257300"/>
          <p14:tracePt t="24655" x="1708150" y="1257300"/>
          <p14:tracePt t="24693" x="1720850" y="1257300"/>
          <p14:tracePt t="24701" x="1727200" y="1257300"/>
          <p14:tracePt t="24709" x="1758950" y="1257300"/>
          <p14:tracePt t="24722" x="1790700" y="1257300"/>
          <p14:tracePt t="24738" x="1847850" y="1257300"/>
          <p14:tracePt t="24755" x="1892300" y="1257300"/>
          <p14:tracePt t="24773" x="1924050" y="1257300"/>
          <p14:tracePt t="24788" x="1936750" y="1257300"/>
          <p14:tracePt t="24941" x="1943100" y="1250950"/>
          <p14:tracePt t="24966" x="1949450" y="1250950"/>
          <p14:tracePt t="24990" x="1949450" y="1244600"/>
          <p14:tracePt t="25006" x="1949450" y="1238250"/>
          <p14:tracePt t="25373" x="1949450" y="1231900"/>
          <p14:tracePt t="25454" x="1943100" y="1231900"/>
          <p14:tracePt t="25461" x="1936750" y="1231900"/>
          <p14:tracePt t="25597" x="1930400" y="1231900"/>
          <p14:tracePt t="25605" x="1924050" y="1231900"/>
          <p14:tracePt t="25686" x="1917700" y="1225550"/>
          <p14:tracePt t="25693" x="1905000" y="1219200"/>
          <p14:tracePt t="25706" x="1898650" y="1219200"/>
          <p14:tracePt t="25723" x="1892300" y="1212850"/>
          <p14:tracePt t="25739" x="1866900" y="1200150"/>
          <p14:tracePt t="25757" x="1860550" y="1200150"/>
          <p14:tracePt t="25854" x="1854200" y="1193800"/>
          <p14:tracePt t="25869" x="1854200" y="1187450"/>
          <p14:tracePt t="25877" x="1847850" y="1181100"/>
          <p14:tracePt t="25918" x="1847850" y="1174750"/>
          <p14:tracePt t="25925" x="1847850" y="1168400"/>
          <p14:tracePt t="25933" x="1847850" y="1162050"/>
          <p14:tracePt t="25941" x="1835150" y="1143000"/>
          <p14:tracePt t="25956" x="1835150" y="1136650"/>
          <p14:tracePt t="25973" x="1828800" y="1111250"/>
          <p14:tracePt t="25998" x="1828800" y="1104900"/>
          <p14:tracePt t="26013" x="1822450" y="1104900"/>
          <p14:tracePt t="26023" x="1822450" y="1098550"/>
          <p14:tracePt t="26040" x="1822450" y="1079500"/>
          <p14:tracePt t="26057" x="1822450" y="1060450"/>
          <p14:tracePt t="26074" x="1822450" y="1041400"/>
          <p14:tracePt t="26090" x="1822450" y="1028700"/>
          <p14:tracePt t="26106" x="1822450" y="1022350"/>
          <p14:tracePt t="26123" x="1822450" y="1009650"/>
          <p14:tracePt t="26141" x="1835150" y="977900"/>
          <p14:tracePt t="26156" x="1841500" y="971550"/>
          <p14:tracePt t="26173" x="1854200" y="958850"/>
          <p14:tracePt t="26190" x="1860550" y="952500"/>
          <p14:tracePt t="26207" x="1866900" y="952500"/>
          <p14:tracePt t="26223" x="1879600" y="952500"/>
          <p14:tracePt t="26240" x="1885950" y="952500"/>
          <p14:tracePt t="26257" x="1898650" y="952500"/>
          <p14:tracePt t="26274" x="1911350" y="952500"/>
          <p14:tracePt t="26302" x="1917700" y="952500"/>
          <p14:tracePt t="26310" x="1930400" y="952500"/>
          <p14:tracePt t="26323" x="1936750" y="952500"/>
          <p14:tracePt t="26341" x="1974850" y="952500"/>
          <p14:tracePt t="26358" x="1987550" y="958850"/>
          <p14:tracePt t="26374" x="1987550" y="965200"/>
          <p14:tracePt t="26390" x="1993900" y="984250"/>
          <p14:tracePt t="26408" x="2006600" y="1016000"/>
          <p14:tracePt t="26423" x="2025650" y="1060450"/>
          <p14:tracePt t="26440" x="2032000" y="1104900"/>
          <p14:tracePt t="26457" x="2038350" y="1143000"/>
          <p14:tracePt t="26475" x="2038350" y="1168400"/>
          <p14:tracePt t="26490" x="2038350" y="1181100"/>
          <p14:tracePt t="26507" x="2038350" y="1193800"/>
          <p14:tracePt t="26524" x="2038350" y="1212850"/>
          <p14:tracePt t="26542" x="2032000" y="1231900"/>
          <p14:tracePt t="26557" x="2025650" y="1238250"/>
          <p14:tracePt t="26613" x="2019300" y="1238250"/>
          <p14:tracePt t="26637" x="2012950" y="1238250"/>
          <p14:tracePt t="26646" x="2000250" y="1238250"/>
          <p14:tracePt t="26662" x="1981200" y="1238250"/>
          <p14:tracePt t="26674" x="1974850" y="1250950"/>
          <p14:tracePt t="26691" x="1892300" y="1257300"/>
          <p14:tracePt t="26707" x="1803400" y="1257300"/>
          <p14:tracePt t="26724" x="1739900" y="1257300"/>
          <p14:tracePt t="26740" x="1714500" y="1263650"/>
          <p14:tracePt t="26759" x="1701800" y="1263650"/>
          <p14:tracePt t="26814" x="1695450" y="1263650"/>
          <p14:tracePt t="26862" x="1695450" y="1270000"/>
          <p14:tracePt t="26878" x="1682750" y="1270000"/>
          <p14:tracePt t="26886" x="1676400" y="1270000"/>
          <p14:tracePt t="26902" x="1663700" y="1270000"/>
          <p14:tracePt t="27109" x="1657350" y="1270000"/>
          <p14:tracePt t="27118" x="1644650" y="1270000"/>
          <p14:tracePt t="27125" x="1638300" y="1263650"/>
          <p14:tracePt t="27141" x="1612900" y="1257300"/>
          <p14:tracePt t="27157" x="1530350" y="1225550"/>
          <p14:tracePt t="27174" x="1498600" y="1206500"/>
          <p14:tracePt t="27192" x="1485900" y="1206500"/>
          <p14:tracePt t="27207" x="1479550" y="1206500"/>
          <p14:tracePt t="27224" x="1479550" y="1200150"/>
          <p14:tracePt t="27241" x="1473200" y="1200150"/>
          <p14:tracePt t="27259" x="1473200" y="1193800"/>
          <p14:tracePt t="27274" x="1466850" y="1187450"/>
          <p14:tracePt t="27291" x="1466850" y="1174750"/>
          <p14:tracePt t="27308" x="1466850" y="1162050"/>
          <p14:tracePt t="27326" x="1466850" y="1143000"/>
          <p14:tracePt t="27341" x="1466850" y="1123950"/>
          <p14:tracePt t="27358" x="1466850" y="1098550"/>
          <p14:tracePt t="27374" x="1466850" y="1079500"/>
          <p14:tracePt t="27392" x="1466850" y="1073150"/>
          <p14:tracePt t="27408" x="1466850" y="1060450"/>
          <p14:tracePt t="27430" x="1473200" y="1054100"/>
          <p14:tracePt t="27441" x="1479550" y="1047750"/>
          <p14:tracePt t="27459" x="1485900" y="1041400"/>
          <p14:tracePt t="27474" x="1504950" y="1028700"/>
          <p14:tracePt t="27491" x="1524000" y="1016000"/>
          <p14:tracePt t="27508" x="1536700" y="1009650"/>
          <p14:tracePt t="27526" x="1549400" y="1003300"/>
          <p14:tracePt t="27541" x="1555750" y="996950"/>
          <p14:tracePt t="27558" x="1568450" y="996950"/>
          <p14:tracePt t="27590" x="1574800" y="996950"/>
          <p14:tracePt t="27606" x="1581150" y="996950"/>
          <p14:tracePt t="27622" x="1587500" y="996950"/>
          <p14:tracePt t="27629" x="1593850" y="996950"/>
          <p14:tracePt t="27641" x="1600200" y="996950"/>
          <p14:tracePt t="27659" x="1619250" y="990600"/>
          <p14:tracePt t="27718" x="1625600" y="990600"/>
          <p14:tracePt t="27726" x="1631950" y="990600"/>
          <p14:tracePt t="27750" x="1638300" y="990600"/>
          <p14:tracePt t="27766" x="1644650" y="990600"/>
          <p14:tracePt t="27781" x="1651000" y="996950"/>
          <p14:tracePt t="27789" x="1657350" y="996950"/>
          <p14:tracePt t="27806" x="1657350" y="1003300"/>
          <p14:tracePt t="27821" x="1663700" y="1016000"/>
          <p14:tracePt t="27838" x="1663700" y="1022350"/>
          <p14:tracePt t="27845" x="1670050" y="1028700"/>
          <p14:tracePt t="27858" x="1670050" y="1047750"/>
          <p14:tracePt t="27876" x="1676400" y="1066800"/>
          <p14:tracePt t="27891" x="1682750" y="1073150"/>
          <p14:tracePt t="27909" x="1689100" y="1079500"/>
          <p14:tracePt t="27925" x="1689100" y="1092200"/>
          <p14:tracePt t="27943" x="1689100" y="1111250"/>
          <p14:tracePt t="27958" x="1689100" y="1123950"/>
          <p14:tracePt t="27975" x="1701800" y="1136650"/>
          <p14:tracePt t="27992" x="1701800" y="1155700"/>
          <p14:tracePt t="28009" x="1701800" y="1162050"/>
          <p14:tracePt t="28026" x="1708150" y="1168400"/>
          <p14:tracePt t="28046" x="1708150" y="1181100"/>
          <p14:tracePt t="28070" x="1708150" y="1187450"/>
          <p14:tracePt t="28077" x="1708150" y="1193800"/>
          <p14:tracePt t="28092" x="1708150" y="1200150"/>
          <p14:tracePt t="28118" x="1708150" y="1212850"/>
          <p14:tracePt t="28125" x="1708150" y="1219200"/>
          <p14:tracePt t="28166" x="1701800" y="1225550"/>
          <p14:tracePt t="28190" x="1695450" y="1231900"/>
          <p14:tracePt t="28206" x="1689100" y="1231900"/>
          <p14:tracePt t="28222" x="1689100" y="1244600"/>
          <p14:tracePt t="28229" x="1682750" y="1244600"/>
          <p14:tracePt t="28253" x="1676400" y="1250950"/>
          <p14:tracePt t="28270" x="1670050" y="1250950"/>
          <p14:tracePt t="28286" x="1663700" y="1250950"/>
          <p14:tracePt t="28302" x="1657350" y="1250950"/>
          <p14:tracePt t="28334" x="1651000" y="1250950"/>
          <p14:tracePt t="28341" x="1644650" y="1250950"/>
          <p14:tracePt t="28373" x="1638300" y="1250950"/>
          <p14:tracePt t="28381" x="1631950" y="1250950"/>
          <p14:tracePt t="28414" x="1625600" y="1250950"/>
          <p14:tracePt t="28430" x="1619250" y="1250950"/>
          <p14:tracePt t="28438" x="1612900" y="1250950"/>
          <p14:tracePt t="28454" x="1606550" y="1250950"/>
          <p14:tracePt t="28461" x="1600200" y="1250950"/>
          <p14:tracePt t="28542" x="1593850" y="1250950"/>
          <p14:tracePt t="28558" x="1587500" y="1250950"/>
          <p14:tracePt t="28565" x="1581150" y="1250950"/>
          <p14:tracePt t="28575" x="1574800" y="1250950"/>
          <p14:tracePt t="28606" x="1568450" y="1250950"/>
          <p14:tracePt t="28613" x="1568450" y="1244600"/>
          <p14:tracePt t="28626" x="1562100" y="1244600"/>
          <p14:tracePt t="28642" x="1555750" y="1231900"/>
          <p14:tracePt t="28659" x="1549400" y="1225550"/>
          <p14:tracePt t="28677" x="1543050" y="1206500"/>
          <p14:tracePt t="28677" x="1543050" y="1193800"/>
          <p14:tracePt t="28694" x="1536700" y="1181100"/>
          <p14:tracePt t="28709" x="1536700" y="1174750"/>
          <p14:tracePt t="28726" x="1530350" y="1155700"/>
          <p14:tracePt t="28744" x="1530350" y="1143000"/>
          <p14:tracePt t="28759" x="1530350" y="1130300"/>
          <p14:tracePt t="28776" x="1530350" y="1117600"/>
          <p14:tracePt t="28792" x="1530350" y="1098550"/>
          <p14:tracePt t="28810" x="1536700" y="1085850"/>
          <p14:tracePt t="28826" x="1549400" y="1066800"/>
          <p14:tracePt t="28842" x="1555750" y="1066800"/>
          <p14:tracePt t="28859" x="1562100" y="1054100"/>
          <p14:tracePt t="28877" x="1568450" y="1047750"/>
          <p14:tracePt t="28892" x="1574800" y="1047750"/>
          <p14:tracePt t="28909" x="1587500" y="1041400"/>
          <p14:tracePt t="28926" x="1593850" y="1035050"/>
          <p14:tracePt t="28944" x="1600200" y="1035050"/>
          <p14:tracePt t="28974" x="1606550" y="1028700"/>
          <p14:tracePt t="29021" x="1612900" y="1028700"/>
          <p14:tracePt t="29038" x="1619250" y="1035050"/>
          <p14:tracePt t="29045" x="1625600" y="1041400"/>
          <p14:tracePt t="29059" x="1631950" y="1041400"/>
          <p14:tracePt t="29076" x="1638300" y="1047750"/>
          <p14:tracePt t="29094" x="1644650" y="1054100"/>
          <p14:tracePt t="29110" x="1644650" y="1060450"/>
          <p14:tracePt t="29126" x="1651000" y="1073150"/>
          <p14:tracePt t="29143" x="1657350" y="1085850"/>
          <p14:tracePt t="29160" x="1657350" y="1092200"/>
          <p14:tracePt t="29176" x="1657350" y="1104900"/>
          <p14:tracePt t="29193" x="1663700" y="1111250"/>
          <p14:tracePt t="29209" x="1663700" y="1123950"/>
          <p14:tracePt t="29227" x="1663700" y="1130300"/>
          <p14:tracePt t="29243" x="1663700" y="1136650"/>
          <p14:tracePt t="29260" x="1663700" y="1143000"/>
          <p14:tracePt t="29276" x="1663700" y="1155700"/>
          <p14:tracePt t="29294" x="1663700" y="1168400"/>
          <p14:tracePt t="29310" x="1663700" y="1174750"/>
          <p14:tracePt t="29327" x="1663700" y="1181100"/>
          <p14:tracePt t="29343" x="1663700" y="1187450"/>
          <p14:tracePt t="29361" x="1663700" y="1193800"/>
          <p14:tracePt t="29376" x="1663700" y="1200150"/>
          <p14:tracePt t="29534" x="1663700" y="1206500"/>
          <p14:tracePt t="29550" x="1657350" y="1206500"/>
          <p14:tracePt t="29565" x="1657350" y="1212850"/>
          <p14:tracePt t="29574" x="1657350" y="1219200"/>
          <p14:tracePt t="29581" x="1657350" y="1231900"/>
          <p14:tracePt t="29593" x="1657350" y="1250950"/>
          <p14:tracePt t="29611" x="1657350" y="1276350"/>
          <p14:tracePt t="29627" x="1670050" y="1333500"/>
          <p14:tracePt t="29643" x="1720850" y="1397000"/>
          <p14:tracePt t="29660" x="1752600" y="1454150"/>
          <p14:tracePt t="29678" x="1790700" y="1517650"/>
          <p14:tracePt t="29693" x="1797050" y="1536700"/>
          <p14:tracePt t="29710" x="1803400" y="1549400"/>
          <p14:tracePt t="29727" x="1816100" y="1574800"/>
          <p14:tracePt t="29744" x="1822450" y="1593850"/>
          <p14:tracePt t="29806" x="1828800" y="1593850"/>
          <p14:tracePt t="29822" x="1847850" y="1600200"/>
          <p14:tracePt t="29829" x="1879600" y="1606550"/>
          <p14:tracePt t="29843" x="1917700" y="1619250"/>
          <p14:tracePt t="29860" x="1968500" y="1625600"/>
          <p14:tracePt t="29877" x="1987550" y="1625600"/>
          <p14:tracePt t="29981" x="1987550" y="1619250"/>
          <p14:tracePt t="29990" x="1987550" y="1612900"/>
          <p14:tracePt t="29997" x="1987550" y="1600200"/>
          <p14:tracePt t="30014" x="1987550" y="1587500"/>
          <p14:tracePt t="30027" x="1981200" y="1581150"/>
          <p14:tracePt t="30044" x="1974850" y="1574800"/>
          <p14:tracePt t="30062" x="1968500" y="1562100"/>
          <p14:tracePt t="30086" x="1962150" y="1562100"/>
          <p14:tracePt t="30110" x="1962150" y="1555750"/>
          <p14:tracePt t="30118" x="1955800" y="1549400"/>
          <p14:tracePt t="30128" x="1949450" y="1549400"/>
          <p14:tracePt t="30144" x="1943100" y="1543050"/>
          <p14:tracePt t="30160" x="1936750" y="1536700"/>
          <p14:tracePt t="30177" x="1930400" y="1536700"/>
          <p14:tracePt t="30195" x="1924050" y="1530350"/>
          <p14:tracePt t="30210" x="1917700" y="1524000"/>
          <p14:tracePt t="30934" x="1917700" y="1517650"/>
          <p14:tracePt t="30958" x="1924050" y="1517650"/>
          <p14:tracePt t="30974" x="1930400" y="1517650"/>
          <p14:tracePt t="31006" x="1936750" y="1517650"/>
          <p14:tracePt t="31013" x="1943100" y="1517650"/>
          <p14:tracePt t="31021" x="1949450" y="1517650"/>
          <p14:tracePt t="31030" x="1962150" y="1511300"/>
          <p14:tracePt t="31045" x="1974850" y="1504950"/>
          <p14:tracePt t="31046" x="1987550" y="1504950"/>
          <p14:tracePt t="31061" x="2006600" y="1504950"/>
          <p14:tracePt t="31079" x="2032000" y="1498600"/>
          <p14:tracePt t="31094" x="2051050" y="1498600"/>
          <p14:tracePt t="31111" x="2063750" y="1498600"/>
          <p14:tracePt t="31128" x="2082800" y="1498600"/>
          <p14:tracePt t="31146" x="2095500" y="1498600"/>
          <p14:tracePt t="31166" x="2101850" y="1498600"/>
          <p14:tracePt t="31222" x="2108200" y="1498600"/>
          <p14:tracePt t="31238" x="2127250" y="1492250"/>
          <p14:tracePt t="31246" x="2133600" y="1485900"/>
          <p14:tracePt t="31253" x="2146300" y="1479550"/>
          <p14:tracePt t="31262" x="2165350" y="1479550"/>
          <p14:tracePt t="31278" x="2178050" y="1479550"/>
          <p14:tracePt t="31295" x="2184400" y="1473200"/>
          <p14:tracePt t="31862" x="2171700" y="1473200"/>
          <p14:tracePt t="31878" x="2159000" y="1473200"/>
          <p14:tracePt t="31894" x="2152650" y="1473200"/>
          <p14:tracePt t="31902" x="2146300" y="1479550"/>
          <p14:tracePt t="31912" x="2139950" y="1479550"/>
          <p14:tracePt t="31929" x="2127250" y="1479550"/>
          <p14:tracePt t="31947" x="2101850" y="1485900"/>
          <p14:tracePt t="31962" x="2070100" y="1485900"/>
          <p14:tracePt t="31979" x="2006600" y="1485900"/>
          <p14:tracePt t="31996" x="1930400" y="1485900"/>
          <p14:tracePt t="32013" x="1797050" y="1485900"/>
          <p14:tracePt t="32029" x="1752600" y="1485900"/>
          <p14:tracePt t="32045" x="1714500" y="1485900"/>
          <p14:tracePt t="32126" x="1708150" y="1485900"/>
          <p14:tracePt t="32135" x="1701800" y="1485900"/>
          <p14:tracePt t="32145" x="1689100" y="1485900"/>
          <p14:tracePt t="32162" x="1657350" y="1485900"/>
          <p14:tracePt t="32179" x="1638300" y="1485900"/>
          <p14:tracePt t="32390" x="1631950" y="1485900"/>
          <p14:tracePt t="32398" x="1619250" y="1485900"/>
          <p14:tracePt t="32423" x="1606550" y="1485900"/>
          <p14:tracePt t="32430" x="1593850" y="1485900"/>
          <p14:tracePt t="32437" x="1581150" y="1485900"/>
          <p14:tracePt t="32446" x="1574800" y="1485900"/>
          <p14:tracePt t="32463" x="1562100" y="1485900"/>
          <p14:tracePt t="32479" x="1549400" y="1479550"/>
          <p14:tracePt t="32496" x="1536700" y="1466850"/>
          <p14:tracePt t="32513" x="1536700" y="1460500"/>
          <p14:tracePt t="32530" x="1530350" y="1435100"/>
          <p14:tracePt t="32546" x="1524000" y="1409700"/>
          <p14:tracePt t="32563" x="1524000" y="1377950"/>
          <p14:tracePt t="32579" x="1517650" y="1352550"/>
          <p14:tracePt t="32597" x="1517650" y="1327150"/>
          <p14:tracePt t="32598" x="1517650" y="1314450"/>
          <p14:tracePt t="32613" x="1517650" y="1308100"/>
          <p14:tracePt t="32629" x="1517650" y="1295400"/>
          <p14:tracePt t="32630" x="1524000" y="1295400"/>
          <p14:tracePt t="32647" x="1543050" y="1289050"/>
          <p14:tracePt t="32664" x="1555750" y="1282700"/>
          <p14:tracePt t="32679" x="1568450" y="1282700"/>
          <p14:tracePt t="32702" x="1574800" y="1282700"/>
          <p14:tracePt t="32713" x="1581150" y="1282700"/>
          <p14:tracePt t="32731" x="1593850" y="1282700"/>
          <p14:tracePt t="32746" x="1600200" y="1289050"/>
          <p14:tracePt t="32763" x="1600200" y="1295400"/>
          <p14:tracePt t="32779" x="1606550" y="1308100"/>
          <p14:tracePt t="32797" x="1612900" y="1327150"/>
          <p14:tracePt t="32813" x="1612900" y="1339850"/>
          <p14:tracePt t="32830" x="1619250" y="1365250"/>
          <p14:tracePt t="32846" x="1625600" y="1384300"/>
          <p14:tracePt t="32864" x="1625600" y="1403350"/>
          <p14:tracePt t="32879" x="1631950" y="1416050"/>
          <p14:tracePt t="32896" x="1631950" y="1422400"/>
          <p14:tracePt t="32913" x="1631950" y="1435100"/>
          <p14:tracePt t="32934" x="1631950" y="1447800"/>
          <p14:tracePt t="32958" x="1631950" y="1454150"/>
          <p14:tracePt t="32982" x="1625600" y="1460500"/>
          <p14:tracePt t="33022" x="1625600" y="1466850"/>
          <p14:tracePt t="33086" x="1619250" y="1466850"/>
          <p14:tracePt t="33214" x="1612900" y="1473200"/>
          <p14:tracePt t="33422" x="1606550" y="1473200"/>
          <p14:tracePt t="33438" x="1606550" y="1479550"/>
          <p14:tracePt t="33446" x="1600200" y="1479550"/>
          <p14:tracePt t="33478" x="1600200" y="1485900"/>
          <p14:tracePt t="33774" x="1612900" y="1485900"/>
          <p14:tracePt t="33782" x="1638300" y="1485900"/>
          <p14:tracePt t="33790" x="1644650" y="1485900"/>
          <p14:tracePt t="33798" x="1663700" y="1485900"/>
          <p14:tracePt t="33815" x="1670050" y="1485900"/>
          <p14:tracePt t="33830" x="1676400" y="1485900"/>
          <p14:tracePt t="33958" x="1682750" y="1485900"/>
          <p14:tracePt t="33966" x="1689100" y="1479550"/>
          <p14:tracePt t="33983" x="1695450" y="1479550"/>
          <p14:tracePt t="33990" x="1708150" y="1473200"/>
          <p14:tracePt t="33998" x="1714500" y="1473200"/>
          <p14:tracePt t="34014" x="1727200" y="1473200"/>
          <p14:tracePt t="34032" x="1746250" y="1473200"/>
          <p14:tracePt t="34047" x="1758950" y="1466850"/>
          <p14:tracePt t="34064" x="1765300" y="1466850"/>
          <p14:tracePt t="34143" x="1778000" y="1466850"/>
          <p14:tracePt t="34150" x="1784350" y="1466850"/>
          <p14:tracePt t="34158" x="1797050" y="1466850"/>
          <p14:tracePt t="34166" x="1809750" y="1466850"/>
          <p14:tracePt t="34181" x="1822450" y="1466850"/>
          <p14:tracePt t="34197" x="1835150" y="1466850"/>
          <p14:tracePt t="34375" x="1822450" y="1466850"/>
          <p14:tracePt t="34390" x="1809750" y="1466850"/>
          <p14:tracePt t="34398" x="1803400" y="1466850"/>
          <p14:tracePt t="34407" x="1790700" y="1466850"/>
          <p14:tracePt t="34422" x="1778000" y="1466850"/>
          <p14:tracePt t="34431" x="1771650" y="1466850"/>
          <p14:tracePt t="34449" x="1752600" y="1466850"/>
          <p14:tracePt t="34464" x="1739900" y="1466850"/>
          <p14:tracePt t="34622" x="1746250" y="1466850"/>
          <p14:tracePt t="34630" x="1758950" y="1466850"/>
          <p14:tracePt t="34638" x="1771650" y="1466850"/>
          <p14:tracePt t="34648" x="1784350" y="1466850"/>
          <p14:tracePt t="34665" x="1822450" y="1460500"/>
          <p14:tracePt t="34681" x="1873250" y="1460500"/>
          <p14:tracePt t="34699" x="1962150" y="1460500"/>
          <p14:tracePt t="34714" x="2070100" y="1460500"/>
          <p14:tracePt t="34732" x="2165350" y="1460500"/>
          <p14:tracePt t="34748" x="2197100" y="1460500"/>
          <p14:tracePt t="34766" x="2209800" y="1460500"/>
          <p14:tracePt t="34838" x="2216150" y="1460500"/>
          <p14:tracePt t="34854" x="2222500" y="1460500"/>
          <p14:tracePt t="34870" x="2228850" y="1460500"/>
          <p14:tracePt t="34918" x="2235200" y="1460500"/>
          <p14:tracePt t="35798" x="2228850" y="1466850"/>
          <p14:tracePt t="35806" x="2222500" y="1473200"/>
          <p14:tracePt t="35816" x="2222500" y="1479550"/>
          <p14:tracePt t="35832" x="2203450" y="1498600"/>
          <p14:tracePt t="35849" x="2184400" y="1517650"/>
          <p14:tracePt t="35867" x="2165350" y="1543050"/>
          <p14:tracePt t="35882" x="2152650" y="1562100"/>
          <p14:tracePt t="35899" x="2133600" y="1581150"/>
          <p14:tracePt t="35916" x="2120900" y="1600200"/>
          <p14:tracePt t="35934" x="2108200" y="1619250"/>
          <p14:tracePt t="35934" x="2089150" y="1631950"/>
          <p14:tracePt t="35949" x="2082800" y="1638300"/>
          <p14:tracePt t="35966" x="2057400" y="1657350"/>
          <p14:tracePt t="35983" x="2038350" y="1676400"/>
          <p14:tracePt t="36000" x="2019300" y="1695450"/>
          <p14:tracePt t="36016" x="2006600" y="1701800"/>
          <p14:tracePt t="36033" x="1974850" y="1714500"/>
          <p14:tracePt t="36049" x="1930400" y="1733550"/>
          <p14:tracePt t="36067" x="1854200" y="1758950"/>
          <p14:tracePt t="36083" x="1816100" y="1765300"/>
          <p14:tracePt t="36099" x="1784350" y="1778000"/>
          <p14:tracePt t="36116" x="1778000" y="1784350"/>
          <p14:tracePt t="36134" x="1771650" y="1784350"/>
          <p14:tracePt t="36151" x="1758950" y="1784350"/>
          <p14:tracePt t="36166" x="1720850" y="1784350"/>
          <p14:tracePt t="36183" x="1695450" y="1784350"/>
          <p14:tracePt t="36200" x="1682750" y="1784350"/>
          <p14:tracePt t="36359" x="1676400" y="1784350"/>
          <p14:tracePt t="36383" x="1676400" y="1778000"/>
          <p14:tracePt t="36423" x="1676400" y="1771650"/>
          <p14:tracePt t="36439" x="1676400" y="1765300"/>
          <p14:tracePt t="36655" x="1676400" y="1778000"/>
          <p14:tracePt t="36662" x="1676400" y="1797050"/>
          <p14:tracePt t="36671" x="1676400" y="1809750"/>
          <p14:tracePt t="36683" x="1676400" y="1828800"/>
          <p14:tracePt t="36700" x="1676400" y="1860550"/>
          <p14:tracePt t="36717" x="1676400" y="1879600"/>
          <p14:tracePt t="36734" x="1676400" y="1892300"/>
          <p14:tracePt t="36750" x="1676400" y="1898650"/>
          <p14:tracePt t="36774" x="1676400" y="1905000"/>
          <p14:tracePt t="36806" x="1676400" y="1911350"/>
          <p14:tracePt t="36830" x="1676400" y="1917700"/>
          <p14:tracePt t="36838" x="1676400" y="1924050"/>
          <p14:tracePt t="36871" x="1676400" y="1930400"/>
          <p14:tracePt t="36895" x="1676400" y="1936750"/>
          <p14:tracePt t="36903" x="1676400" y="1943100"/>
          <p14:tracePt t="36910" x="1676400" y="1955800"/>
          <p14:tracePt t="36919" x="1676400" y="1968500"/>
          <p14:tracePt t="36933" x="1676400" y="1974850"/>
          <p14:tracePt t="36950" x="1676400" y="2000250"/>
          <p14:tracePt t="36968" x="1676400" y="2006600"/>
          <p14:tracePt t="37399" x="1689100" y="2000250"/>
          <p14:tracePt t="37406" x="1714500" y="1987550"/>
          <p14:tracePt t="37417" x="1752600" y="1968500"/>
          <p14:tracePt t="37434" x="1822450" y="1936750"/>
          <p14:tracePt t="37450" x="1885950" y="1911350"/>
          <p14:tracePt t="37468" x="1930400" y="1892300"/>
          <p14:tracePt t="37484" x="1949450" y="1873250"/>
          <p14:tracePt t="37501" x="1955800" y="1873250"/>
          <p14:tracePt t="37517" x="1962150" y="1866900"/>
          <p14:tracePt t="37535" x="1974850" y="1854200"/>
          <p14:tracePt t="37550" x="2006600" y="1835150"/>
          <p14:tracePt t="37567" x="2044700" y="1803400"/>
          <p14:tracePt t="37584" x="2089150" y="1771650"/>
          <p14:tracePt t="37602" x="2120900" y="1752600"/>
          <p14:tracePt t="37617" x="2127250" y="1746250"/>
          <p14:tracePt t="37911" x="2120900" y="1746250"/>
          <p14:tracePt t="37959" x="2114550" y="1746250"/>
          <p14:tracePt t="38094" x="2139950" y="1746250"/>
          <p14:tracePt t="38103" x="2171700" y="1746250"/>
          <p14:tracePt t="38110" x="2216150" y="1746250"/>
          <p14:tracePt t="38118" x="2247900" y="1746250"/>
          <p14:tracePt t="38135" x="2343150" y="1746250"/>
          <p14:tracePt t="38151" x="2393950" y="1733550"/>
          <p14:tracePt t="38169" x="2419350" y="1733550"/>
          <p14:tracePt t="38185" x="2425700" y="1733550"/>
          <p14:tracePt t="38327" x="2419350" y="1733550"/>
          <p14:tracePt t="38334" x="2413000" y="1739900"/>
          <p14:tracePt t="38343" x="2406650" y="1746250"/>
          <p14:tracePt t="38351" x="2387600" y="1771650"/>
          <p14:tracePt t="38368" x="2349500" y="1809750"/>
          <p14:tracePt t="38385" x="2317750" y="1847850"/>
          <p14:tracePt t="38402" x="2286000" y="1879600"/>
          <p14:tracePt t="38418" x="2254250" y="1911350"/>
          <p14:tracePt t="38435" x="2241550" y="1930400"/>
          <p14:tracePt t="38451" x="2235200" y="1943100"/>
          <p14:tracePt t="38470" x="2228850" y="1949450"/>
          <p14:tracePt t="38485" x="2222500" y="1968500"/>
          <p14:tracePt t="38501" x="2216150" y="1968500"/>
          <p14:tracePt t="38518" x="2209800" y="1981200"/>
          <p14:tracePt t="38543" x="2203450" y="1987550"/>
          <p14:tracePt t="38559" x="2197100" y="1987550"/>
          <p14:tracePt t="38575" x="2184400" y="1987550"/>
          <p14:tracePt t="38585" x="2178050" y="1987550"/>
          <p14:tracePt t="38603" x="2171700" y="1987550"/>
          <p14:tracePt t="38647" x="2159000" y="1987550"/>
          <p14:tracePt t="38655" x="2146300" y="1981200"/>
          <p14:tracePt t="38663" x="2139950" y="1968500"/>
          <p14:tracePt t="38670" x="2127250" y="1962150"/>
          <p14:tracePt t="38685" x="2127250" y="1949450"/>
          <p14:tracePt t="38702" x="2114550" y="1917700"/>
          <p14:tracePt t="38718" x="2089150" y="1873250"/>
          <p14:tracePt t="38736" x="2089150" y="1841500"/>
          <p14:tracePt t="38752" x="2082800" y="1803400"/>
          <p14:tracePt t="38768" x="2082800" y="1784350"/>
          <p14:tracePt t="38785" x="2076450" y="1771650"/>
          <p14:tracePt t="38895" x="2076450" y="1765300"/>
          <p14:tracePt t="38902" x="2063750" y="1758950"/>
          <p14:tracePt t="38910" x="2057400" y="1752600"/>
          <p14:tracePt t="38919" x="2044700" y="1746250"/>
          <p14:tracePt t="38935" x="2032000" y="1739900"/>
          <p14:tracePt t="38952" x="1993900" y="1733550"/>
          <p14:tracePt t="38970" x="1949450" y="1720850"/>
          <p14:tracePt t="38986" x="1911350" y="1720850"/>
          <p14:tracePt t="39002" x="1866900" y="1708150"/>
          <p14:tracePt t="39019" x="1847850" y="1708150"/>
          <p14:tracePt t="39036" x="1835150" y="1708150"/>
          <p14:tracePt t="39052" x="1809750" y="1708150"/>
          <p14:tracePt t="39069" x="1778000" y="1708150"/>
          <p14:tracePt t="39085" x="1752600" y="1708150"/>
          <p14:tracePt t="39103" x="1720850" y="1708150"/>
          <p14:tracePt t="39119" x="1701800" y="1708150"/>
          <p14:tracePt t="39136" x="1689100" y="1708150"/>
          <p14:tracePt t="39264" x="1682750" y="1708150"/>
          <p14:tracePt t="39279" x="1682750" y="1714500"/>
          <p14:tracePt t="39287" x="1682750" y="1720850"/>
          <p14:tracePt t="39303" x="1682750" y="1727200"/>
          <p14:tracePt t="39319" x="1682750" y="1733550"/>
          <p14:tracePt t="39327" x="1682750" y="1739900"/>
          <p14:tracePt t="39336" x="1682750" y="1746250"/>
          <p14:tracePt t="39352" x="1682750" y="1765300"/>
          <p14:tracePt t="39369" x="1682750" y="1784350"/>
          <p14:tracePt t="39386" x="1682750" y="1803400"/>
          <p14:tracePt t="39403" x="1682750" y="1816100"/>
          <p14:tracePt t="39419" x="1682750" y="1835150"/>
          <p14:tracePt t="39436" x="1682750" y="1854200"/>
          <p14:tracePt t="39453" x="1682750" y="1873250"/>
          <p14:tracePt t="39471" x="1682750" y="1885950"/>
          <p14:tracePt t="39527" x="1682750" y="1892300"/>
          <p14:tracePt t="39543" x="1682750" y="1905000"/>
          <p14:tracePt t="39559" x="1682750" y="1911350"/>
          <p14:tracePt t="39567" x="1682750" y="1917700"/>
          <p14:tracePt t="39743" x="1695450" y="1917700"/>
          <p14:tracePt t="39751" x="1708150" y="1924050"/>
          <p14:tracePt t="39758" x="1727200" y="1930400"/>
          <p14:tracePt t="39769" x="1733550" y="1930400"/>
          <p14:tracePt t="39786" x="1752600" y="1930400"/>
          <p14:tracePt t="39815" x="1758950" y="1930400"/>
          <p14:tracePt t="39967" x="1771650" y="1930400"/>
          <p14:tracePt t="39974" x="1778000" y="1917700"/>
          <p14:tracePt t="39986" x="1790700" y="1905000"/>
          <p14:tracePt t="40003" x="1816100" y="1879600"/>
          <p14:tracePt t="40020" x="1854200" y="1841500"/>
          <p14:tracePt t="40038" x="1866900" y="1822450"/>
          <p14:tracePt t="40063" x="1866900" y="1816100"/>
          <p14:tracePt t="40079" x="1873250" y="1809750"/>
          <p14:tracePt t="40095" x="1873250" y="1803400"/>
          <p14:tracePt t="40111" x="1879600" y="1797050"/>
          <p14:tracePt t="40135" x="1885950" y="1790700"/>
          <p14:tracePt t="40151" x="1892300" y="1784350"/>
          <p14:tracePt t="40167" x="1892300" y="1778000"/>
          <p14:tracePt t="40183" x="1898650" y="1771650"/>
          <p14:tracePt t="40190" x="1898650" y="1765300"/>
          <p14:tracePt t="40203" x="1905000" y="1758950"/>
          <p14:tracePt t="40220" x="1911350" y="1752600"/>
          <p14:tracePt t="40237" x="1924050" y="1733550"/>
          <p14:tracePt t="40253" x="1930400" y="1727200"/>
          <p14:tracePt t="40270" x="1936750" y="1720850"/>
          <p14:tracePt t="40479" x="1943100" y="1714500"/>
          <p14:tracePt t="40551" x="1943100" y="1708150"/>
          <p14:tracePt t="40848" x="1943100" y="1701800"/>
          <p14:tracePt t="40895" x="1936750" y="1701800"/>
          <p14:tracePt t="40912" x="1930400" y="1708150"/>
          <p14:tracePt t="40927" x="1924050" y="1714500"/>
          <p14:tracePt t="40943" x="1917700" y="1714500"/>
          <p14:tracePt t="40951" x="1911350" y="1720850"/>
          <p14:tracePt t="41623" x="1936750" y="1720850"/>
          <p14:tracePt t="41631" x="1974850" y="1720850"/>
          <p14:tracePt t="41639" x="2032000" y="1720850"/>
          <p14:tracePt t="41654" x="2089150" y="1720850"/>
          <p14:tracePt t="41672" x="2292350" y="1720850"/>
          <p14:tracePt t="41688" x="2400300" y="1720850"/>
          <p14:tracePt t="41705" x="2457450" y="1720850"/>
          <p14:tracePt t="41721" x="2508250" y="1720850"/>
          <p14:tracePt t="41738" x="2527300" y="1720850"/>
          <p14:tracePt t="41755" x="2571750" y="1727200"/>
          <p14:tracePt t="41772" x="2667000" y="1746250"/>
          <p14:tracePt t="41788" x="2774950" y="1752600"/>
          <p14:tracePt t="41805" x="2882900" y="1765300"/>
          <p14:tracePt t="41821" x="2927350" y="1765300"/>
          <p14:tracePt t="41871" x="2933700" y="1765300"/>
          <p14:tracePt t="42071" x="2933700" y="1758950"/>
          <p14:tracePt t="42168" x="2933700" y="1752600"/>
          <p14:tracePt t="42248" x="2927350" y="1746250"/>
          <p14:tracePt t="42255" x="2921000" y="1746250"/>
          <p14:tracePt t="42263" x="2914650" y="1746250"/>
          <p14:tracePt t="42272" x="2889250" y="1758950"/>
          <p14:tracePt t="42289" x="2794000" y="1797050"/>
          <p14:tracePt t="42305" x="2660650" y="1847850"/>
          <p14:tracePt t="42323" x="2495550" y="1892300"/>
          <p14:tracePt t="42338" x="2368550" y="1917700"/>
          <p14:tracePt t="42355" x="2286000" y="1943100"/>
          <p14:tracePt t="42372" x="2216150" y="1962150"/>
          <p14:tracePt t="42390" x="2184400" y="1962150"/>
          <p14:tracePt t="42405" x="2159000" y="1968500"/>
          <p14:tracePt t="42422" x="2146300" y="1974850"/>
          <p14:tracePt t="42424" x="2139950" y="1974850"/>
          <p14:tracePt t="42438" x="2133600" y="1981200"/>
          <p14:tracePt t="42487" x="2120900" y="1981200"/>
          <p14:tracePt t="42495" x="2114550" y="1981200"/>
          <p14:tracePt t="42505" x="2101850" y="1981200"/>
          <p14:tracePt t="42523" x="2032000" y="1981200"/>
          <p14:tracePt t="42539" x="1949450" y="1981200"/>
          <p14:tracePt t="42555" x="1885950" y="1981200"/>
          <p14:tracePt t="42572" x="1866900" y="1981200"/>
          <p14:tracePt t="42623" x="1860550" y="1981200"/>
          <p14:tracePt t="43407" x="1879600" y="1981200"/>
          <p14:tracePt t="43415" x="1905000" y="1981200"/>
          <p14:tracePt t="43423" x="1924050" y="1981200"/>
          <p14:tracePt t="43439" x="1987550" y="1981200"/>
          <p14:tracePt t="43456" x="2076450" y="1981200"/>
          <p14:tracePt t="43473" x="2152650" y="1974850"/>
          <p14:tracePt t="43491" x="2184400" y="1968500"/>
          <p14:tracePt t="43506" x="2203450" y="1968500"/>
          <p14:tracePt t="43523" x="2222500" y="1968500"/>
          <p14:tracePt t="43540" x="2247900" y="1955800"/>
          <p14:tracePt t="43557" x="2286000" y="1955800"/>
          <p14:tracePt t="43573" x="2330450" y="1955800"/>
          <p14:tracePt t="43589" x="2362200" y="1955800"/>
          <p14:tracePt t="43606" x="2374900" y="1955800"/>
          <p14:tracePt t="43664" x="2381250" y="1955800"/>
          <p14:tracePt t="43672" x="2387600" y="1955800"/>
          <p14:tracePt t="43679" x="2406650" y="1955800"/>
          <p14:tracePt t="43691" x="2425700" y="1955800"/>
          <p14:tracePt t="43707" x="2463800" y="1955800"/>
          <p14:tracePt t="43723" x="2470150" y="1955800"/>
          <p14:tracePt t="43935" x="2457450" y="1962150"/>
          <p14:tracePt t="43943" x="2444750" y="1968500"/>
          <p14:tracePt t="43951" x="2425700" y="1974850"/>
          <p14:tracePt t="43959" x="2413000" y="1981200"/>
          <p14:tracePt t="43973" x="2393950" y="1987550"/>
          <p14:tracePt t="43990" x="2368550" y="1993900"/>
          <p14:tracePt t="43992" x="2362200" y="2000250"/>
          <p14:tracePt t="44040" x="2355850" y="2000250"/>
          <p14:tracePt t="44047" x="2343150" y="2000250"/>
          <p14:tracePt t="44057" x="2330450" y="2000250"/>
          <p14:tracePt t="44074" x="2305050" y="2000250"/>
          <p14:tracePt t="44090" x="2279650" y="2000250"/>
          <p14:tracePt t="44107" x="2266950" y="2000250"/>
          <p14:tracePt t="44123" x="2254250" y="2000250"/>
          <p14:tracePt t="44141" x="2247900" y="2000250"/>
          <p14:tracePt t="44157" x="2228850" y="2000250"/>
          <p14:tracePt t="44173" x="2203450" y="2000250"/>
          <p14:tracePt t="44190" x="2159000" y="1993900"/>
          <p14:tracePt t="44192" x="2146300" y="1987550"/>
          <p14:tracePt t="44208" x="2127250" y="1987550"/>
          <p14:tracePt t="44248" x="2120900" y="1987550"/>
          <p14:tracePt t="44256" x="2108200" y="1987550"/>
          <p14:tracePt t="44264" x="2095500" y="1987550"/>
          <p14:tracePt t="44275" x="2076450" y="1987550"/>
          <p14:tracePt t="44290" x="2025650" y="1987550"/>
          <p14:tracePt t="44307" x="1993900" y="1987550"/>
          <p14:tracePt t="44324" x="1981200" y="1987550"/>
          <p14:tracePt t="44351" x="1974850" y="1987550"/>
          <p14:tracePt t="44375" x="1968500" y="1987550"/>
          <p14:tracePt t="44383" x="1968500" y="1981200"/>
          <p14:tracePt t="44391" x="1962150" y="1974850"/>
          <p14:tracePt t="44408" x="1955800" y="1974850"/>
          <p14:tracePt t="44424" x="1955800" y="1968500"/>
          <p14:tracePt t="44440" x="1949450" y="1955800"/>
          <p14:tracePt t="44457" x="1949450" y="1936750"/>
          <p14:tracePt t="44475" x="1949450" y="1911350"/>
          <p14:tracePt t="44490" x="1949450" y="1885950"/>
          <p14:tracePt t="44507" x="1949450" y="1866900"/>
          <p14:tracePt t="44536" x="1949450" y="1854200"/>
          <p14:tracePt t="44543" x="1949450" y="1847850"/>
          <p14:tracePt t="44560" x="1955800" y="1847850"/>
          <p14:tracePt t="44574" x="1962150" y="1847850"/>
          <p14:tracePt t="44590" x="1981200" y="1841500"/>
          <p14:tracePt t="44591" x="1993900" y="1841500"/>
          <p14:tracePt t="44608" x="2025650" y="1835150"/>
          <p14:tracePt t="44624" x="2070100" y="1835150"/>
          <p14:tracePt t="44641" x="2114550" y="1835150"/>
          <p14:tracePt t="44657" x="2159000" y="1835150"/>
          <p14:tracePt t="44675" x="2190750" y="1835150"/>
          <p14:tracePt t="44690" x="2209800" y="1835150"/>
          <p14:tracePt t="44709" x="2235200" y="1835150"/>
          <p14:tracePt t="44724" x="2273300" y="1841500"/>
          <p14:tracePt t="44742" x="2298700" y="1854200"/>
          <p14:tracePt t="44758" x="2330450" y="1860550"/>
          <p14:tracePt t="44774" x="2362200" y="1873250"/>
          <p14:tracePt t="44791" x="2406650" y="1892300"/>
          <p14:tracePt t="44975" x="2413000" y="1898650"/>
          <p14:tracePt t="44983" x="2413000" y="1905000"/>
          <p14:tracePt t="44991" x="2419350" y="1905000"/>
          <p14:tracePt t="45008" x="2419350" y="1911350"/>
          <p14:tracePt t="45024" x="2419350" y="1930400"/>
          <p14:tracePt t="45041" x="2425700" y="1943100"/>
          <p14:tracePt t="45059" x="2425700" y="1955800"/>
          <p14:tracePt t="45074" x="2432050" y="1962150"/>
          <p14:tracePt t="45112" x="2432050" y="1968500"/>
          <p14:tracePt t="45120" x="2432050" y="1974850"/>
          <p14:tracePt t="45152" x="2432050" y="1981200"/>
          <p14:tracePt t="45168" x="2432050" y="1987550"/>
          <p14:tracePt t="45184" x="2432050" y="1993900"/>
          <p14:tracePt t="45200" x="2432050" y="2000250"/>
          <p14:tracePt t="45207" x="2425700" y="2006600"/>
          <p14:tracePt t="45215" x="2425700" y="2012950"/>
          <p14:tracePt t="45232" x="2419350" y="2019300"/>
          <p14:tracePt t="45391" x="2413000" y="2019300"/>
          <p14:tracePt t="45439" x="2406650" y="2019300"/>
          <p14:tracePt t="45456" x="2400300" y="2012950"/>
          <p14:tracePt t="45488" x="2400300" y="2006600"/>
          <p14:tracePt t="45495" x="2393950" y="1993900"/>
          <p14:tracePt t="45508" x="2387600" y="1987550"/>
          <p14:tracePt t="45525" x="2381250" y="1968500"/>
          <p14:tracePt t="45542" x="2362200" y="1949450"/>
          <p14:tracePt t="45560" x="2343150" y="1924050"/>
          <p14:tracePt t="45583" x="2343150" y="1917700"/>
          <p14:tracePt t="45592" x="2336800" y="1911350"/>
          <p14:tracePt t="45608" x="2330450" y="1905000"/>
          <p14:tracePt t="45625" x="2330450" y="1898650"/>
          <p14:tracePt t="45642" x="2330450" y="1892300"/>
          <p14:tracePt t="45658" x="2311400" y="1873250"/>
          <p14:tracePt t="45675" x="2292350" y="1854200"/>
          <p14:tracePt t="45692" x="2266950" y="1828800"/>
          <p14:tracePt t="45708" x="2260600" y="1822450"/>
          <p14:tracePt t="45725" x="2254250" y="1816100"/>
          <p14:tracePt t="45776" x="2247900" y="1816100"/>
          <p14:tracePt t="45784" x="2241550" y="1809750"/>
          <p14:tracePt t="45792" x="2228850" y="1809750"/>
          <p14:tracePt t="45809" x="2222500" y="1809750"/>
          <p14:tracePt t="45880" x="2216150" y="1809750"/>
          <p14:tracePt t="45896" x="2209800" y="1803400"/>
          <p14:tracePt t="45903" x="2203450" y="1803400"/>
          <p14:tracePt t="45912" x="2197100" y="1803400"/>
          <p14:tracePt t="45925" x="2190750" y="1797050"/>
          <p14:tracePt t="45942" x="2184400" y="1797050"/>
          <p14:tracePt t="45976" x="2178050" y="1797050"/>
          <p14:tracePt t="45992" x="2171700" y="1797050"/>
          <p14:tracePt t="45999" x="2159000" y="1790700"/>
          <p14:tracePt t="46008" x="2146300" y="1784350"/>
          <p14:tracePt t="46027" x="2120900" y="1778000"/>
          <p14:tracePt t="46042" x="2101850" y="1778000"/>
          <p14:tracePt t="46059" x="2095500" y="1771650"/>
          <p14:tracePt t="46088" x="2089150" y="1771650"/>
          <p14:tracePt t="46104" x="2082800" y="1771650"/>
          <p14:tracePt t="46112" x="2076450" y="1771650"/>
          <p14:tracePt t="46128" x="2070100" y="1771650"/>
          <p14:tracePt t="46176" x="2063750" y="1771650"/>
          <p14:tracePt t="46191" x="2051050" y="1765300"/>
          <p14:tracePt t="46199" x="2038350" y="1765300"/>
          <p14:tracePt t="46209" x="2025650" y="1758950"/>
          <p14:tracePt t="46226" x="2019300" y="1758950"/>
          <p14:tracePt t="46242" x="2012950" y="1758950"/>
          <p14:tracePt t="46336" x="2006600" y="1758950"/>
          <p14:tracePt t="46344" x="2000250" y="1758950"/>
          <p14:tracePt t="46351" x="1993900" y="1758950"/>
          <p14:tracePt t="46359" x="1974850" y="1758950"/>
          <p14:tracePt t="46376" x="1943100" y="1752600"/>
          <p14:tracePt t="46392" x="1898650" y="1746250"/>
          <p14:tracePt t="46410" x="1835150" y="1733550"/>
          <p14:tracePt t="46426" x="1746250" y="1720850"/>
          <p14:tracePt t="46442" x="1689100" y="1714500"/>
          <p14:tracePt t="46459" x="1676400" y="1714500"/>
          <p14:tracePt t="46632" x="1670050" y="1714500"/>
          <p14:tracePt t="46808" x="1663700" y="1714500"/>
          <p14:tracePt t="46815" x="1657350" y="1714500"/>
          <p14:tracePt t="46826" x="1651000" y="1714500"/>
          <p14:tracePt t="46843" x="1638300" y="1714500"/>
          <p14:tracePt t="46859" x="1625600" y="1714500"/>
          <p14:tracePt t="46877" x="1619250" y="1714500"/>
          <p14:tracePt t="46920" x="1612900" y="1708150"/>
          <p14:tracePt t="46927" x="1606550" y="1708150"/>
          <p14:tracePt t="46935" x="1600200" y="1701800"/>
          <p14:tracePt t="46944" x="1587500" y="1689100"/>
          <p14:tracePt t="46960" x="1581150" y="1676400"/>
          <p14:tracePt t="46976" x="1574800" y="1670050"/>
          <p14:tracePt t="46993" x="1574800" y="1663700"/>
          <p14:tracePt t="47010" x="1568450" y="1644650"/>
          <p14:tracePt t="47026" x="1568450" y="1625600"/>
          <p14:tracePt t="47043" x="1568450" y="1600200"/>
          <p14:tracePt t="47060" x="1568450" y="1587500"/>
          <p14:tracePt t="47077" x="1574800" y="1568450"/>
          <p14:tracePt t="47093" x="1587500" y="1562100"/>
          <p14:tracePt t="47110" x="1600200" y="1562100"/>
          <p14:tracePt t="47126" x="1606550" y="1555750"/>
          <p14:tracePt t="47144" x="1631950" y="1555750"/>
          <p14:tracePt t="47160" x="1651000" y="1555750"/>
          <p14:tracePt t="47176" x="1676400" y="1574800"/>
          <p14:tracePt t="47193" x="1701800" y="1600200"/>
          <p14:tracePt t="47211" x="1708150" y="1612900"/>
          <p14:tracePt t="47227" x="1708150" y="1631950"/>
          <p14:tracePt t="47243" x="1708150" y="1644650"/>
          <p14:tracePt t="47261" x="1708150" y="1657350"/>
          <p14:tracePt t="47277" x="1708150" y="1663700"/>
          <p14:tracePt t="47344" x="1720850" y="1663700"/>
          <p14:tracePt t="47351" x="1739900" y="1670050"/>
          <p14:tracePt t="47360" x="1771650" y="1676400"/>
          <p14:tracePt t="47376" x="1841500" y="1682750"/>
          <p14:tracePt t="47393" x="1930400" y="1689100"/>
          <p14:tracePt t="47410" x="2000250" y="1689100"/>
          <p14:tracePt t="47428" x="2051050" y="1701800"/>
          <p14:tracePt t="47444" x="2057400" y="1701800"/>
          <p14:tracePt t="47465" x="2063750" y="1701800"/>
          <p14:tracePt t="47592" x="2057400" y="1701800"/>
          <p14:tracePt t="47600" x="2051050" y="1708150"/>
          <p14:tracePt t="47616" x="2044700" y="1708150"/>
          <p14:tracePt t="47632" x="2038350" y="1708150"/>
          <p14:tracePt t="47672" x="2032000" y="1714500"/>
          <p14:tracePt t="47696" x="2025650" y="1720850"/>
          <p14:tracePt t="47920" x="2032000" y="1720850"/>
          <p14:tracePt t="47928" x="2051050" y="1720850"/>
          <p14:tracePt t="47935" x="2095500" y="1720850"/>
          <p14:tracePt t="47944" x="2127250" y="1720850"/>
          <p14:tracePt t="47960" x="2216150" y="1720850"/>
          <p14:tracePt t="47977" x="2298700" y="1727200"/>
          <p14:tracePt t="47995" x="2393950" y="1733550"/>
          <p14:tracePt t="48010" x="2508250" y="1739900"/>
          <p14:tracePt t="48027" x="2584450" y="1746250"/>
          <p14:tracePt t="48044" x="2628900" y="1739900"/>
          <p14:tracePt t="48061" x="2654300" y="1739900"/>
          <p14:tracePt t="48077" x="2667000" y="1733550"/>
          <p14:tracePt t="48094" x="2686050" y="1733550"/>
          <p14:tracePt t="48110" x="2717800" y="1733550"/>
          <p14:tracePt t="48129" x="2736850" y="1733550"/>
          <p14:tracePt t="48432" x="2705100" y="1733550"/>
          <p14:tracePt t="48440" x="2686050" y="1733550"/>
          <p14:tracePt t="48448" x="2660650" y="1733550"/>
          <p14:tracePt t="48461" x="2628900" y="1733550"/>
          <p14:tracePt t="48478" x="2540000" y="1733550"/>
          <p14:tracePt t="48494" x="2444750" y="1733550"/>
          <p14:tracePt t="48512" x="2355850" y="1733550"/>
          <p14:tracePt t="48528" x="2298700" y="1720850"/>
          <p14:tracePt t="48545" x="2216150" y="1714500"/>
          <p14:tracePt t="48561" x="2120900" y="1701800"/>
          <p14:tracePt t="48579" x="2057400" y="1701800"/>
          <p14:tracePt t="48594" x="2000250" y="1701800"/>
          <p14:tracePt t="48611" x="1974850" y="1701800"/>
          <p14:tracePt t="48628" x="1962150" y="1701800"/>
          <p14:tracePt t="48648" x="1955800" y="1701800"/>
          <p14:tracePt t="48661" x="1936750" y="1701800"/>
          <p14:tracePt t="48678" x="1898650" y="1701800"/>
          <p14:tracePt t="48695" x="1816100" y="1701800"/>
          <p14:tracePt t="48712" x="1714500" y="1701800"/>
          <p14:tracePt t="48728" x="1701800" y="1701800"/>
          <p14:tracePt t="48824" x="1695450" y="1701800"/>
          <p14:tracePt t="48848" x="1689100" y="1701800"/>
          <p14:tracePt t="48920" x="1689100" y="1708150"/>
          <p14:tracePt t="48976" x="1689100" y="1714500"/>
          <p14:tracePt t="48983" x="1682750" y="1714500"/>
          <p14:tracePt t="48995" x="1676400" y="1714500"/>
          <p14:tracePt t="49012" x="1651000" y="1714500"/>
          <p14:tracePt t="49028" x="1631950" y="1714500"/>
          <p14:tracePt t="49045" x="1619250" y="1714500"/>
          <p14:tracePt t="49063" x="1612900" y="1714500"/>
          <p14:tracePt t="49143" x="1600200" y="1714500"/>
          <p14:tracePt t="49152" x="1593850" y="1701800"/>
          <p14:tracePt t="49161" x="1587500" y="1695450"/>
          <p14:tracePt t="49178" x="1581150" y="1689100"/>
          <p14:tracePt t="49195" x="1581150" y="1682750"/>
          <p14:tracePt t="49212" x="1581150" y="1676400"/>
          <p14:tracePt t="49228" x="1581150" y="1663700"/>
          <p14:tracePt t="49245" x="1581150" y="1651000"/>
          <p14:tracePt t="49262" x="1581150" y="1638300"/>
          <p14:tracePt t="49280" x="1587500" y="1619250"/>
          <p14:tracePt t="49296" x="1606550" y="1606550"/>
          <p14:tracePt t="49312" x="1619250" y="1606550"/>
          <p14:tracePt t="49329" x="1631950" y="1600200"/>
          <p14:tracePt t="49346" x="1644650" y="1593850"/>
          <p14:tracePt t="49384" x="1651000" y="1593850"/>
          <p14:tracePt t="49400" x="1657350" y="1593850"/>
          <p14:tracePt t="49408" x="1663700" y="1600200"/>
          <p14:tracePt t="49416" x="1676400" y="1606550"/>
          <p14:tracePt t="49428" x="1676400" y="1612900"/>
          <p14:tracePt t="49445" x="1682750" y="1619250"/>
          <p14:tracePt t="49462" x="1689100" y="1619250"/>
          <p14:tracePt t="49480" x="1695450" y="1631950"/>
          <p14:tracePt t="49496" x="1695450" y="1638300"/>
          <p14:tracePt t="49512" x="1695450" y="1644650"/>
          <p14:tracePt t="49528" x="1695450" y="1651000"/>
          <p14:tracePt t="49546" x="1695450" y="1663700"/>
          <p14:tracePt t="49562" x="1695450" y="1676400"/>
          <p14:tracePt t="49584" x="1695450" y="1682750"/>
          <p14:tracePt t="49600" x="1689100" y="1689100"/>
          <p14:tracePt t="49632" x="1682750" y="1695450"/>
          <p14:tracePt t="49656" x="1682750" y="1701800"/>
          <p14:tracePt t="49664" x="1682750" y="1708150"/>
          <p14:tracePt t="49681" x="1676400" y="1720850"/>
          <p14:tracePt t="49688" x="1670050" y="1727200"/>
          <p14:tracePt t="49704" x="1663700" y="1739900"/>
          <p14:tracePt t="49713" x="1663700" y="1765300"/>
          <p14:tracePt t="49729" x="1663700" y="1816100"/>
          <p14:tracePt t="49745" x="1644650" y="1873250"/>
          <p14:tracePt t="49763" x="1644650" y="1917700"/>
          <p14:tracePt t="49779" x="1644650" y="1943100"/>
          <p14:tracePt t="49795" x="1644650" y="1955800"/>
          <p14:tracePt t="49812" x="1638300" y="1962150"/>
          <p14:tracePt t="49848" x="1638300" y="1968500"/>
          <p14:tracePt t="49856" x="1638300" y="1974850"/>
          <p14:tracePt t="49953" x="1638300" y="1981200"/>
          <p14:tracePt t="49960" x="1638300" y="1987550"/>
          <p14:tracePt t="49968" x="1631950" y="1993900"/>
          <p14:tracePt t="50456" x="1644650" y="2000250"/>
          <p14:tracePt t="50464" x="1708150" y="2000250"/>
          <p14:tracePt t="50472" x="1784350" y="2000250"/>
          <p14:tracePt t="50480" x="1879600" y="2000250"/>
          <p14:tracePt t="50496" x="1993900" y="2000250"/>
          <p14:tracePt t="50513" x="2057400" y="2000250"/>
          <p14:tracePt t="50531" x="2063750" y="2000250"/>
          <p14:tracePt t="50993" x="2070100" y="2000250"/>
          <p14:tracePt t="51001" x="2089150" y="2000250"/>
          <p14:tracePt t="51014" x="2133600" y="2000250"/>
          <p14:tracePt t="51030" x="2241550" y="2000250"/>
          <p14:tracePt t="51047" x="2349500" y="2000250"/>
          <p14:tracePt t="51064" x="2438400" y="2000250"/>
          <p14:tracePt t="51344" x="2432050" y="2000250"/>
          <p14:tracePt t="51352" x="2413000" y="2000250"/>
          <p14:tracePt t="51363" x="2387600" y="2000250"/>
          <p14:tracePt t="51380" x="2305050" y="2000250"/>
          <p14:tracePt t="51397" x="2197100" y="2000250"/>
          <p14:tracePt t="51415" x="2120900" y="2000250"/>
          <p14:tracePt t="51416" x="2095500" y="2000250"/>
          <p14:tracePt t="51432" x="2089150" y="2006600"/>
          <p14:tracePt t="51447" x="2082800" y="2006600"/>
          <p14:tracePt t="51464" x="2070100" y="2006600"/>
          <p14:tracePt t="51481" x="2032000" y="2012950"/>
          <p14:tracePt t="51497" x="1974850" y="2012950"/>
          <p14:tracePt t="51514" x="1898650" y="2012950"/>
          <p14:tracePt t="51530" x="1828800" y="2019300"/>
          <p14:tracePt t="51549" x="1809750" y="2025650"/>
          <p14:tracePt t="51608" x="1803400" y="2025650"/>
          <p14:tracePt t="51616" x="1790700" y="2025650"/>
          <p14:tracePt t="51624" x="1778000" y="2025650"/>
          <p14:tracePt t="51632" x="1771650" y="2025650"/>
          <p14:tracePt t="51647" x="1758950" y="2025650"/>
          <p14:tracePt t="51664" x="1752600" y="2025650"/>
          <p14:tracePt t="51840" x="1746250" y="2032000"/>
          <p14:tracePt t="51848" x="1739900" y="2038350"/>
          <p14:tracePt t="51865" x="1733550" y="2038350"/>
          <p14:tracePt t="51880" x="1720850" y="2038350"/>
          <p14:tracePt t="51897" x="1708150" y="2038350"/>
          <p14:tracePt t="51904" x="1701800" y="2038350"/>
          <p14:tracePt t="51915" x="1682750" y="2038350"/>
          <p14:tracePt t="51931" x="1663700" y="2038350"/>
          <p14:tracePt t="51948" x="1651000" y="2038350"/>
          <p14:tracePt t="51964" x="1631950" y="2038350"/>
          <p14:tracePt t="51982" x="1625600" y="2038350"/>
          <p14:tracePt t="51997" x="1612900" y="2038350"/>
          <p14:tracePt t="52014" x="1600200" y="2038350"/>
          <p14:tracePt t="52032" x="1587500" y="2038350"/>
          <p14:tracePt t="52049" x="1574800" y="2025650"/>
          <p14:tracePt t="52064" x="1562100" y="2000250"/>
          <p14:tracePt t="52081" x="1555750" y="1987550"/>
          <p14:tracePt t="52098" x="1543050" y="1981200"/>
          <p14:tracePt t="52136" x="1543050" y="1974850"/>
          <p14:tracePt t="52145" x="1543050" y="1968500"/>
          <p14:tracePt t="52153" x="1543050" y="1962150"/>
          <p14:tracePt t="52168" x="1543050" y="1949450"/>
          <p14:tracePt t="52184" x="1543050" y="1943100"/>
          <p14:tracePt t="52198" x="1543050" y="1930400"/>
          <p14:tracePt t="52214" x="1543050" y="1917700"/>
          <p14:tracePt t="52231" x="1543050" y="1905000"/>
          <p14:tracePt t="52249" x="1543050" y="1879600"/>
          <p14:tracePt t="52264" x="1555750" y="1866900"/>
          <p14:tracePt t="52281" x="1568450" y="1854200"/>
          <p14:tracePt t="52298" x="1587500" y="1835150"/>
          <p14:tracePt t="52316" x="1600200" y="1822450"/>
          <p14:tracePt t="52331" x="1606550" y="1816100"/>
          <p14:tracePt t="52348" x="1619250" y="1816100"/>
          <p14:tracePt t="52365" x="1625600" y="1816100"/>
          <p14:tracePt t="52382" x="1631950" y="1816100"/>
          <p14:tracePt t="52398" x="1644650" y="1809750"/>
          <p14:tracePt t="52414" x="1651000" y="1809750"/>
          <p14:tracePt t="52431" x="1657350" y="1809750"/>
          <p14:tracePt t="52449" x="1663700" y="1809750"/>
          <p14:tracePt t="52465" x="1670050" y="1809750"/>
          <p14:tracePt t="52481" x="1676400" y="1809750"/>
          <p14:tracePt t="52498" x="1676400" y="1816100"/>
          <p14:tracePt t="52516" x="1682750" y="1822450"/>
          <p14:tracePt t="52531" x="1689100" y="1835150"/>
          <p14:tracePt t="52548" x="1695450" y="1841500"/>
          <p14:tracePt t="52565" x="1695450" y="1847850"/>
          <p14:tracePt t="52583" x="1695450" y="1854200"/>
          <p14:tracePt t="52601" x="1695450" y="1860550"/>
          <p14:tracePt t="52615" x="1701800" y="1866900"/>
          <p14:tracePt t="52640" x="1701800" y="1873250"/>
          <p14:tracePt t="52656" x="1701800" y="1879600"/>
          <p14:tracePt t="52696" x="1701800" y="1885950"/>
          <p14:tracePt t="52705" x="1701800" y="1892300"/>
          <p14:tracePt t="52729" x="1701800" y="1898650"/>
          <p14:tracePt t="52760" x="1701800" y="1905000"/>
          <p14:tracePt t="52768" x="1701800" y="1911350"/>
          <p14:tracePt t="52793" x="1701800" y="1924050"/>
          <p14:tracePt t="52800" x="1701800" y="1930400"/>
          <p14:tracePt t="52808" x="1701800" y="1943100"/>
          <p14:tracePt t="52824" x="1701800" y="1949450"/>
          <p14:tracePt t="52833" x="1708150" y="1968500"/>
          <p14:tracePt t="52848" x="1708150" y="1987550"/>
          <p14:tracePt t="52866" x="1708150" y="2000250"/>
          <p14:tracePt t="52882" x="1714500" y="2012950"/>
          <p14:tracePt t="52898" x="1714500" y="2032000"/>
          <p14:tracePt t="52915" x="1720850" y="2051050"/>
          <p14:tracePt t="52933" x="1720850" y="2076450"/>
          <p14:tracePt t="52948" x="1727200" y="2108200"/>
          <p14:tracePt t="52965" x="1727200" y="2114550"/>
          <p14:tracePt t="52982" x="1727200" y="2127250"/>
          <p14:tracePt t="52999" x="1733550" y="2139950"/>
          <p14:tracePt t="53000" x="1733550" y="2152650"/>
          <p14:tracePt t="53015" x="1733550" y="2159000"/>
          <p14:tracePt t="53032" x="1733550" y="2165350"/>
          <p14:tracePt t="53049" x="1733550" y="2171700"/>
          <p14:tracePt t="53067" x="1733550" y="2184400"/>
          <p14:tracePt t="53082" x="1733550" y="2190750"/>
          <p14:tracePt t="53099" x="1733550" y="2197100"/>
          <p14:tracePt t="53115" x="1733550" y="2203450"/>
          <p14:tracePt t="53133" x="1733550" y="2216150"/>
          <p14:tracePt t="53149" x="1733550" y="2222500"/>
          <p14:tracePt t="53165" x="1733550" y="2228850"/>
          <p14:tracePt t="53182" x="1733550" y="2235200"/>
          <p14:tracePt t="53200" x="1733550" y="2241550"/>
          <p14:tracePt t="53216" x="1733550" y="2247900"/>
          <p14:tracePt t="53232" x="1733550" y="2260600"/>
          <p14:tracePt t="53249" x="1733550" y="2266950"/>
          <p14:tracePt t="53266" x="1727200" y="2273300"/>
          <p14:tracePt t="53296" x="1727200" y="2279650"/>
          <p14:tracePt t="53313" x="1720850" y="2279650"/>
          <p14:tracePt t="53320" x="1720850" y="2286000"/>
          <p14:tracePt t="53345" x="1720850" y="2292350"/>
          <p14:tracePt t="53353" x="1714500" y="2292350"/>
          <p14:tracePt t="53366" x="1714500" y="2298700"/>
          <p14:tracePt t="53385" x="1708150" y="2305050"/>
          <p14:tracePt t="53400" x="1701800" y="2305050"/>
          <p14:tracePt t="53415" x="1701800" y="2311400"/>
          <p14:tracePt t="53432" x="1695450" y="2317750"/>
          <p14:tracePt t="53449" x="1689100" y="2317750"/>
          <p14:tracePt t="53480" x="1682750" y="2317750"/>
          <p14:tracePt t="53497" x="1676400" y="2324100"/>
          <p14:tracePt t="53521" x="1670050" y="2324100"/>
          <p14:tracePt t="53553" x="1657350" y="2324100"/>
          <p14:tracePt t="53560" x="1651000" y="2324100"/>
          <p14:tracePt t="53568" x="1638300" y="2324100"/>
          <p14:tracePt t="53582" x="1612900" y="2324100"/>
          <p14:tracePt t="53599" x="1587500" y="2324100"/>
          <p14:tracePt t="53600" x="1574800" y="2324100"/>
          <p14:tracePt t="53616" x="1562100" y="2324100"/>
          <p14:tracePt t="53634" x="1530350" y="2324100"/>
          <p14:tracePt t="53649" x="1517650" y="2324100"/>
          <p14:tracePt t="53666" x="1498600" y="2324100"/>
          <p14:tracePt t="53682" x="1485900" y="2324100"/>
          <p14:tracePt t="53700" x="1485900" y="2317750"/>
          <p14:tracePt t="53745" x="1479550" y="2317750"/>
          <p14:tracePt t="53752" x="1479550" y="2305050"/>
          <p14:tracePt t="53769" x="1479550" y="2298700"/>
          <p14:tracePt t="53776" x="1479550" y="2292350"/>
          <p14:tracePt t="53792" x="1479550" y="2286000"/>
          <p14:tracePt t="53817" x="1479550" y="2279650"/>
          <p14:tracePt t="53824" x="1479550" y="2273300"/>
          <p14:tracePt t="53833" x="1479550" y="2260600"/>
          <p14:tracePt t="53851" x="1479550" y="2247900"/>
          <p14:tracePt t="53866" x="1479550" y="2235200"/>
          <p14:tracePt t="53883" x="1479550" y="2222500"/>
          <p14:tracePt t="53905" x="1479550" y="2216150"/>
          <p14:tracePt t="53920" x="1479550" y="2209800"/>
          <p14:tracePt t="53944" x="1485900" y="2203450"/>
          <p14:tracePt t="53953" x="1485900" y="2197100"/>
          <p14:tracePt t="53966" x="1492250" y="2197100"/>
          <p14:tracePt t="53984" x="1498600" y="2190750"/>
          <p14:tracePt t="53984" x="1504950" y="2190750"/>
          <p14:tracePt t="53999" x="1511300" y="2190750"/>
          <p14:tracePt t="54016" x="1524000" y="2190750"/>
          <p14:tracePt t="54033" x="1562100" y="2190750"/>
          <p14:tracePt t="54051" x="1695450" y="2235200"/>
          <p14:tracePt t="54066" x="1828800" y="2286000"/>
          <p14:tracePt t="54083" x="1949450" y="2317750"/>
          <p14:tracePt t="54100" x="2012950" y="2336800"/>
          <p14:tracePt t="54117" x="2025650" y="2343150"/>
          <p14:tracePt t="54233" x="2032000" y="2349500"/>
          <p14:tracePt t="54345" x="2032000" y="2355850"/>
          <p14:tracePt t="54352" x="2025650" y="2355850"/>
          <p14:tracePt t="54360" x="2019300" y="2355850"/>
          <p14:tracePt t="54401" x="2012950" y="2355850"/>
          <p14:tracePt t="54409" x="2006600" y="2355850"/>
          <p14:tracePt t="54418" x="1993900" y="2355850"/>
          <p14:tracePt t="54433" x="1955800" y="2355850"/>
          <p14:tracePt t="54450" x="1924050" y="2349500"/>
          <p14:tracePt t="54467" x="1911350" y="2349500"/>
          <p14:tracePt t="54817" x="1911350" y="2343150"/>
          <p14:tracePt t="54833" x="1924050" y="2336800"/>
          <p14:tracePt t="54841" x="1930400" y="2336800"/>
          <p14:tracePt t="54850" x="1936750" y="2330450"/>
          <p14:tracePt t="54867" x="1981200" y="2330450"/>
          <p14:tracePt t="54885" x="2025650" y="2330450"/>
          <p14:tracePt t="54900" x="2051050" y="2330450"/>
          <p14:tracePt t="54917" x="2076450" y="2330450"/>
          <p14:tracePt t="54934" x="2089150" y="2330450"/>
          <p14:tracePt t="54951" x="2120900" y="2330450"/>
          <p14:tracePt t="54952" x="2152650" y="2330450"/>
          <p14:tracePt t="54967" x="2171700" y="2330450"/>
          <p14:tracePt t="54984" x="2247900" y="2330450"/>
          <p14:tracePt t="54985" x="2286000" y="2330450"/>
          <p14:tracePt t="55000" x="2336800" y="2330450"/>
          <p14:tracePt t="55018" x="2368550" y="2330450"/>
          <p14:tracePt t="55034" x="2381250" y="2330450"/>
          <p14:tracePt t="55051" x="2406650" y="2330450"/>
          <p14:tracePt t="55067" x="2451100" y="2330450"/>
          <p14:tracePt t="55085" x="2520950" y="2330450"/>
          <p14:tracePt t="55101" x="2590800" y="2330450"/>
          <p14:tracePt t="55117" x="2641600" y="2330450"/>
          <p14:tracePt t="55134" x="2667000" y="2330450"/>
          <p14:tracePt t="55153" x="2692400" y="2330450"/>
          <p14:tracePt t="55168" x="2698750" y="2330450"/>
          <p14:tracePt t="55184" x="2749550" y="2330450"/>
          <p14:tracePt t="55185" x="2781300" y="2330450"/>
          <p14:tracePt t="55201" x="2844800" y="2330450"/>
          <p14:tracePt t="55217" x="2914650" y="2330450"/>
          <p14:tracePt t="55235" x="2984500" y="2330450"/>
          <p14:tracePt t="55251" x="3041650" y="2330450"/>
          <p14:tracePt t="55267" x="3086100" y="2330450"/>
          <p14:tracePt t="55284" x="3149600" y="2330450"/>
          <p14:tracePt t="55302" x="3232150" y="2330450"/>
          <p14:tracePt t="55318" x="3327400" y="2330450"/>
          <p14:tracePt t="55334" x="3390900" y="2330450"/>
          <p14:tracePt t="55351" x="3409950" y="2324100"/>
          <p14:tracePt t="55353" x="3416300" y="2324100"/>
          <p14:tracePt t="55376" x="3422650" y="2324100"/>
          <p14:tracePt t="55384" x="3435350" y="2317750"/>
          <p14:tracePt t="55401" x="3492500" y="2317750"/>
          <p14:tracePt t="55417" x="3587750" y="2317750"/>
          <p14:tracePt t="55435" x="3670300" y="2317750"/>
          <p14:tracePt t="55451" x="3702050" y="2317750"/>
          <p14:tracePt t="55513" x="3708400" y="2317750"/>
          <p14:tracePt t="55521" x="3714750" y="2317750"/>
          <p14:tracePt t="55529" x="3727450" y="2317750"/>
          <p14:tracePt t="55536" x="3746500" y="2317750"/>
          <p14:tracePt t="55551" x="3765550" y="2317750"/>
          <p14:tracePt t="55568" x="3778250" y="2317750"/>
          <p14:tracePt t="55913" x="3771900" y="2317750"/>
          <p14:tracePt t="55920" x="3740150" y="2311400"/>
          <p14:tracePt t="55928" x="3702050" y="2305050"/>
          <p14:tracePt t="55936" x="3657600" y="2292350"/>
          <p14:tracePt t="55952" x="3594100" y="2286000"/>
          <p14:tracePt t="55968" x="3467100" y="2279650"/>
          <p14:tracePt t="55969" x="3416300" y="2279650"/>
          <p14:tracePt t="55986" x="3308350" y="2279650"/>
          <p14:tracePt t="56001" x="3225800" y="2279650"/>
          <p14:tracePt t="56018" x="3155950" y="2279650"/>
          <p14:tracePt t="56035" x="3073400" y="2279650"/>
          <p14:tracePt t="56052" x="2959100" y="2266950"/>
          <p14:tracePt t="56068" x="2870200" y="2266950"/>
          <p14:tracePt t="56085" x="2800350" y="2266950"/>
          <p14:tracePt t="56101" x="2755900" y="2266950"/>
          <p14:tracePt t="56119" x="2724150" y="2266950"/>
          <p14:tracePt t="56135" x="2698750" y="2266950"/>
          <p14:tracePt t="56152" x="2641600" y="2266950"/>
          <p14:tracePt t="56153" x="2609850" y="2266950"/>
          <p14:tracePt t="56168" x="2578100" y="2266950"/>
          <p14:tracePt t="56187" x="2489200" y="2266950"/>
          <p14:tracePt t="56201" x="2463800" y="2266950"/>
          <p14:tracePt t="56218" x="2451100" y="2266950"/>
          <p14:tracePt t="56235" x="2438400" y="2266950"/>
          <p14:tracePt t="56253" x="2406650" y="2266950"/>
          <p14:tracePt t="56268" x="2374900" y="2260600"/>
          <p14:tracePt t="56285" x="2343150" y="2260600"/>
          <p14:tracePt t="56302" x="2336800" y="2260600"/>
          <p14:tracePt t="56345" x="2330450" y="2260600"/>
          <p14:tracePt t="56353" x="2317750" y="2260600"/>
          <p14:tracePt t="56361" x="2305050" y="2260600"/>
          <p14:tracePt t="56368" x="2279650" y="2260600"/>
          <p14:tracePt t="56387" x="2247900" y="2260600"/>
          <p14:tracePt t="56402" x="2222500" y="2260600"/>
          <p14:tracePt t="56418" x="2203450" y="2260600"/>
          <p14:tracePt t="56435" x="2197100" y="2260600"/>
          <p14:tracePt t="56453" x="2190750" y="2260600"/>
          <p14:tracePt t="56468" x="2184400" y="2260600"/>
          <p14:tracePt t="56497" x="2178050" y="2260600"/>
          <p14:tracePt t="56505" x="2171700" y="2260600"/>
          <p14:tracePt t="56520" x="2165350" y="2260600"/>
          <p14:tracePt t="56535" x="2139950" y="2260600"/>
          <p14:tracePt t="56536" x="2120900" y="2260600"/>
          <p14:tracePt t="56552" x="2089150" y="2266950"/>
          <p14:tracePt t="56568" x="2025650" y="2279650"/>
          <p14:tracePt t="56586" x="2000250" y="2292350"/>
          <p14:tracePt t="56602" x="1987550" y="2298700"/>
          <p14:tracePt t="56619" x="1981200" y="2305050"/>
          <p14:tracePt t="56649" x="1968500" y="2305050"/>
          <p14:tracePt t="56673" x="1962150" y="2311400"/>
          <p14:tracePt t="56690" x="1955800" y="2317750"/>
          <p14:tracePt t="56696" x="1949450" y="2317750"/>
          <p14:tracePt t="56713" x="1943100" y="2324100"/>
          <p14:tracePt t="56737" x="1936750" y="2324100"/>
          <p14:tracePt t="56745" x="1930400" y="2336800"/>
          <p14:tracePt t="56793" x="1930400" y="2343150"/>
          <p14:tracePt t="56929" x="1930400" y="2349500"/>
          <p14:tracePt t="56945" x="1943100" y="2349500"/>
          <p14:tracePt t="56953" x="1949450" y="2349500"/>
          <p14:tracePt t="56960" x="1962150" y="2349500"/>
          <p14:tracePt t="56969" x="1968500" y="2349500"/>
          <p14:tracePt t="56986" x="2000250" y="2349500"/>
          <p14:tracePt t="57003" x="2044700" y="2349500"/>
          <p14:tracePt t="57019" x="2095500" y="2349500"/>
          <p14:tracePt t="57036" x="2139950" y="2349500"/>
          <p14:tracePt t="57052" x="2171700" y="2349500"/>
          <p14:tracePt t="57070" x="2197100" y="2355850"/>
          <p14:tracePt t="57086" x="2209800" y="2355850"/>
          <p14:tracePt t="57102" x="2235200" y="2355850"/>
          <p14:tracePt t="57119" x="2266950" y="2355850"/>
          <p14:tracePt t="57137" x="2330450" y="2362200"/>
          <p14:tracePt t="57152" x="2381250" y="2362200"/>
          <p14:tracePt t="57169" x="2406650" y="2362200"/>
          <p14:tracePt t="57186" x="2425700" y="2362200"/>
          <p14:tracePt t="57204" x="2432050" y="2362200"/>
          <p14:tracePt t="57219" x="2457450" y="2362200"/>
          <p14:tracePt t="57236" x="2495550" y="2368550"/>
          <p14:tracePt t="57253" x="2559050" y="2368550"/>
          <p14:tracePt t="57270" x="2622550" y="2368550"/>
          <p14:tracePt t="57286" x="2698750" y="2368550"/>
          <p14:tracePt t="57302" x="2743200" y="2368550"/>
          <p14:tracePt t="57319" x="2800350" y="2374900"/>
          <p14:tracePt t="57337" x="2882900" y="2374900"/>
          <p14:tracePt t="57353" x="2959100" y="2381250"/>
          <p14:tracePt t="57369" x="3041650" y="2393950"/>
          <p14:tracePt t="57386" x="3079750" y="2393950"/>
          <p14:tracePt t="57403" x="3111500" y="2393950"/>
          <p14:tracePt t="57419" x="3143250" y="2393950"/>
          <p14:tracePt t="57436" x="3194050" y="2400300"/>
          <p14:tracePt t="57453" x="3289300" y="2406650"/>
          <p14:tracePt t="57471" x="3397250" y="2406650"/>
          <p14:tracePt t="57486" x="3498850" y="2406650"/>
          <p14:tracePt t="57503" x="3556000" y="2406650"/>
          <p14:tracePt t="57520" x="3600450" y="2406650"/>
          <p14:tracePt t="57521" x="3613150" y="2400300"/>
          <p14:tracePt t="57537" x="3651250" y="2400300"/>
          <p14:tracePt t="57553" x="3702050" y="2393950"/>
          <p14:tracePt t="57569" x="3752850" y="2387600"/>
          <p14:tracePt t="57586" x="3797300" y="2381250"/>
          <p14:tracePt t="57604" x="3803650" y="2374900"/>
          <p14:tracePt t="57793" x="3810000" y="2374900"/>
          <p14:tracePt t="60314" x="3790950" y="2368550"/>
          <p14:tracePt t="60321" x="3740150" y="2368550"/>
          <p14:tracePt t="60329" x="3708400" y="2368550"/>
          <p14:tracePt t="60339" x="3657600" y="2368550"/>
          <p14:tracePt t="60355" x="3543300" y="2368550"/>
          <p14:tracePt t="60372" x="3435350" y="2368550"/>
          <p14:tracePt t="60390" x="3371850" y="2368550"/>
          <p14:tracePt t="60405" x="3359150" y="2368550"/>
          <p14:tracePt t="60422" x="3340100" y="2374900"/>
          <p14:tracePt t="60439" x="3308350" y="2381250"/>
          <p14:tracePt t="60457" x="3213100" y="2387600"/>
          <p14:tracePt t="60473" x="3155950" y="2400300"/>
          <p14:tracePt t="60489" x="3016250" y="2413000"/>
          <p14:tracePt t="60506" x="2952750" y="2413000"/>
          <p14:tracePt t="60523" x="2921000" y="2413000"/>
          <p14:tracePt t="60539" x="2882900" y="2413000"/>
          <p14:tracePt t="60556" x="2819400" y="2413000"/>
          <p14:tracePt t="60572" x="2736850" y="2393950"/>
          <p14:tracePt t="60590" x="2705100" y="2393950"/>
          <p14:tracePt t="60606" x="2692400" y="2393950"/>
          <p14:tracePt t="60673" x="2686050" y="2393950"/>
          <p14:tracePt t="60681" x="2679700" y="2393950"/>
          <p14:tracePt t="60689" x="2667000" y="2393950"/>
          <p14:tracePt t="60706" x="2647950" y="2393950"/>
          <p14:tracePt t="60722" x="2628900" y="2393950"/>
          <p14:tracePt t="60739" x="2603500" y="2400300"/>
          <p14:tracePt t="60757" x="2597150" y="2400300"/>
          <p14:tracePt t="60773" x="2571750" y="2400300"/>
          <p14:tracePt t="60790" x="2546350" y="2400300"/>
          <p14:tracePt t="60806" x="2501900" y="2400300"/>
          <p14:tracePt t="60823" x="2470150" y="2400300"/>
          <p14:tracePt t="60839" x="2444750" y="2406650"/>
          <p14:tracePt t="60856" x="2432050" y="2406650"/>
          <p14:tracePt t="60873" x="2413000" y="2406650"/>
          <p14:tracePt t="60890" x="2400300" y="2406650"/>
          <p14:tracePt t="60906" x="2362200" y="2406650"/>
          <p14:tracePt t="60922" x="2336800" y="2406650"/>
          <p14:tracePt t="60939" x="2305050" y="2406650"/>
          <p14:tracePt t="60957" x="2298700" y="2406650"/>
          <p14:tracePt t="60978" x="2292350" y="2406650"/>
          <p14:tracePt t="61009" x="2286000" y="2406650"/>
          <p14:tracePt t="61042" x="2279650" y="2406650"/>
          <p14:tracePt t="61049" x="2273300" y="2406650"/>
          <p14:tracePt t="61066" x="2266950" y="2406650"/>
          <p14:tracePt t="61074" x="2260600" y="2406650"/>
          <p14:tracePt t="61089" x="2254250" y="2406650"/>
          <p14:tracePt t="61106" x="2241550" y="2406650"/>
          <p14:tracePt t="61124" x="2228850" y="2406650"/>
          <p14:tracePt t="61139" x="2222500" y="2406650"/>
          <p14:tracePt t="61156" x="2216150" y="2406650"/>
          <p14:tracePt t="61173" x="2209800" y="2406650"/>
          <p14:tracePt t="61226" x="2197100" y="2406650"/>
          <p14:tracePt t="61234" x="2190750" y="2400300"/>
          <p14:tracePt t="61241" x="2171700" y="2400300"/>
          <p14:tracePt t="61257" x="2159000" y="2400300"/>
          <p14:tracePt t="63154" x="2152650" y="2400300"/>
          <p14:tracePt t="63186" x="2139950" y="2400300"/>
          <p14:tracePt t="63193" x="2133600" y="2393950"/>
          <p14:tracePt t="63202" x="2120900" y="2387600"/>
          <p14:tracePt t="63218" x="2108200" y="2387600"/>
          <p14:tracePt t="63322" x="2101850" y="2387600"/>
          <p14:tracePt t="63330" x="2095500" y="2387600"/>
          <p14:tracePt t="63342" x="2089150" y="2381250"/>
          <p14:tracePt t="63358" x="2082800" y="2381250"/>
          <p14:tracePt t="63375" x="2076450" y="2381250"/>
          <p14:tracePt t="63410" x="2070100" y="2381250"/>
          <p14:tracePt t="63418" x="2057400" y="2381250"/>
          <p14:tracePt t="63425" x="2038350" y="2374900"/>
          <p14:tracePt t="63442" x="1987550" y="2368550"/>
          <p14:tracePt t="63460" x="1936750" y="2362200"/>
          <p14:tracePt t="63475" x="1892300" y="2355850"/>
          <p14:tracePt t="63492" x="1866900" y="2355850"/>
          <p14:tracePt t="63529" x="1860550" y="2355850"/>
          <p14:tracePt t="63546" x="1847850" y="2355850"/>
          <p14:tracePt t="63554" x="1841500" y="2355850"/>
          <p14:tracePt t="63562" x="1822450" y="2355850"/>
          <p14:tracePt t="63575" x="1809750" y="2355850"/>
          <p14:tracePt t="63592" x="1797050" y="2355850"/>
          <p14:tracePt t="63746" x="1803400" y="2349500"/>
          <p14:tracePt t="63753" x="1809750" y="2343150"/>
          <p14:tracePt t="63762" x="1822450" y="2343150"/>
          <p14:tracePt t="63775" x="1828800" y="2343150"/>
          <p14:tracePt t="63792" x="1873250" y="2330450"/>
          <p14:tracePt t="63808" x="1924050" y="2324100"/>
          <p14:tracePt t="63827" x="1962150" y="2317750"/>
          <p14:tracePt t="63842" x="1968500" y="2317750"/>
          <p14:tracePt t="64266" x="1974850" y="2317750"/>
          <p14:tracePt t="64274" x="1987550" y="2317750"/>
          <p14:tracePt t="64281" x="2032000" y="2317750"/>
          <p14:tracePt t="64292" x="2076450" y="2317750"/>
          <p14:tracePt t="64309" x="2222500" y="2330450"/>
          <p14:tracePt t="64326" x="2400300" y="2343150"/>
          <p14:tracePt t="64343" x="2673350" y="2355850"/>
          <p14:tracePt t="64360" x="2959100" y="2355850"/>
          <p14:tracePt t="64376" x="3187700" y="2355850"/>
          <p14:tracePt t="64393" x="3327400" y="2355850"/>
          <p14:tracePt t="64394" x="3390900" y="2355850"/>
          <p14:tracePt t="64410" x="3498850" y="2362200"/>
          <p14:tracePt t="64427" x="3619500" y="2374900"/>
          <p14:tracePt t="64443" x="3727450" y="2387600"/>
          <p14:tracePt t="64460" x="3835400" y="2387600"/>
          <p14:tracePt t="64477" x="3886200" y="2387600"/>
          <p14:tracePt t="64493" x="3898900" y="2387600"/>
          <p14:tracePt t="64626" x="3892550" y="2387600"/>
          <p14:tracePt t="64634" x="3867150" y="2387600"/>
          <p14:tracePt t="64643" x="3860800" y="2387600"/>
          <p14:tracePt t="64659" x="3803650" y="2387600"/>
          <p14:tracePt t="64676" x="3727450" y="2387600"/>
          <p14:tracePt t="64694" x="3613150" y="2387600"/>
          <p14:tracePt t="64710" x="3454400" y="2387600"/>
          <p14:tracePt t="64726" x="3200400" y="2387600"/>
          <p14:tracePt t="64743" x="2959100" y="2387600"/>
          <p14:tracePt t="64760" x="2806700" y="2387600"/>
          <p14:tracePt t="64776" x="2730500" y="2387600"/>
          <p14:tracePt t="64793" x="2724150" y="2387600"/>
          <p14:tracePt t="64826" x="2717800" y="2387600"/>
          <p14:tracePt t="64834" x="2711450" y="2387600"/>
          <p14:tracePt t="64843" x="2705100" y="2387600"/>
          <p14:tracePt t="64860" x="2686050" y="2387600"/>
          <p14:tracePt t="64876" x="2667000" y="2387600"/>
          <p14:tracePt t="64906" x="2660650" y="2387600"/>
          <p14:tracePt t="64945" x="2654300" y="2387600"/>
          <p14:tracePt t="64954" x="2635250" y="2387600"/>
          <p14:tracePt t="64961" x="2616200" y="2387600"/>
          <p14:tracePt t="64976" x="2597150" y="2387600"/>
          <p14:tracePt t="64993" x="2578100" y="2387600"/>
          <p14:tracePt t="64994" x="2571750" y="2387600"/>
          <p14:tracePt t="65058" x="2565400" y="2387600"/>
          <p14:tracePt t="65066" x="2559050" y="2387600"/>
          <p14:tracePt t="65077" x="2533650" y="2387600"/>
          <p14:tracePt t="65094" x="2476500" y="2387600"/>
          <p14:tracePt t="65110" x="2444750" y="2387600"/>
          <p14:tracePt t="65128" x="2425700" y="2387600"/>
          <p14:tracePt t="65143" x="2419350" y="2387600"/>
          <p14:tracePt t="65160" x="2400300" y="2387600"/>
          <p14:tracePt t="65177" x="2374900" y="2387600"/>
          <p14:tracePt t="65194" x="2311400" y="2387600"/>
          <p14:tracePt t="65210" x="2273300" y="2387600"/>
          <p14:tracePt t="65227" x="2241550" y="2387600"/>
          <p14:tracePt t="65243" x="2222500" y="2381250"/>
          <p14:tracePt t="65261" x="2216150" y="2381250"/>
          <p14:tracePt t="65277" x="2209800" y="2381250"/>
          <p14:tracePt t="65293" x="2203450" y="2381250"/>
          <p14:tracePt t="65310" x="2190750" y="2381250"/>
          <p14:tracePt t="65328" x="2171700" y="2381250"/>
          <p14:tracePt t="65343" x="2152650" y="2381250"/>
          <p14:tracePt t="65458" x="2165350" y="2381250"/>
          <p14:tracePt t="65466" x="2171700" y="2381250"/>
          <p14:tracePt t="65477" x="2190750" y="2381250"/>
          <p14:tracePt t="65493" x="2279650" y="2381250"/>
          <p14:tracePt t="65510" x="2406650" y="2381250"/>
          <p14:tracePt t="65528" x="2635250" y="2381250"/>
          <p14:tracePt t="65544" x="2889250" y="2381250"/>
          <p14:tracePt t="65561" x="3130550" y="2381250"/>
          <p14:tracePt t="65562" x="3200400" y="2381250"/>
          <p14:tracePt t="65577" x="3289300" y="2381250"/>
          <p14:tracePt t="65595" x="3448050" y="2381250"/>
          <p14:tracePt t="65611" x="3517900" y="2381250"/>
          <p14:tracePt t="65627" x="3606800" y="2381250"/>
          <p14:tracePt t="65644" x="3721100" y="2381250"/>
          <p14:tracePt t="65662" x="3829050" y="2381250"/>
          <p14:tracePt t="65677" x="3873500" y="2381250"/>
          <p14:tracePt t="65834" x="3867150" y="2381250"/>
          <p14:tracePt t="65865" x="3860800" y="2381250"/>
          <p14:tracePt t="65882" x="3854450" y="2381250"/>
          <p14:tracePt t="65890" x="3835400" y="2381250"/>
          <p14:tracePt t="65897" x="3810000" y="2381250"/>
          <p14:tracePt t="65912" x="3778250" y="2381250"/>
          <p14:tracePt t="65928" x="3676650" y="2381250"/>
          <p14:tracePt t="65944" x="3581400" y="2368550"/>
          <p14:tracePt t="65961" x="3511550" y="2368550"/>
          <p14:tracePt t="65962" x="3486150" y="2368550"/>
          <p14:tracePt t="65978" x="3435350" y="2368550"/>
          <p14:tracePt t="65994" x="3384550" y="2368550"/>
          <p14:tracePt t="66011" x="3289300" y="2362200"/>
          <p14:tracePt t="66027" x="3168650" y="2343150"/>
          <p14:tracePt t="66045" x="3035300" y="2336800"/>
          <p14:tracePt t="66061" x="2914650" y="2336800"/>
          <p14:tracePt t="66078" x="2844800" y="2336800"/>
          <p14:tracePt t="66094" x="2825750" y="2336800"/>
          <p14:tracePt t="66112" x="2806700" y="2336800"/>
          <p14:tracePt t="66128" x="2787650" y="2336800"/>
          <p14:tracePt t="66144" x="2749550" y="2336800"/>
          <p14:tracePt t="66161" x="2673350" y="2336800"/>
          <p14:tracePt t="66162" x="2628900" y="2336800"/>
          <p14:tracePt t="66179" x="2559050" y="2336800"/>
          <p14:tracePt t="66194" x="2501900" y="2336800"/>
          <p14:tracePt t="66211" x="2470150" y="2336800"/>
          <p14:tracePt t="66228" x="2425700" y="2336800"/>
          <p14:tracePt t="66245" x="2355850" y="2336800"/>
          <p14:tracePt t="66261" x="2279650" y="2324100"/>
          <p14:tracePt t="66278" x="2216150" y="2324100"/>
          <p14:tracePt t="66294" x="2184400" y="2324100"/>
          <p14:tracePt t="66331" x="2178050" y="2324100"/>
          <p14:tracePt t="66418" x="2171700" y="2317750"/>
          <p14:tracePt t="66442" x="2159000" y="2317750"/>
          <p14:tracePt t="66522" x="2152650" y="2317750"/>
          <p14:tracePt t="66530" x="2139950" y="2317750"/>
          <p14:tracePt t="66538" x="2133600" y="2317750"/>
          <p14:tracePt t="66546" x="2127250" y="2317750"/>
          <p14:tracePt t="66561" x="2120900" y="2317750"/>
          <p14:tracePt t="66578" x="2114550" y="2317750"/>
          <p14:tracePt t="66595" x="2108200" y="2317750"/>
          <p14:tracePt t="66666" x="2101850" y="2317750"/>
          <p14:tracePt t="66674" x="2095500" y="2317750"/>
          <p14:tracePt t="66682" x="2076450" y="2317750"/>
          <p14:tracePt t="66695" x="2057400" y="2317750"/>
          <p14:tracePt t="66712" x="2038350" y="2317750"/>
          <p14:tracePt t="66728" x="2032000" y="2317750"/>
          <p14:tracePt t="66795" x="2025650" y="2317750"/>
          <p14:tracePt t="66810" x="2019300" y="2317750"/>
          <p14:tracePt t="66882" x="2006600" y="2317750"/>
          <p14:tracePt t="66890" x="1993900" y="2317750"/>
          <p14:tracePt t="66898" x="1981200" y="2317750"/>
          <p14:tracePt t="66911" x="1968500" y="2317750"/>
          <p14:tracePt t="66928" x="1955800" y="2317750"/>
          <p14:tracePt t="67026" x="1949450" y="2317750"/>
          <p14:tracePt t="67034" x="1949450" y="2311400"/>
          <p14:tracePt t="67045" x="1949450" y="2305050"/>
          <p14:tracePt t="67062" x="1949450" y="2279650"/>
          <p14:tracePt t="67078" x="1949450" y="2254250"/>
          <p14:tracePt t="67105" x="1949450" y="2209800"/>
          <p14:tracePt t="67112" x="1949450" y="2197100"/>
          <p14:tracePt t="67129" x="1949450" y="2184400"/>
          <p14:tracePt t="67145" x="1955800" y="2171700"/>
          <p14:tracePt t="67163" x="1962150" y="2152650"/>
          <p14:tracePt t="67179" x="1968500" y="2139950"/>
          <p14:tracePt t="67195" x="1987550" y="2108200"/>
          <p14:tracePt t="67212" x="1993900" y="2082800"/>
          <p14:tracePt t="67229" x="2006600" y="2070100"/>
          <p14:tracePt t="67245" x="2006600" y="2057400"/>
          <p14:tracePt t="67262" x="2019300" y="2044700"/>
          <p14:tracePt t="67279" x="2032000" y="2032000"/>
          <p14:tracePt t="67296" x="2038350" y="2032000"/>
          <p14:tracePt t="67313" x="2051050" y="2032000"/>
          <p14:tracePt t="67329" x="2057400" y="2025650"/>
          <p14:tracePt t="67346" x="2070100" y="2025650"/>
          <p14:tracePt t="67363" x="2089150" y="2025650"/>
          <p14:tracePt t="67379" x="2127250" y="2025650"/>
          <p14:tracePt t="67395" x="2152650" y="2032000"/>
          <p14:tracePt t="67412" x="2171700" y="2044700"/>
          <p14:tracePt t="67430" x="2178050" y="2051050"/>
          <p14:tracePt t="67446" x="2178050" y="2057400"/>
          <p14:tracePt t="67462" x="2184400" y="2076450"/>
          <p14:tracePt t="67479" x="2190750" y="2108200"/>
          <p14:tracePt t="67496" x="2190750" y="2133600"/>
          <p14:tracePt t="67512" x="2190750" y="2159000"/>
          <p14:tracePt t="67529" x="2190750" y="2197100"/>
          <p14:tracePt t="67530" x="2184400" y="2209800"/>
          <p14:tracePt t="67545" x="2165350" y="2241550"/>
          <p14:tracePt t="67563" x="2146300" y="2260600"/>
          <p14:tracePt t="67580" x="2139950" y="2273300"/>
          <p14:tracePt t="67595" x="2133600" y="2273300"/>
          <p14:tracePt t="67690" x="2139950" y="2273300"/>
          <p14:tracePt t="67698" x="2171700" y="2273300"/>
          <p14:tracePt t="67706" x="2216150" y="2273300"/>
          <p14:tracePt t="67714" x="2279650" y="2273300"/>
          <p14:tracePt t="67729" x="2336800" y="2273300"/>
          <p14:tracePt t="67746" x="2457450" y="2273300"/>
          <p14:tracePt t="67763" x="2501900" y="2273300"/>
          <p14:tracePt t="67780" x="2508250" y="2273300"/>
          <p14:tracePt t="67826" x="2520950" y="2279650"/>
          <p14:tracePt t="67834" x="2527300" y="2279650"/>
          <p14:tracePt t="67847" x="2546350" y="2279650"/>
          <p14:tracePt t="67863" x="2578100" y="2292350"/>
          <p14:tracePt t="67879" x="2590800" y="2292350"/>
          <p14:tracePt t="67963" x="2590800" y="2298700"/>
          <p14:tracePt t="67978" x="2590800" y="2305050"/>
          <p14:tracePt t="67994" x="2590800" y="2311400"/>
          <p14:tracePt t="68058" x="2584450" y="2311400"/>
          <p14:tracePt t="68107" x="2578100" y="2317750"/>
          <p14:tracePt t="68314" x="2597150" y="2317750"/>
          <p14:tracePt t="68322" x="2616200" y="2317750"/>
          <p14:tracePt t="68330" x="2635250" y="2317750"/>
          <p14:tracePt t="68346" x="2679700" y="2317750"/>
          <p14:tracePt t="68363" x="2711450" y="2317750"/>
          <p14:tracePt t="68380" x="2730500" y="2317750"/>
          <p14:tracePt t="68397" x="2743200" y="2317750"/>
          <p14:tracePt t="68413" x="2749550" y="2317750"/>
          <p14:tracePt t="68430" x="2768600" y="2317750"/>
          <p14:tracePt t="68446" x="2787650" y="2317750"/>
          <p14:tracePt t="68464" x="2800350" y="2317750"/>
          <p14:tracePt t="68480" x="2813050" y="2317750"/>
          <p14:tracePt t="68659" x="2819400" y="2317750"/>
          <p14:tracePt t="68666" x="2825750" y="2317750"/>
          <p14:tracePt t="68674" x="2832100" y="2317750"/>
          <p14:tracePt t="68682" x="2844800" y="2317750"/>
          <p14:tracePt t="68697" x="2851150" y="2317750"/>
          <p14:tracePt t="68713" x="2870200" y="2317750"/>
          <p14:tracePt t="68715" x="2882900" y="2317750"/>
          <p14:tracePt t="69010" x="2889250" y="2317750"/>
          <p14:tracePt t="69018" x="2927350" y="2317750"/>
          <p14:tracePt t="69030" x="2978150" y="2317750"/>
          <p14:tracePt t="69047" x="3086100" y="2317750"/>
          <p14:tracePt t="69064" x="3181350" y="2317750"/>
          <p14:tracePt t="69081" x="3225800" y="2317750"/>
          <p14:tracePt t="69097" x="3244850" y="2317750"/>
          <p14:tracePt t="69258" x="3251200" y="2317750"/>
          <p14:tracePt t="69330" x="3257550" y="2317750"/>
          <p14:tracePt t="69347" x="3270250" y="2317750"/>
          <p14:tracePt t="69355" x="3295650" y="2317750"/>
          <p14:tracePt t="69364" x="3308350" y="2317750"/>
          <p14:tracePt t="69381" x="3333750" y="2317750"/>
          <p14:tracePt t="69715" x="3340100" y="2317750"/>
          <p14:tracePt t="69723" x="3352800" y="2317750"/>
          <p14:tracePt t="69731" x="3365500" y="2317750"/>
          <p14:tracePt t="69748" x="3390900" y="2317750"/>
          <p14:tracePt t="69765" x="3441700" y="2317750"/>
          <p14:tracePt t="69781" x="3486150" y="2317750"/>
          <p14:tracePt t="69799" x="3524250" y="2317750"/>
          <p14:tracePt t="69814" x="3562350" y="2317750"/>
          <p14:tracePt t="69875" x="3575050" y="2317750"/>
          <p14:tracePt t="69882" x="3581400" y="2317750"/>
          <p14:tracePt t="69890" x="3606800" y="2317750"/>
          <p14:tracePt t="69898" x="3625850" y="2317750"/>
          <p14:tracePt t="69914" x="3670300" y="2317750"/>
          <p14:tracePt t="69931" x="3689350" y="2317750"/>
          <p14:tracePt t="69949" x="3702050" y="2317750"/>
          <p14:tracePt t="69964" x="3714750" y="2317750"/>
          <p14:tracePt t="69981" x="3721100" y="2317750"/>
          <p14:tracePt t="71883" x="3714750" y="2317750"/>
          <p14:tracePt t="71890" x="3708400" y="2317750"/>
          <p14:tracePt t="71899" x="3702050" y="2317750"/>
          <p14:tracePt t="71916" x="3683000" y="2317750"/>
          <p14:tracePt t="71933" x="3663950" y="2317750"/>
          <p14:tracePt t="71951" x="3657600" y="2317750"/>
          <p14:tracePt t="71979" x="3651250" y="2317750"/>
          <p14:tracePt t="71995" x="3644900" y="2317750"/>
          <p14:tracePt t="72003" x="3632200" y="2317750"/>
          <p14:tracePt t="72017" x="3625850" y="2317750"/>
          <p14:tracePt t="72033" x="3600450" y="2317750"/>
          <p14:tracePt t="72050" x="3594100" y="2317750"/>
          <p14:tracePt t="72323" x="3587750" y="2317750"/>
          <p14:tracePt t="72331" x="3581400" y="2317750"/>
          <p14:tracePt t="72338" x="3568700" y="2324100"/>
          <p14:tracePt t="72350" x="3556000" y="2324100"/>
          <p14:tracePt t="72367" x="3524250" y="2336800"/>
          <p14:tracePt t="72384" x="3473450" y="2349500"/>
          <p14:tracePt t="72401" x="3390900" y="2355850"/>
          <p14:tracePt t="72417" x="3289300" y="2368550"/>
          <p14:tracePt t="72433" x="3149600" y="2368550"/>
          <p14:tracePt t="72450" x="2978150" y="2374900"/>
          <p14:tracePt t="72468" x="2895600" y="2374900"/>
          <p14:tracePt t="72484" x="2819400" y="2374900"/>
          <p14:tracePt t="72500" x="2749550" y="2374900"/>
          <p14:tracePt t="72517" x="2679700" y="2374900"/>
          <p14:tracePt t="72534" x="2597150" y="2381250"/>
          <p14:tracePt t="72550" x="2514600" y="2381250"/>
          <p14:tracePt t="72567" x="2438400" y="2381250"/>
          <p14:tracePt t="72584" x="2381250" y="2381250"/>
          <p14:tracePt t="72601" x="2336800" y="2381250"/>
          <p14:tracePt t="72618" x="2305050" y="2381250"/>
          <p14:tracePt t="72618" x="2279650" y="2381250"/>
          <p14:tracePt t="72634" x="2260600" y="2374900"/>
          <p14:tracePt t="72651" x="2184400" y="2368550"/>
          <p14:tracePt t="72668" x="2127250" y="2355850"/>
          <p14:tracePt t="72684" x="2108200" y="2349500"/>
          <p14:tracePt t="72700" x="2089150" y="2343150"/>
          <p14:tracePt t="72717" x="2070100" y="2324100"/>
          <p14:tracePt t="72747" x="2063750" y="2317750"/>
          <p14:tracePt t="72762" x="2063750" y="2311400"/>
          <p14:tracePt t="72771" x="2063750" y="2292350"/>
          <p14:tracePt t="72784" x="2063750" y="2273300"/>
          <p14:tracePt t="72801" x="2070100" y="2209800"/>
          <p14:tracePt t="72802" x="2095500" y="2171700"/>
          <p14:tracePt t="72817" x="2127250" y="2139950"/>
          <p14:tracePt t="72834" x="2235200" y="2076450"/>
          <p14:tracePt t="72835" x="2311400" y="2032000"/>
          <p14:tracePt t="72851" x="2470150" y="1981200"/>
          <p14:tracePt t="72868" x="2647950" y="1936750"/>
          <p14:tracePt t="72884" x="2813050" y="1930400"/>
          <p14:tracePt t="72901" x="3086100" y="1930400"/>
          <p14:tracePt t="72917" x="3460750" y="1962150"/>
          <p14:tracePt t="72935" x="3790950" y="2032000"/>
          <p14:tracePt t="72951" x="4006850" y="2095500"/>
          <p14:tracePt t="72967" x="4114800" y="2127250"/>
          <p14:tracePt t="72984" x="4146550" y="2139950"/>
          <p14:tracePt t="73002" x="4152900" y="2146300"/>
          <p14:tracePt t="73018" x="4152900" y="2152650"/>
          <p14:tracePt t="73034" x="4140200" y="2178050"/>
          <p14:tracePt t="73051" x="4121150" y="2209800"/>
          <p14:tracePt t="73068" x="4083050" y="2241550"/>
          <p14:tracePt t="73084" x="4044950" y="2273300"/>
          <p14:tracePt t="73101" x="4013200" y="2298700"/>
          <p14:tracePt t="73117" x="3956050" y="2324100"/>
          <p14:tracePt t="73135" x="3879850" y="2343150"/>
          <p14:tracePt t="73151" x="3797300" y="2355850"/>
          <p14:tracePt t="73168" x="3689350" y="2355850"/>
          <p14:tracePt t="73184" x="3543300" y="2355850"/>
          <p14:tracePt t="73202" x="3390900" y="2355850"/>
          <p14:tracePt t="73203" x="3308350" y="2355850"/>
          <p14:tracePt t="73217" x="3219450" y="2355850"/>
          <p14:tracePt t="73234" x="2921000" y="2355850"/>
          <p14:tracePt t="73251" x="2768600" y="2355850"/>
          <p14:tracePt t="73269" x="2635250" y="2355850"/>
          <p14:tracePt t="73284" x="2540000" y="2355850"/>
          <p14:tracePt t="73301" x="2457450" y="2355850"/>
          <p14:tracePt t="73318" x="2400300" y="2355850"/>
          <p14:tracePt t="73335" x="2336800" y="2355850"/>
          <p14:tracePt t="73351" x="2266950" y="2355850"/>
          <p14:tracePt t="73368" x="2171700" y="2355850"/>
          <p14:tracePt t="73384" x="2089150" y="2355850"/>
          <p14:tracePt t="73402" x="2019300" y="2355850"/>
          <p14:tracePt t="73402" x="1993900" y="2355850"/>
          <p14:tracePt t="73418" x="1955800" y="2355850"/>
          <p14:tracePt t="73435" x="1911350" y="2355850"/>
          <p14:tracePt t="73451" x="1866900" y="2355850"/>
          <p14:tracePt t="73469" x="1822450" y="2355850"/>
          <p14:tracePt t="73555" x="1816100" y="2355850"/>
          <p14:tracePt t="73563" x="1809750" y="2355850"/>
          <p14:tracePt t="73570" x="1790700" y="2355850"/>
          <p14:tracePt t="73584" x="1784350" y="2355850"/>
          <p14:tracePt t="73601" x="1771650" y="2355850"/>
          <p14:tracePt t="73643" x="1758950" y="2355850"/>
          <p14:tracePt t="73651" x="1752600" y="2355850"/>
          <p14:tracePt t="73659" x="1739900" y="2355850"/>
          <p14:tracePt t="73668" x="1733550" y="2355850"/>
          <p14:tracePt t="73685" x="1720850" y="2355850"/>
          <p14:tracePt t="73771" x="1708150" y="2355850"/>
          <p14:tracePt t="73779" x="1701800" y="2368550"/>
          <p14:tracePt t="73787" x="1689100" y="2368550"/>
          <p14:tracePt t="73802" x="1676400" y="2368550"/>
          <p14:tracePt t="73818" x="1644650" y="2368550"/>
          <p14:tracePt t="73835" x="1631950" y="2368550"/>
          <p14:tracePt t="73852" x="1612900" y="2368550"/>
          <p14:tracePt t="73869" x="1562100" y="2349500"/>
          <p14:tracePt t="73885" x="1543050" y="2343150"/>
          <p14:tracePt t="73902" x="1524000" y="2343150"/>
          <p14:tracePt t="73931" x="1517650" y="2336800"/>
          <p14:tracePt t="73947" x="1504950" y="2330450"/>
          <p14:tracePt t="73955" x="1504950" y="2324100"/>
          <p14:tracePt t="73968" x="1498600" y="2317750"/>
          <p14:tracePt t="73986" x="1479550" y="2311400"/>
          <p14:tracePt t="74003" x="1473200" y="2305050"/>
          <p14:tracePt t="74018" x="1466850" y="2292350"/>
          <p14:tracePt t="74035" x="1466850" y="2260600"/>
          <p14:tracePt t="74052" x="1454150" y="2241550"/>
          <p14:tracePt t="74069" x="1454150" y="2222500"/>
          <p14:tracePt t="74085" x="1454150" y="2209800"/>
          <p14:tracePt t="74102" x="1454150" y="2203450"/>
          <p14:tracePt t="74119" x="1454150" y="2197100"/>
          <p14:tracePt t="74135" x="1454150" y="2184400"/>
          <p14:tracePt t="74152" x="1454150" y="2152650"/>
          <p14:tracePt t="74168" x="1473200" y="2127250"/>
          <p14:tracePt t="74186" x="1479550" y="2108200"/>
          <p14:tracePt t="74202" x="1492250" y="2095500"/>
          <p14:tracePt t="74219" x="1504950" y="2082800"/>
          <p14:tracePt t="74235" x="1524000" y="2082800"/>
          <p14:tracePt t="74253" x="1549400" y="2076450"/>
          <p14:tracePt t="74269" x="1562100" y="2070100"/>
          <p14:tracePt t="74285" x="1574800" y="2063750"/>
          <p14:tracePt t="74302" x="1587500" y="2063750"/>
          <p14:tracePt t="74320" x="1612900" y="2063750"/>
          <p14:tracePt t="74335" x="1657350" y="2063750"/>
          <p14:tracePt t="74352" x="1714500" y="2063750"/>
          <p14:tracePt t="74369" x="1746250" y="2063750"/>
          <p14:tracePt t="74386" x="1752600" y="2063750"/>
          <p14:tracePt t="74427" x="1758950" y="2063750"/>
          <p14:tracePt t="74443" x="1758950" y="2070100"/>
          <p14:tracePt t="74459" x="1765300" y="2076450"/>
          <p14:tracePt t="74499" x="1765300" y="2082800"/>
          <p14:tracePt t="74507" x="1765300" y="2089150"/>
          <p14:tracePt t="74519" x="1765300" y="2095500"/>
          <p14:tracePt t="74536" x="1771650" y="2101850"/>
          <p14:tracePt t="74552" x="1771650" y="2120900"/>
          <p14:tracePt t="74569" x="1771650" y="2133600"/>
          <p14:tracePt t="74586" x="1771650" y="2152650"/>
          <p14:tracePt t="74603" x="1771650" y="2165350"/>
          <p14:tracePt t="74619" x="1765300" y="2184400"/>
          <p14:tracePt t="74635" x="1758950" y="2197100"/>
          <p14:tracePt t="74653" x="1758950" y="2203450"/>
          <p14:tracePt t="74670" x="1746250" y="2209800"/>
          <p14:tracePt t="74685" x="1739900" y="2216150"/>
          <p14:tracePt t="74703" x="1720850" y="2235200"/>
          <p14:tracePt t="74719" x="1689100" y="2247900"/>
          <p14:tracePt t="74736" x="1670050" y="2266950"/>
          <p14:tracePt t="74752" x="1663700" y="2273300"/>
          <p14:tracePt t="74769" x="1657350" y="2273300"/>
          <p14:tracePt t="74827" x="1644650" y="2279650"/>
          <p14:tracePt t="74835" x="1638300" y="2279650"/>
          <p14:tracePt t="74842" x="1625600" y="2279650"/>
          <p14:tracePt t="74852" x="1619250" y="2279650"/>
          <p14:tracePt t="74869" x="1581150" y="2292350"/>
          <p14:tracePt t="74886" x="1568450" y="2292350"/>
          <p14:tracePt t="74904" x="1562100" y="2298700"/>
          <p14:tracePt t="74919" x="1555750" y="2298700"/>
          <p14:tracePt t="74936" x="1536700" y="2298700"/>
          <p14:tracePt t="74952" x="1517650" y="2298700"/>
          <p14:tracePt t="74971" x="1473200" y="2298700"/>
          <p14:tracePt t="74987" x="1466850" y="2298700"/>
          <p14:tracePt t="75019" x="1460500" y="2298700"/>
          <p14:tracePt t="75027" x="1454150" y="2292350"/>
          <p14:tracePt t="75036" x="1454150" y="2279650"/>
          <p14:tracePt t="75053" x="1447800" y="2260600"/>
          <p14:tracePt t="75069" x="1435100" y="2241550"/>
          <p14:tracePt t="75086" x="1435100" y="2222500"/>
          <p14:tracePt t="75104" x="1428750" y="2197100"/>
          <p14:tracePt t="75119" x="1422400" y="2165350"/>
          <p14:tracePt t="75136" x="1422400" y="2146300"/>
          <p14:tracePt t="75153" x="1422400" y="2133600"/>
          <p14:tracePt t="75171" x="1422400" y="2108200"/>
          <p14:tracePt t="75187" x="1422400" y="2101850"/>
          <p14:tracePt t="75203" x="1447800" y="2082800"/>
          <p14:tracePt t="75219" x="1466850" y="2076450"/>
          <p14:tracePt t="75237" x="1479550" y="2070100"/>
          <p14:tracePt t="75253" x="1485900" y="2070100"/>
          <p14:tracePt t="75270" x="1504950" y="2070100"/>
          <p14:tracePt t="75286" x="1530350" y="2070100"/>
          <p14:tracePt t="75304" x="1568450" y="2070100"/>
          <p14:tracePt t="75320" x="1612900" y="2076450"/>
          <p14:tracePt t="75336" x="1631950" y="2082800"/>
          <p14:tracePt t="75353" x="1644650" y="2095500"/>
          <p14:tracePt t="75379" x="1651000" y="2095500"/>
          <p14:tracePt t="75387" x="1651000" y="2101850"/>
          <p14:tracePt t="75403" x="1663700" y="2114550"/>
          <p14:tracePt t="75420" x="1695450" y="2146300"/>
          <p14:tracePt t="75437" x="1714500" y="2165350"/>
          <p14:tracePt t="75453" x="1720850" y="2171700"/>
          <p14:tracePt t="75523" x="1727200" y="2178050"/>
          <p14:tracePt t="75531" x="1727200" y="2184400"/>
          <p14:tracePt t="75539" x="1727200" y="2190750"/>
          <p14:tracePt t="75553" x="1733550" y="2203450"/>
          <p14:tracePt t="75570" x="1739900" y="2222500"/>
          <p14:tracePt t="75587" x="1739900" y="2235200"/>
          <p14:tracePt t="75604" x="1739900" y="2241550"/>
          <p14:tracePt t="75620" x="1739900" y="2247900"/>
          <p14:tracePt t="75651" x="1739900" y="2254250"/>
          <p14:tracePt t="75659" x="1739900" y="2260600"/>
          <p14:tracePt t="75671" x="1739900" y="2266950"/>
          <p14:tracePt t="75686" x="1739900" y="2286000"/>
          <p14:tracePt t="75703" x="1733550" y="2292350"/>
          <p14:tracePt t="75720" x="1727200" y="2305050"/>
          <p14:tracePt t="75739" x="1720850" y="2311400"/>
          <p14:tracePt t="75753" x="1720850" y="2317750"/>
          <p14:tracePt t="75770" x="1714500" y="2317750"/>
          <p14:tracePt t="75771" x="1708150" y="2324100"/>
          <p14:tracePt t="75795" x="1701800" y="2330450"/>
          <p14:tracePt t="75811" x="1695450" y="2330450"/>
          <p14:tracePt t="76259" x="1689100" y="2330450"/>
          <p14:tracePt t="76395" x="1682750" y="2330450"/>
          <p14:tracePt t="76515" x="1682750" y="2336800"/>
          <p14:tracePt t="76571" x="1682750" y="2343150"/>
          <p14:tracePt t="76579" x="1682750" y="2349500"/>
          <p14:tracePt t="76611" x="1689100" y="2355850"/>
          <p14:tracePt t="76627" x="1695450" y="2362200"/>
          <p14:tracePt t="76635" x="1695450" y="2368550"/>
          <p14:tracePt t="76643" x="1701800" y="2374900"/>
          <p14:tracePt t="76659" x="1701800" y="2381250"/>
          <p14:tracePt t="76671" x="1708150" y="2393950"/>
          <p14:tracePt t="76688" x="1720850" y="2413000"/>
          <p14:tracePt t="76705" x="1733550" y="2444750"/>
          <p14:tracePt t="76722" x="1739900" y="2482850"/>
          <p14:tracePt t="76738" x="1739900" y="2508250"/>
          <p14:tracePt t="76754" x="1752600" y="2540000"/>
          <p14:tracePt t="76756" x="1758950" y="2565400"/>
          <p14:tracePt t="76771" x="1758950" y="2597150"/>
          <p14:tracePt t="76795" x="1758950" y="2603500"/>
          <p14:tracePt t="76908" x="1758950" y="2609850"/>
          <p14:tracePt t="76947" x="1746250" y="2609850"/>
          <p14:tracePt t="76956" x="1746250" y="2616200"/>
          <p14:tracePt t="76979" x="1739900" y="2616200"/>
          <p14:tracePt t="77004" x="1733550" y="2616200"/>
          <p14:tracePt t="77011" x="1720850" y="2616200"/>
          <p14:tracePt t="77021" x="1701800" y="2616200"/>
          <p14:tracePt t="77038" x="1670050" y="2616200"/>
          <p14:tracePt t="77055" x="1657350" y="2616200"/>
          <p14:tracePt t="77071" x="1644650" y="2616200"/>
          <p14:tracePt t="77088" x="1638300" y="2616200"/>
          <p14:tracePt t="77105" x="1631950" y="2616200"/>
          <p14:tracePt t="77164" x="1625600" y="2609850"/>
          <p14:tracePt t="77171" x="1619250" y="2603500"/>
          <p14:tracePt t="77700" x="1619250" y="2597150"/>
          <p14:tracePt t="77707" x="1625600" y="2597150"/>
          <p14:tracePt t="77715" x="1644650" y="2597150"/>
          <p14:tracePt t="77723" x="1657350" y="2590800"/>
          <p14:tracePt t="77738" x="1663700" y="2590800"/>
          <p14:tracePt t="77755" x="1689100" y="2584450"/>
          <p14:tracePt t="77773" x="1714500" y="2578100"/>
          <p14:tracePt t="77789" x="1746250" y="2578100"/>
          <p14:tracePt t="77805" x="1784350" y="2578100"/>
          <p14:tracePt t="77822" x="1809750" y="2578100"/>
          <p14:tracePt t="77907" x="1816100" y="2578100"/>
          <p14:tracePt t="77915" x="1822450" y="2571750"/>
          <p14:tracePt t="77996" x="1835150" y="2571750"/>
          <p14:tracePt t="78003" x="1841500" y="2571750"/>
          <p14:tracePt t="78011" x="1854200" y="2571750"/>
          <p14:tracePt t="78022" x="1860550" y="2571750"/>
          <p14:tracePt t="78039" x="1873250" y="2571750"/>
          <p14:tracePt t="78300" x="1879600" y="2571750"/>
          <p14:tracePt t="78315" x="1885950" y="2571750"/>
          <p14:tracePt t="78331" x="1892300" y="2571750"/>
          <p14:tracePt t="78339" x="1898650" y="2571750"/>
          <p14:tracePt t="78347" x="1905000" y="2571750"/>
          <p14:tracePt t="78364" x="1911350" y="2571750"/>
          <p14:tracePt t="78436" x="1917700" y="2571750"/>
          <p14:tracePt t="78459" x="1924050" y="2571750"/>
          <p14:tracePt t="78860" x="1930400" y="2571750"/>
          <p14:tracePt t="78875" x="1930400" y="2578100"/>
          <p14:tracePt t="78883" x="1924050" y="2578100"/>
          <p14:tracePt t="78932" x="1911350" y="2578100"/>
          <p14:tracePt t="78947" x="1905000" y="2578100"/>
          <p14:tracePt t="78964" x="1898650" y="2578100"/>
          <p14:tracePt t="78996" x="1892300" y="2578100"/>
          <p14:tracePt t="79012" x="1885950" y="2578100"/>
          <p14:tracePt t="79020" x="1873250" y="2578100"/>
          <p14:tracePt t="79027" x="1860550" y="2578100"/>
          <p14:tracePt t="79040" x="1854200" y="2578100"/>
          <p14:tracePt t="79056" x="1835150" y="2578100"/>
          <p14:tracePt t="79073" x="1816100" y="2578100"/>
          <p14:tracePt t="79091" x="1797050" y="2571750"/>
          <p14:tracePt t="79244" x="1790700" y="2565400"/>
          <p14:tracePt t="79260" x="1790700" y="2559050"/>
          <p14:tracePt t="79284" x="1790700" y="2546350"/>
          <p14:tracePt t="79299" x="1790700" y="2540000"/>
          <p14:tracePt t="79308" x="1790700" y="2533650"/>
          <p14:tracePt t="79323" x="1790700" y="2527300"/>
          <p14:tracePt t="79331" x="1790700" y="2514600"/>
          <p14:tracePt t="79348" x="1790700" y="2508250"/>
          <p14:tracePt t="79357" x="1790700" y="2501900"/>
          <p14:tracePt t="79374" x="1790700" y="2495550"/>
          <p14:tracePt t="79391" x="1797050" y="2482850"/>
          <p14:tracePt t="79407" x="1803400" y="2470150"/>
          <p14:tracePt t="79423" x="1809750" y="2457450"/>
          <p14:tracePt t="79440" x="1822450" y="2444750"/>
          <p14:tracePt t="79458" x="1828800" y="2432050"/>
          <p14:tracePt t="79473" x="1835150" y="2425700"/>
          <p14:tracePt t="79490" x="1841500" y="2419350"/>
          <p14:tracePt t="79507" x="1847850" y="2413000"/>
          <p14:tracePt t="79507" x="1854200" y="2413000"/>
          <p14:tracePt t="79525" x="1854200" y="2406650"/>
          <p14:tracePt t="79540" x="1860550" y="2406650"/>
          <p14:tracePt t="79557" x="1873250" y="2400300"/>
          <p14:tracePt t="79574" x="1885950" y="2393950"/>
          <p14:tracePt t="79591" x="1911350" y="2393950"/>
          <p14:tracePt t="79607" x="1930400" y="2393950"/>
          <p14:tracePt t="79624" x="1943100" y="2387600"/>
          <p14:tracePt t="79640" x="1949450" y="2387600"/>
          <p14:tracePt t="79716" x="1955800" y="2387600"/>
          <p14:tracePt t="79740" x="1962150" y="2387600"/>
          <p14:tracePt t="79787" x="1968500" y="2387600"/>
          <p14:tracePt t="79796" x="1974850" y="2387600"/>
          <p14:tracePt t="79808" x="1987550" y="2387600"/>
          <p14:tracePt t="79824" x="2012950" y="2400300"/>
          <p14:tracePt t="79840" x="2044700" y="2413000"/>
          <p14:tracePt t="79857" x="2044700" y="2419350"/>
          <p14:tracePt t="79875" x="2051050" y="2419350"/>
          <p14:tracePt t="79891" x="2057400" y="2425700"/>
          <p14:tracePt t="79908" x="2057400" y="2432050"/>
          <p14:tracePt t="79924" x="2057400" y="2444750"/>
          <p14:tracePt t="79941" x="2057400" y="2451100"/>
          <p14:tracePt t="79957" x="2057400" y="2463800"/>
          <p14:tracePt t="79974" x="2057400" y="2476500"/>
          <p14:tracePt t="79991" x="2057400" y="2482850"/>
          <p14:tracePt t="80008" x="2057400" y="2495550"/>
          <p14:tracePt t="80024" x="2057400" y="2508250"/>
          <p14:tracePt t="80044" x="2057400" y="2514600"/>
          <p14:tracePt t="80059" x="2057400" y="2520950"/>
          <p14:tracePt t="80075" x="2057400" y="2527300"/>
          <p14:tracePt t="80091" x="2057400" y="2533650"/>
          <p14:tracePt t="80092" x="2057400" y="2540000"/>
          <p14:tracePt t="80107" x="2044700" y="2546350"/>
          <p14:tracePt t="80124" x="2038350" y="2559050"/>
          <p14:tracePt t="80142" x="2032000" y="2565400"/>
          <p14:tracePt t="80157" x="2032000" y="2571750"/>
          <p14:tracePt t="80174" x="2025650" y="2571750"/>
          <p14:tracePt t="80191" x="2025650" y="2578100"/>
          <p14:tracePt t="80208" x="2019300" y="2578100"/>
          <p14:tracePt t="80224" x="2012950" y="2584450"/>
          <p14:tracePt t="80241" x="2000250" y="2590800"/>
          <p14:tracePt t="80258" x="1974850" y="2597150"/>
          <p14:tracePt t="80276" x="1943100" y="2597150"/>
          <p14:tracePt t="80291" x="1936750" y="2597150"/>
          <p14:tracePt t="80308" x="1930400" y="2597150"/>
          <p14:tracePt t="80332" x="1924050" y="2597150"/>
          <p14:tracePt t="80348" x="1911350" y="2597150"/>
          <p14:tracePt t="80358" x="1905000" y="2597150"/>
          <p14:tracePt t="80374" x="1873250" y="2597150"/>
          <p14:tracePt t="80391" x="1847850" y="2597150"/>
          <p14:tracePt t="80409" x="1816100" y="2590800"/>
          <p14:tracePt t="80424" x="1809750" y="2584450"/>
          <p14:tracePt t="80508" x="1803400" y="2584450"/>
          <p14:tracePt t="80524" x="1797050" y="2578100"/>
          <p14:tracePt t="80532" x="1790700" y="2571750"/>
          <p14:tracePt t="80564" x="1790700" y="2565400"/>
          <p14:tracePt t="80572" x="1784350" y="2559050"/>
          <p14:tracePt t="80587" x="1778000" y="2546350"/>
          <p14:tracePt t="80595" x="1778000" y="2540000"/>
          <p14:tracePt t="80608" x="1778000" y="2527300"/>
          <p14:tracePt t="80624" x="1778000" y="2514600"/>
          <p14:tracePt t="80641" x="1778000" y="2501900"/>
          <p14:tracePt t="80659" x="1778000" y="2489200"/>
          <p14:tracePt t="80675" x="1778000" y="2476500"/>
          <p14:tracePt t="80691" x="1790700" y="2451100"/>
          <p14:tracePt t="80708" x="1803400" y="2438400"/>
          <p14:tracePt t="80726" x="1822450" y="2413000"/>
          <p14:tracePt t="80741" x="1835150" y="2400300"/>
          <p14:tracePt t="80758" x="1847850" y="2393950"/>
          <p14:tracePt t="80780" x="1854200" y="2393950"/>
          <p14:tracePt t="80792" x="1860550" y="2393950"/>
          <p14:tracePt t="80808" x="1885950" y="2393950"/>
          <p14:tracePt t="80825" x="1924050" y="2393950"/>
          <p14:tracePt t="80842" x="1955800" y="2393950"/>
          <p14:tracePt t="80859" x="1962150" y="2393950"/>
          <p14:tracePt t="80891" x="1968500" y="2393950"/>
          <p14:tracePt t="80908" x="1974850" y="2393950"/>
          <p14:tracePt t="80932" x="1981200" y="2393950"/>
          <p14:tracePt t="80947" x="1987550" y="2393950"/>
          <p14:tracePt t="80956" x="1993900" y="2400300"/>
          <p14:tracePt t="80964" x="1993900" y="2406650"/>
          <p14:tracePt t="80975" x="2000250" y="2419350"/>
          <p14:tracePt t="80992" x="2000250" y="2425700"/>
          <p14:tracePt t="81009" x="2000250" y="2432050"/>
          <p14:tracePt t="81025" x="2006600" y="2444750"/>
          <p14:tracePt t="81042" x="2006600" y="2451100"/>
          <p14:tracePt t="81058" x="2012950" y="2463800"/>
          <p14:tracePt t="81076" x="2012950" y="2482850"/>
          <p14:tracePt t="81092" x="2012950" y="2501900"/>
          <p14:tracePt t="81108" x="2012950" y="2533650"/>
          <p14:tracePt t="81125" x="2006600" y="2546350"/>
          <p14:tracePt t="81143" x="1993900" y="2559050"/>
          <p14:tracePt t="81158" x="1974850" y="2578100"/>
          <p14:tracePt t="81175" x="1955800" y="2578100"/>
          <p14:tracePt t="81192" x="1936750" y="2590800"/>
          <p14:tracePt t="81220" x="1930400" y="2590800"/>
          <p14:tracePt t="81372" x="1924050" y="2590800"/>
          <p14:tracePt t="81379" x="1917700" y="2590800"/>
          <p14:tracePt t="81392" x="1905000" y="2590800"/>
          <p14:tracePt t="81409" x="1841500" y="2590800"/>
          <p14:tracePt t="81425" x="1758950" y="2584450"/>
          <p14:tracePt t="81443" x="1682750" y="2584450"/>
          <p14:tracePt t="81459" x="1670050" y="2584450"/>
          <p14:tracePt t="81476" x="1663700" y="2584450"/>
          <p14:tracePt t="81636" x="1657350" y="2584450"/>
          <p14:tracePt t="81646" x="1651000" y="2584450"/>
          <p14:tracePt t="81668" x="1644650" y="2584450"/>
          <p14:tracePt t="81740" x="1638300" y="2584450"/>
          <p14:tracePt t="81748" x="1631950" y="2584450"/>
          <p14:tracePt t="81759" x="1625600" y="2584450"/>
          <p14:tracePt t="81776" x="1593850" y="2584450"/>
          <p14:tracePt t="81792" x="1555750" y="2584450"/>
          <p14:tracePt t="81810" x="1536700" y="2584450"/>
          <p14:tracePt t="81836" x="1536700" y="2578100"/>
          <p14:tracePt t="81852" x="1536700" y="2571750"/>
          <p14:tracePt t="81860" x="1530350" y="2571750"/>
          <p14:tracePt t="81877" x="1530350" y="2559050"/>
          <p14:tracePt t="81892" x="1524000" y="2552700"/>
          <p14:tracePt t="81924" x="1524000" y="2540000"/>
          <p14:tracePt t="81956" x="1524000" y="2527300"/>
          <p14:tracePt t="81964" x="1524000" y="2514600"/>
          <p14:tracePt t="81976" x="1524000" y="2501900"/>
          <p14:tracePt t="81992" x="1524000" y="2470150"/>
          <p14:tracePt t="82009" x="1524000" y="2444750"/>
          <p14:tracePt t="82027" x="1524000" y="2419350"/>
          <p14:tracePt t="82042" x="1524000" y="2413000"/>
          <p14:tracePt t="82060" x="1524000" y="2393950"/>
          <p14:tracePt t="82076" x="1524000" y="2381250"/>
          <p14:tracePt t="82093" x="1536700" y="2362200"/>
          <p14:tracePt t="82109" x="1543050" y="2355850"/>
          <p14:tracePt t="82126" x="1555750" y="2336800"/>
          <p14:tracePt t="82148" x="1562100" y="2336800"/>
          <p14:tracePt t="82160" x="1568450" y="2330450"/>
          <p14:tracePt t="82176" x="1574800" y="2330450"/>
          <p14:tracePt t="82193" x="1587500" y="2324100"/>
          <p14:tracePt t="82220" x="1593850" y="2324100"/>
          <p14:tracePt t="82227" x="1600200" y="2324100"/>
          <p14:tracePt t="82243" x="1606550" y="2324100"/>
          <p14:tracePt t="82276" x="1612900" y="2324100"/>
          <p14:tracePt t="82292" x="1619250" y="2324100"/>
          <p14:tracePt t="82307" x="1625600" y="2324100"/>
          <p14:tracePt t="82332" x="1631950" y="2324100"/>
          <p14:tracePt t="82348" x="1638300" y="2324100"/>
          <p14:tracePt t="82364" x="1638300" y="2330450"/>
          <p14:tracePt t="82381" x="1644650" y="2330450"/>
          <p14:tracePt t="82388" x="1644650" y="2343150"/>
          <p14:tracePt t="82395" x="1651000" y="2349500"/>
          <p14:tracePt t="82410" x="1657350" y="2355850"/>
          <p14:tracePt t="82427" x="1695450" y="2393950"/>
          <p14:tracePt t="82444" x="1708150" y="2406650"/>
          <p14:tracePt t="82460" x="1720850" y="2413000"/>
          <p14:tracePt t="82484" x="1720850" y="2419350"/>
          <p14:tracePt t="82500" x="1727200" y="2425700"/>
          <p14:tracePt t="82540" x="1727200" y="2432050"/>
          <p14:tracePt t="82548" x="1733550" y="2432050"/>
          <p14:tracePt t="82565" x="1733550" y="2438400"/>
          <p14:tracePt t="82579" x="1733550" y="2444750"/>
          <p14:tracePt t="82593" x="1733550" y="2451100"/>
          <p14:tracePt t="82610" x="1733550" y="2470150"/>
          <p14:tracePt t="82612" x="1733550" y="2482850"/>
          <p14:tracePt t="82628" x="1733550" y="2489200"/>
          <p14:tracePt t="82644" x="1733550" y="2495550"/>
          <p14:tracePt t="82668" x="1733550" y="2501900"/>
          <p14:tracePt t="82692" x="1733550" y="2508250"/>
          <p14:tracePt t="82708" x="1733550" y="2514600"/>
          <p14:tracePt t="82732" x="1733550" y="2520950"/>
          <p14:tracePt t="82748" x="1733550" y="2527300"/>
          <p14:tracePt t="82772" x="1727200" y="2533650"/>
          <p14:tracePt t="82788" x="1720850" y="2540000"/>
          <p14:tracePt t="82804" x="1714500" y="2546350"/>
          <p14:tracePt t="82812" x="1708150" y="2546350"/>
          <p14:tracePt t="82829" x="1701800" y="2552700"/>
          <p14:tracePt t="82836" x="1695450" y="2552700"/>
          <p14:tracePt t="82843" x="1689100" y="2559050"/>
          <p14:tracePt t="82861" x="1682750" y="2565400"/>
          <p14:tracePt t="82877" x="1682750" y="2571750"/>
          <p14:tracePt t="82893" x="1676400" y="2578100"/>
          <p14:tracePt t="82910" x="1670050" y="2578100"/>
          <p14:tracePt t="82928" x="1651000" y="2578100"/>
          <p14:tracePt t="82943" x="1644650" y="2584450"/>
          <p14:tracePt t="82961" x="1631950" y="2597150"/>
          <p14:tracePt t="83028" x="1625600" y="2597150"/>
          <p14:tracePt t="83036" x="1619250" y="2603500"/>
          <p14:tracePt t="83043" x="1606550" y="2603500"/>
          <p14:tracePt t="83061" x="1581150" y="2603500"/>
          <p14:tracePt t="83077" x="1568450" y="2603500"/>
          <p14:tracePt t="83093" x="1562100" y="2603500"/>
          <p14:tracePt t="83111" x="1549400" y="2603500"/>
          <p14:tracePt t="83127" x="1524000" y="2597150"/>
          <p14:tracePt t="83143" x="1504950" y="2578100"/>
          <p14:tracePt t="83212" x="1498600" y="2571750"/>
          <p14:tracePt t="83220" x="1492250" y="2565400"/>
          <p14:tracePt t="83227" x="1492250" y="2552700"/>
          <p14:tracePt t="83244" x="1485900" y="2527300"/>
          <p14:tracePt t="83260" x="1479550" y="2508250"/>
          <p14:tracePt t="83277" x="1473200" y="2495550"/>
          <p14:tracePt t="83295" x="1473200" y="2482850"/>
          <p14:tracePt t="83310" x="1473200" y="2463800"/>
          <p14:tracePt t="83327" x="1473200" y="2457450"/>
          <p14:tracePt t="83344" x="1473200" y="2451100"/>
          <p14:tracePt t="83362" x="1473200" y="2438400"/>
          <p14:tracePt t="83377" x="1473200" y="2425700"/>
          <p14:tracePt t="83394" x="1473200" y="2419350"/>
          <p14:tracePt t="83412" x="1473200" y="2406650"/>
          <p14:tracePt t="83428" x="1473200" y="2393950"/>
          <p14:tracePt t="83444" x="1485900" y="2387600"/>
          <p14:tracePt t="83461" x="1492250" y="2381250"/>
          <p14:tracePt t="83477" x="1498600" y="2381250"/>
          <p14:tracePt t="83495" x="1511300" y="2374900"/>
          <p14:tracePt t="83511" x="1524000" y="2368550"/>
          <p14:tracePt t="83527" x="1536700" y="2368550"/>
          <p14:tracePt t="83544" x="1543050" y="2362200"/>
          <p14:tracePt t="83562" x="1549400" y="2355850"/>
          <p14:tracePt t="83577" x="1555750" y="2355850"/>
          <p14:tracePt t="83621" x="1562100" y="2355850"/>
          <p14:tracePt t="83628" x="1568450" y="2355850"/>
          <p14:tracePt t="83636" x="1581150" y="2355850"/>
          <p14:tracePt t="83644" x="1593850" y="2355850"/>
          <p14:tracePt t="83661" x="1606550" y="2355850"/>
          <p14:tracePt t="83700" x="1612900" y="2355850"/>
          <p14:tracePt t="83724" x="1619250" y="2362200"/>
          <p14:tracePt t="83740" x="1625600" y="2368550"/>
          <p14:tracePt t="83748" x="1631950" y="2374900"/>
          <p14:tracePt t="83761" x="1638300" y="2374900"/>
          <p14:tracePt t="83778" x="1651000" y="2374900"/>
          <p14:tracePt t="83794" x="1651000" y="2381250"/>
          <p14:tracePt t="83811" x="1657350" y="2381250"/>
          <p14:tracePt t="83828" x="1657350" y="2393950"/>
          <p14:tracePt t="83845" x="1670050" y="2406650"/>
          <p14:tracePt t="83861" x="1676400" y="2413000"/>
          <p14:tracePt t="83900" x="1676400" y="2419350"/>
          <p14:tracePt t="83908" x="1682750" y="2419350"/>
          <p14:tracePt t="83940" x="1682750" y="2425700"/>
          <p14:tracePt t="83988" x="1682750" y="2432050"/>
          <p14:tracePt t="84020" x="1682750" y="2438400"/>
          <p14:tracePt t="84028" x="1682750" y="2451100"/>
          <p14:tracePt t="84036" x="1682750" y="2457450"/>
          <p14:tracePt t="84044" x="1689100" y="2463800"/>
          <p14:tracePt t="84062" x="1695450" y="2489200"/>
          <p14:tracePt t="84078" x="1695450" y="2501900"/>
          <p14:tracePt t="84094" x="1701800" y="2514600"/>
          <p14:tracePt t="84111" x="1701800" y="2520950"/>
          <p14:tracePt t="84140" x="1701800" y="2527300"/>
          <p14:tracePt t="84172" x="1701800" y="2533650"/>
          <p14:tracePt t="84220" x="1701800" y="2540000"/>
          <p14:tracePt t="84285" x="1701800" y="2546350"/>
          <p14:tracePt t="84444" x="1701800" y="2552700"/>
          <p14:tracePt t="84916" x="1701800" y="2565400"/>
          <p14:tracePt t="85772" x="1701800" y="2571750"/>
          <p14:tracePt t="86084" x="1701800" y="2578100"/>
          <p14:tracePt t="86148" x="1701800" y="2584450"/>
          <p14:tracePt t="86660" x="1701800" y="2590800"/>
          <p14:tracePt t="86668" x="1701800" y="2597150"/>
          <p14:tracePt t="86680" x="1701800" y="2609850"/>
          <p14:tracePt t="86697" x="1701800" y="2628900"/>
          <p14:tracePt t="86714" x="1708150" y="2654300"/>
          <p14:tracePt t="86731" x="1720850" y="2679700"/>
          <p14:tracePt t="86732" x="1727200" y="2686050"/>
          <p14:tracePt t="86749" x="1727200" y="2692400"/>
          <p14:tracePt t="86763" x="1727200" y="2698750"/>
          <p14:tracePt t="86781" x="1733550" y="2736850"/>
          <p14:tracePt t="86798" x="1739900" y="2743200"/>
          <p14:tracePt t="86814" x="1739900" y="2768600"/>
          <p14:tracePt t="86830" x="1739900" y="2800350"/>
          <p14:tracePt t="86847" x="1739900" y="2825750"/>
          <p14:tracePt t="86865" x="1739900" y="2844800"/>
          <p14:tracePt t="86880" x="1739900" y="2863850"/>
          <p14:tracePt t="86897" x="1739900" y="2876550"/>
          <p14:tracePt t="86914" x="1733550" y="2882900"/>
          <p14:tracePt t="86965" x="1727200" y="2882900"/>
          <p14:tracePt t="86972" x="1720850" y="2889250"/>
          <p14:tracePt t="86988" x="1714500" y="2889250"/>
          <p14:tracePt t="87188" x="1708150" y="2889250"/>
          <p14:tracePt t="87213" x="1720850" y="2889250"/>
          <p14:tracePt t="87220" x="1733550" y="2882900"/>
          <p14:tracePt t="87231" x="1746250" y="2876550"/>
          <p14:tracePt t="87247" x="1771650" y="2870200"/>
          <p14:tracePt t="87266" x="1803400" y="2870200"/>
          <p14:tracePt t="87282" x="1828800" y="2857500"/>
          <p14:tracePt t="87298" x="1854200" y="2857500"/>
          <p14:tracePt t="87314" x="1905000" y="2857500"/>
          <p14:tracePt t="87332" x="2063750" y="2857500"/>
          <p14:tracePt t="87347" x="2139950" y="2857500"/>
          <p14:tracePt t="87364" x="2387600" y="2857500"/>
          <p14:tracePt t="87381" x="2476500" y="2857500"/>
          <p14:tracePt t="87399" x="2482850" y="2857500"/>
          <p14:tracePt t="87852" x="2470150" y="2857500"/>
          <p14:tracePt t="87860" x="2463800" y="2851150"/>
          <p14:tracePt t="87868" x="2438400" y="2851150"/>
          <p14:tracePt t="87882" x="2406650" y="2838450"/>
          <p14:tracePt t="87898" x="2368550" y="2832100"/>
          <p14:tracePt t="87915" x="2355850" y="2825750"/>
          <p14:tracePt t="87933" x="2349500" y="2825750"/>
          <p14:tracePt t="87957" x="2343150" y="2819400"/>
          <p14:tracePt t="87973" x="2343150" y="2813050"/>
          <p14:tracePt t="87982" x="2343150" y="2806700"/>
          <p14:tracePt t="87999" x="2343150" y="2787650"/>
          <p14:tracePt t="88015" x="2343150" y="2774950"/>
          <p14:tracePt t="88032" x="2343150" y="2749550"/>
          <p14:tracePt t="88048" x="2349500" y="2705100"/>
          <p14:tracePt t="88066" x="2355850" y="2673350"/>
          <p14:tracePt t="88082" x="2374900" y="2654300"/>
          <p14:tracePt t="88098" x="2387600" y="2635250"/>
          <p14:tracePt t="88115" x="2393950" y="2635250"/>
          <p14:tracePt t="88133" x="2413000" y="2635250"/>
          <p14:tracePt t="88148" x="2432050" y="2635250"/>
          <p14:tracePt t="88165" x="2451100" y="2647950"/>
          <p14:tracePt t="88182" x="2457450" y="2667000"/>
          <p14:tracePt t="88200" x="2457450" y="2679700"/>
          <p14:tracePt t="88215" x="2457450" y="2692400"/>
          <p14:tracePt t="88269" x="2457450" y="2698750"/>
          <p14:tracePt t="88293" x="2451100" y="2698750"/>
          <p14:tracePt t="88301" x="2451100" y="2692400"/>
          <p14:tracePt t="88308" x="2432050" y="2667000"/>
          <p14:tracePt t="88316" x="2413000" y="2628900"/>
          <p14:tracePt t="88332" x="2355850" y="2527300"/>
          <p14:tracePt t="88349" x="2254250" y="2368550"/>
          <p14:tracePt t="88365" x="2089150" y="2139950"/>
          <p14:tracePt t="88382" x="1962150" y="1917700"/>
          <p14:tracePt t="88399" x="1892300" y="1771650"/>
          <p14:tracePt t="88417" x="1860550" y="1689100"/>
          <p14:tracePt t="88432" x="1860550" y="1631950"/>
          <p14:tracePt t="88449" x="1860550" y="1562100"/>
          <p14:tracePt t="88465" x="1860550" y="1511300"/>
          <p14:tracePt t="88483" x="1860550" y="1466850"/>
          <p14:tracePt t="88499" x="1866900" y="1435100"/>
          <p14:tracePt t="88516" x="1873250" y="1403350"/>
          <p14:tracePt t="88532" x="1879600" y="1371600"/>
          <p14:tracePt t="88549" x="1885950" y="1339850"/>
          <p14:tracePt t="88566" x="1892300" y="1308100"/>
          <p14:tracePt t="88582" x="1892300" y="1263650"/>
          <p14:tracePt t="88599" x="1892300" y="1225550"/>
          <p14:tracePt t="88616" x="1892300" y="1212850"/>
          <p14:tracePt t="88632" x="1898650" y="1206500"/>
          <p14:tracePt t="88693" x="1898650" y="1200150"/>
          <p14:tracePt t="88700" x="1905000" y="1193800"/>
          <p14:tracePt t="88708" x="1911350" y="1187450"/>
          <p14:tracePt t="88725" x="1911350" y="1181100"/>
          <p14:tracePt t="89133" x="1911350" y="1187450"/>
          <p14:tracePt t="89141" x="1911350" y="1212850"/>
          <p14:tracePt t="89149" x="1911350" y="1225550"/>
          <p14:tracePt t="89166" x="1911350" y="1282700"/>
          <p14:tracePt t="89183" x="1917700" y="1384300"/>
          <p14:tracePt t="89201" x="1943100" y="1524000"/>
          <p14:tracePt t="89216" x="1962150" y="1644650"/>
          <p14:tracePt t="89233" x="1987550" y="1727200"/>
          <p14:tracePt t="89249" x="2012950" y="1797050"/>
          <p14:tracePt t="89267" x="2038350" y="1879600"/>
          <p14:tracePt t="89283" x="2082800" y="1974850"/>
          <p14:tracePt t="89299" x="2127250" y="2082800"/>
          <p14:tracePt t="89316" x="2165350" y="2254250"/>
          <p14:tracePt t="89334" x="2247900" y="2425700"/>
          <p14:tracePt t="89349" x="2317750" y="2590800"/>
          <p14:tracePt t="89366" x="2368550" y="2686050"/>
          <p14:tracePt t="89383" x="2400300" y="2736850"/>
          <p14:tracePt t="89401" x="2406650" y="2749550"/>
          <p14:tracePt t="89416" x="2413000" y="2768600"/>
          <p14:tracePt t="89436" x="2413000" y="2774950"/>
          <p14:tracePt t="89449" x="2413000" y="2781300"/>
          <p14:tracePt t="89467" x="2419350" y="2787650"/>
          <p14:tracePt t="89483" x="2419350" y="2794000"/>
          <p14:tracePt t="89501" x="2419350" y="2800350"/>
          <p14:tracePt t="89557" x="2419350" y="2813050"/>
          <p14:tracePt t="89564" x="2419350" y="2819400"/>
          <p14:tracePt t="89573" x="2432050" y="2844800"/>
          <p14:tracePt t="89583" x="2432050" y="2851150"/>
          <p14:tracePt t="89599" x="2438400" y="2870200"/>
          <p14:tracePt t="89765" x="2444750" y="2870200"/>
          <p14:tracePt t="89780" x="2451100" y="2870200"/>
          <p14:tracePt t="89789" x="2457450" y="2870200"/>
          <p14:tracePt t="89800" x="2470150" y="2863850"/>
          <p14:tracePt t="89816" x="2520950" y="2838450"/>
          <p14:tracePt t="89835" x="2628900" y="2794000"/>
          <p14:tracePt t="89850" x="2819400" y="2743200"/>
          <p14:tracePt t="89867" x="3225800" y="2667000"/>
          <p14:tracePt t="89884" x="3803650" y="2552700"/>
          <p14:tracePt t="89885" x="4095750" y="2501900"/>
          <p14:tracePt t="89901" x="4692650" y="2362200"/>
          <p14:tracePt t="89917" x="5270500" y="2209800"/>
          <p14:tracePt t="89934" x="5721350" y="2070100"/>
          <p14:tracePt t="89950" x="6115050" y="1955800"/>
          <p14:tracePt t="89968" x="6375400" y="1879600"/>
          <p14:tracePt t="89983" x="6540500" y="1828800"/>
          <p14:tracePt t="90000" x="6629400" y="1784350"/>
          <p14:tracePt t="90017" x="6661150" y="1746250"/>
          <p14:tracePt t="90034" x="6673850" y="1708150"/>
          <p14:tracePt t="90050" x="6686550" y="1676400"/>
          <p14:tracePt t="90067" x="6699250" y="1651000"/>
          <p14:tracePt t="90068" x="6705600" y="1644650"/>
          <p14:tracePt t="90085" x="6711950" y="1638300"/>
          <p14:tracePt t="90101" x="6711950" y="1631950"/>
          <p14:tracePt t="90117" x="6724650" y="1619250"/>
          <p14:tracePt t="90134" x="6769100" y="1581150"/>
          <p14:tracePt t="90150" x="6826250" y="1504950"/>
          <p14:tracePt t="90168" x="6877050" y="1416050"/>
          <p14:tracePt t="90183" x="6915150" y="1358900"/>
          <p14:tracePt t="90201" x="6921500" y="1339850"/>
          <p14:tracePt t="90217" x="6927850" y="1333500"/>
          <p14:tracePt t="90235" x="6927850" y="1327150"/>
          <p14:tracePt t="90250" x="6934200" y="1327150"/>
          <p14:tracePt t="90267" x="6940550" y="1314450"/>
          <p14:tracePt t="90284" x="6959600" y="1289050"/>
          <p14:tracePt t="90301" x="6978650" y="1270000"/>
          <p14:tracePt t="90317" x="6978650" y="1263650"/>
          <p14:tracePt t="90334" x="6978650" y="1257300"/>
          <p14:tracePt t="90533" x="6991350" y="1244600"/>
          <p14:tracePt t="90541" x="6991350" y="1238250"/>
          <p14:tracePt t="90551" x="6997700" y="1238250"/>
          <p14:tracePt t="90567" x="6997700" y="1231900"/>
          <p14:tracePt t="90621" x="7004050" y="1225550"/>
          <p14:tracePt t="90693" x="7004050" y="1219200"/>
          <p14:tracePt t="90813" x="6997700" y="1225550"/>
          <p14:tracePt t="90821" x="6978650" y="1244600"/>
          <p14:tracePt t="90828" x="6946900" y="1276350"/>
          <p14:tracePt t="90837" x="6902450" y="1308100"/>
          <p14:tracePt t="90851" x="6845300" y="1346200"/>
          <p14:tracePt t="90868" x="6604000" y="1466850"/>
          <p14:tracePt t="90868" x="6438900" y="1562100"/>
          <p14:tracePt t="90886" x="6019800" y="1733550"/>
          <p14:tracePt t="90901" x="5524500" y="1949450"/>
          <p14:tracePt t="90918" x="5124450" y="2101850"/>
          <p14:tracePt t="90934" x="4787900" y="2241550"/>
          <p14:tracePt t="90952" x="4533900" y="2355850"/>
          <p14:tracePt t="90968" x="4330700" y="2438400"/>
          <p14:tracePt t="90984" x="4121150" y="2527300"/>
          <p14:tracePt t="91001" x="3892550" y="2584450"/>
          <p14:tracePt t="91019" x="3689350" y="2660650"/>
          <p14:tracePt t="91034" x="3524250" y="2724150"/>
          <p14:tracePt t="91051" x="3397250" y="2774950"/>
          <p14:tracePt t="91068" x="3314700" y="2794000"/>
          <p14:tracePt t="91069" x="3263900" y="2806700"/>
          <p14:tracePt t="91085" x="3187700" y="2832100"/>
          <p14:tracePt t="91101" x="3079750" y="2857500"/>
          <p14:tracePt t="91118" x="2971800" y="2882900"/>
          <p14:tracePt t="91134" x="2895600" y="2908300"/>
          <p14:tracePt t="91152" x="2851150" y="2933700"/>
          <p14:tracePt t="91168" x="2813050" y="2952750"/>
          <p14:tracePt t="91185" x="2768600" y="2978150"/>
          <p14:tracePt t="91202" x="2736850" y="2984500"/>
          <p14:tracePt t="91219" x="2692400" y="2997200"/>
          <p14:tracePt t="91235" x="2660650" y="3009900"/>
          <p14:tracePt t="91251" x="2635250" y="3016250"/>
          <p14:tracePt t="91268" x="2597150" y="3035300"/>
          <p14:tracePt t="91269" x="2584450" y="3048000"/>
          <p14:tracePt t="91285" x="2559050" y="3060700"/>
          <p14:tracePt t="91301" x="2520950" y="3079750"/>
          <p14:tracePt t="91318" x="2495550" y="3092450"/>
          <p14:tracePt t="91335" x="2482850" y="3092450"/>
          <p14:tracePt t="91365" x="2476500" y="3098800"/>
          <p14:tracePt t="91445" x="2470150" y="3105150"/>
          <p14:tracePt t="91716" x="2444750" y="3105150"/>
          <p14:tracePt t="91725" x="2406650" y="3105150"/>
          <p14:tracePt t="91735" x="2343150" y="3105150"/>
          <p14:tracePt t="91752" x="2216150" y="3105150"/>
          <p14:tracePt t="91768" x="2120900" y="3105150"/>
          <p14:tracePt t="91786" x="2089150" y="3105150"/>
          <p14:tracePt t="91802" x="2070100" y="3105150"/>
          <p14:tracePt t="91837" x="2057400" y="3105150"/>
          <p14:tracePt t="91957" x="2070100" y="3105150"/>
          <p14:tracePt t="91965" x="2089150" y="3105150"/>
          <p14:tracePt t="91973" x="2120900" y="3105150"/>
          <p14:tracePt t="91985" x="2178050" y="3105150"/>
          <p14:tracePt t="92002" x="2317750" y="3105150"/>
          <p14:tracePt t="92019" x="2438400" y="3111500"/>
          <p14:tracePt t="92036" x="2501900" y="3111500"/>
          <p14:tracePt t="92036" x="2508250" y="3111500"/>
          <p14:tracePt t="92333" x="2501900" y="3111500"/>
          <p14:tracePt t="92341" x="2495550" y="3117850"/>
          <p14:tracePt t="92352" x="2489200" y="3117850"/>
          <p14:tracePt t="92369" x="2476500" y="3117850"/>
          <p14:tracePt t="92386" x="2457450" y="3117850"/>
          <p14:tracePt t="92404" x="2419350" y="3117850"/>
          <p14:tracePt t="92419" x="2374900" y="3117850"/>
          <p14:tracePt t="92436" x="2336800" y="3117850"/>
          <p14:tracePt t="92494" x="2330450" y="3111500"/>
          <p14:tracePt t="92501" x="2330450" y="3105150"/>
          <p14:tracePt t="92509" x="2330450" y="3098800"/>
          <p14:tracePt t="92519" x="2330450" y="3086100"/>
          <p14:tracePt t="92536" x="2330450" y="3060700"/>
          <p14:tracePt t="92553" x="2330450" y="3028950"/>
          <p14:tracePt t="92570" x="2343150" y="3003550"/>
          <p14:tracePt t="92586" x="2355850" y="2990850"/>
          <p14:tracePt t="92603" x="2362200" y="2984500"/>
          <p14:tracePt t="92619" x="2362200" y="2978150"/>
          <p14:tracePt t="92653" x="2368550" y="2978150"/>
          <p14:tracePt t="92661" x="2374900" y="2978150"/>
          <p14:tracePt t="92669" x="2374900" y="2984500"/>
          <p14:tracePt t="92686" x="2381250" y="2990850"/>
          <p14:tracePt t="92749" x="2381250" y="2997200"/>
          <p14:tracePt t="92781" x="2368550" y="2990850"/>
          <p14:tracePt t="92789" x="2362200" y="2984500"/>
          <p14:tracePt t="92797" x="2349500" y="2952750"/>
          <p14:tracePt t="92805" x="2330450" y="2914650"/>
          <p14:tracePt t="92819" x="2311400" y="2876550"/>
          <p14:tracePt t="92836" x="2247900" y="2724150"/>
          <p14:tracePt t="92837" x="2209800" y="2616200"/>
          <p14:tracePt t="92854" x="2114550" y="2419350"/>
          <p14:tracePt t="92869" x="2051050" y="2286000"/>
          <p14:tracePt t="92886" x="1949450" y="2108200"/>
          <p14:tracePt t="92903" x="1905000" y="1993900"/>
          <p14:tracePt t="92921" x="1860550" y="1917700"/>
          <p14:tracePt t="92936" x="1854200" y="1879600"/>
          <p14:tracePt t="92953" x="1854200" y="1854200"/>
          <p14:tracePt t="92970" x="1854200" y="1847850"/>
          <p14:tracePt t="92987" x="1854200" y="1841500"/>
          <p14:tracePt t="93003" x="1854200" y="1835150"/>
          <p14:tracePt t="93029" x="1854200" y="1828800"/>
          <p14:tracePt t="93045" x="1854200" y="1822450"/>
          <p14:tracePt t="93054" x="1854200" y="1816100"/>
          <p14:tracePt t="93070" x="1854200" y="1809750"/>
          <p14:tracePt t="93086" x="1854200" y="1778000"/>
          <p14:tracePt t="93103" x="1854200" y="1733550"/>
          <p14:tracePt t="93121" x="1854200" y="1682750"/>
          <p14:tracePt t="93136" x="1854200" y="1644650"/>
          <p14:tracePt t="93153" x="1854200" y="1606550"/>
          <p14:tracePt t="93170" x="1854200" y="1568450"/>
          <p14:tracePt t="93187" x="1854200" y="1530350"/>
          <p14:tracePt t="93203" x="1854200" y="1504950"/>
          <p14:tracePt t="93220" x="1854200" y="1485900"/>
          <p14:tracePt t="93236" x="1854200" y="1447800"/>
          <p14:tracePt t="93254" x="1854200" y="1435100"/>
          <p14:tracePt t="93270" x="1860550" y="1428750"/>
          <p14:tracePt t="93286" x="1860550" y="1422400"/>
          <p14:tracePt t="93303" x="1860550" y="1416050"/>
          <p14:tracePt t="93321" x="1860550" y="1409700"/>
          <p14:tracePt t="93414" x="1860550" y="1403350"/>
          <p14:tracePt t="93597" x="1866900" y="1403350"/>
          <p14:tracePt t="93605" x="1873250" y="1409700"/>
          <p14:tracePt t="93621" x="1873250" y="1416050"/>
          <p14:tracePt t="93709" x="1879600" y="1416050"/>
          <p14:tracePt t="93726" x="1885950" y="1422400"/>
          <p14:tracePt t="93741" x="1892300" y="1422400"/>
          <p14:tracePt t="93749" x="1905000" y="1428750"/>
          <p14:tracePt t="93757" x="1917700" y="1428750"/>
          <p14:tracePt t="93770" x="1943100" y="1428750"/>
          <p14:tracePt t="93788" x="1981200" y="1435100"/>
          <p14:tracePt t="93804" x="2025650" y="1435100"/>
          <p14:tracePt t="93805" x="2032000" y="1435100"/>
          <p14:tracePt t="93820" x="2038350" y="1435100"/>
          <p14:tracePt t="93861" x="2044700" y="1435100"/>
          <p14:tracePt t="93877" x="2051050" y="1435100"/>
          <p14:tracePt t="93885" x="2070100" y="1435100"/>
          <p14:tracePt t="93893" x="2089150" y="1435100"/>
          <p14:tracePt t="93904" x="2108200" y="1435100"/>
          <p14:tracePt t="93921" x="2139950" y="1435100"/>
          <p14:tracePt t="94421" x="2146300" y="1435100"/>
          <p14:tracePt t="94437" x="2159000" y="1466850"/>
          <p14:tracePt t="94445" x="2165350" y="1511300"/>
          <p14:tracePt t="94454" x="2184400" y="1581150"/>
          <p14:tracePt t="94471" x="2247900" y="1720850"/>
          <p14:tracePt t="94488" x="2292350" y="1873250"/>
          <p14:tracePt t="94505" x="2336800" y="1993900"/>
          <p14:tracePt t="94521" x="2374900" y="2114550"/>
          <p14:tracePt t="94538" x="2393950" y="2228850"/>
          <p14:tracePt t="94554" x="2413000" y="2362200"/>
          <p14:tracePt t="94573" x="2470150" y="2578100"/>
          <p14:tracePt t="94588" x="2482850" y="2641600"/>
          <p14:tracePt t="94604" x="2495550" y="2717800"/>
          <p14:tracePt t="94621" x="2501900" y="2781300"/>
          <p14:tracePt t="94639" x="2501900" y="2787650"/>
          <p14:tracePt t="94654" x="2501900" y="2800350"/>
          <p14:tracePt t="94710" x="2501900" y="2806700"/>
          <p14:tracePt t="94757" x="2514600" y="2806700"/>
          <p14:tracePt t="94765" x="2540000" y="2806700"/>
          <p14:tracePt t="94773" x="2597150" y="2806700"/>
          <p14:tracePt t="94789" x="2838450" y="2781300"/>
          <p14:tracePt t="94805" x="3365500" y="2698750"/>
          <p14:tracePt t="94821" x="4095750" y="2597150"/>
          <p14:tracePt t="94838" x="4978400" y="2476500"/>
          <p14:tracePt t="94856" x="5835650" y="2336800"/>
          <p14:tracePt t="94871" x="6540500" y="2241550"/>
          <p14:tracePt t="94888" x="7105650" y="2146300"/>
          <p14:tracePt t="94905" x="7416800" y="2063750"/>
          <p14:tracePt t="94923" x="7581900" y="2019300"/>
          <p14:tracePt t="94938" x="7613650" y="2006600"/>
          <p14:tracePt t="94955" x="7613650" y="2000250"/>
          <p14:tracePt t="94972" x="7620000" y="1993900"/>
          <p14:tracePt t="94990" x="7620000" y="1974850"/>
          <p14:tracePt t="95005" x="7620000" y="1962150"/>
          <p14:tracePt t="95021" x="7620000" y="1936750"/>
          <p14:tracePt t="95038" x="7620000" y="1924050"/>
          <p14:tracePt t="95056" x="7620000" y="1905000"/>
          <p14:tracePt t="95071" x="7620000" y="1885950"/>
          <p14:tracePt t="95089" x="7620000" y="1835150"/>
          <p14:tracePt t="95105" x="7620000" y="1758950"/>
          <p14:tracePt t="95123" x="7620000" y="1689100"/>
          <p14:tracePt t="95138" x="7620000" y="1625600"/>
          <p14:tracePt t="95155" x="7620000" y="1574800"/>
          <p14:tracePt t="95172" x="7620000" y="1530350"/>
          <p14:tracePt t="95190" x="7607300" y="1492250"/>
          <p14:tracePt t="95205" x="7594600" y="1479550"/>
          <p14:tracePt t="95222" x="7575550" y="1473200"/>
          <p14:tracePt t="95238" x="7537450" y="1473200"/>
          <p14:tracePt t="95256" x="7473950" y="1473200"/>
          <p14:tracePt t="95272" x="7385050" y="1466850"/>
          <p14:tracePt t="95288" x="7264400" y="1441450"/>
          <p14:tracePt t="95305" x="7150100" y="1435100"/>
          <p14:tracePt t="95323" x="7092950" y="1416050"/>
          <p14:tracePt t="95338" x="7086600" y="1416050"/>
          <p14:tracePt t="95355" x="7073900" y="1416050"/>
          <p14:tracePt t="95446" x="7067550" y="1416050"/>
          <p14:tracePt t="95461" x="7061200" y="1416050"/>
          <p14:tracePt t="95469" x="7029450" y="1416050"/>
          <p14:tracePt t="95477" x="6997700" y="1416050"/>
          <p14:tracePt t="95488" x="6946900" y="1416050"/>
          <p14:tracePt t="95505" x="6851650" y="1416050"/>
          <p14:tracePt t="95523" x="6813550" y="1416050"/>
          <p14:tracePt t="95538" x="6807200" y="1416050"/>
          <p14:tracePt t="95725" x="6819900" y="1416050"/>
          <p14:tracePt t="95733" x="6832600" y="1416050"/>
          <p14:tracePt t="95741" x="6845300" y="1416050"/>
          <p14:tracePt t="95755" x="6864350" y="1416050"/>
          <p14:tracePt t="95772" x="6908800" y="1422400"/>
          <p14:tracePt t="95773" x="6946900" y="1422400"/>
          <p14:tracePt t="95789" x="7016750" y="1428750"/>
          <p14:tracePt t="95806" x="7086600" y="1428750"/>
          <p14:tracePt t="95822" x="7143750" y="1428750"/>
          <p14:tracePt t="95839" x="7175500" y="1428750"/>
          <p14:tracePt t="95855" x="7213600" y="1428750"/>
          <p14:tracePt t="95873" x="7258050" y="1428750"/>
          <p14:tracePt t="95889" x="7315200" y="1428750"/>
          <p14:tracePt t="95906" x="7359650" y="1428750"/>
          <p14:tracePt t="95923" x="7366000" y="1428750"/>
          <p14:tracePt t="96358" x="7327900" y="1447800"/>
          <p14:tracePt t="96365" x="7251700" y="1454150"/>
          <p14:tracePt t="96373" x="7124700" y="1479550"/>
          <p14:tracePt t="96389" x="6705600" y="1536700"/>
          <p14:tracePt t="96406" x="6140450" y="1625600"/>
          <p14:tracePt t="96423" x="5416550" y="1746250"/>
          <p14:tracePt t="96441" x="4705350" y="1911350"/>
          <p14:tracePt t="96456" x="4159250" y="2070100"/>
          <p14:tracePt t="96473" x="3841750" y="2241550"/>
          <p14:tracePt t="96489" x="3638550" y="2355850"/>
          <p14:tracePt t="96507" x="3524250" y="2419350"/>
          <p14:tracePt t="96523" x="3422650" y="2470150"/>
          <p14:tracePt t="96540" x="3302000" y="2533650"/>
          <p14:tracePt t="96556" x="3187700" y="2590800"/>
          <p14:tracePt t="96574" x="3048000" y="2692400"/>
          <p14:tracePt t="96590" x="2984500" y="2749550"/>
          <p14:tracePt t="96606" x="2946400" y="2794000"/>
          <p14:tracePt t="96623" x="2908300" y="2838450"/>
          <p14:tracePt t="96641" x="2857500" y="2895600"/>
          <p14:tracePt t="96656" x="2794000" y="2940050"/>
          <p14:tracePt t="96673" x="2736850" y="2997200"/>
          <p14:tracePt t="96690" x="2698750" y="3054350"/>
          <p14:tracePt t="96707" x="2679700" y="3105150"/>
          <p14:tracePt t="96723" x="2667000" y="3130550"/>
          <p14:tracePt t="96740" x="2667000" y="3136900"/>
          <p14:tracePt t="96756" x="2654300" y="3162300"/>
          <p14:tracePt t="96757" x="2647950" y="3168650"/>
          <p14:tracePt t="96774" x="2635250" y="3194050"/>
          <p14:tracePt t="96790" x="2616200" y="3225800"/>
          <p14:tracePt t="96806" x="2597150" y="3270250"/>
          <p14:tracePt t="96823" x="2597150" y="3308350"/>
          <p14:tracePt t="96841" x="2584450" y="3333750"/>
          <p14:tracePt t="96856" x="2584450" y="3340100"/>
          <p14:tracePt t="96873" x="2578100" y="3352800"/>
          <p14:tracePt t="96890" x="2578100" y="3359150"/>
          <p14:tracePt t="96908" x="2565400" y="3371850"/>
          <p14:tracePt t="96998" x="2559050" y="3371850"/>
          <p14:tracePt t="97014" x="2552700" y="3378200"/>
          <p14:tracePt t="97094" x="2546350" y="3384550"/>
          <p14:tracePt t="97102" x="2540000" y="3384550"/>
          <p14:tracePt t="97189" x="2533650" y="3384550"/>
          <p14:tracePt t="97197" x="2520950" y="3384550"/>
          <p14:tracePt t="97207" x="2514600" y="3384550"/>
          <p14:tracePt t="97224" x="2501900" y="3384550"/>
          <p14:tracePt t="97240" x="2495550" y="3384550"/>
          <p14:tracePt t="97270" x="2489200" y="3384550"/>
          <p14:tracePt t="97277" x="2482850" y="3384550"/>
          <p14:tracePt t="97290" x="2463800" y="3384550"/>
          <p14:tracePt t="97307" x="2444750" y="3384550"/>
          <p14:tracePt t="97325" x="2432050" y="3384550"/>
          <p14:tracePt t="97350" x="2425700" y="3384550"/>
          <p14:tracePt t="97366" x="2425700" y="3378200"/>
          <p14:tracePt t="97382" x="2419350" y="3378200"/>
          <p14:tracePt t="97391" x="2413000" y="3378200"/>
          <p14:tracePt t="97408" x="2406650" y="3371850"/>
          <p14:tracePt t="97502" x="2406650" y="3365500"/>
          <p14:tracePt t="97509" x="2406650" y="3359150"/>
          <p14:tracePt t="97517" x="2406650" y="3352800"/>
          <p14:tracePt t="97525" x="2406650" y="3333750"/>
          <p14:tracePt t="97540" x="2406650" y="3314700"/>
          <p14:tracePt t="97557" x="2419350" y="3168650"/>
          <p14:tracePt t="97575" x="2425700" y="2997200"/>
          <p14:tracePt t="97591" x="2425700" y="2755900"/>
          <p14:tracePt t="97607" x="2374900" y="2489200"/>
          <p14:tracePt t="97624" x="2336800" y="2235200"/>
          <p14:tracePt t="97642" x="2298700" y="2051050"/>
          <p14:tracePt t="97657" x="2298700" y="1981200"/>
          <p14:tracePt t="97674" x="2298700" y="1955800"/>
          <p14:tracePt t="97691" x="2298700" y="1943100"/>
          <p14:tracePt t="97708" x="2298700" y="1930400"/>
          <p14:tracePt t="97734" x="2298700" y="1924050"/>
          <p14:tracePt t="97790" x="2292350" y="1911350"/>
          <p14:tracePt t="97797" x="2273300" y="1879600"/>
          <p14:tracePt t="97807" x="2254250" y="1854200"/>
          <p14:tracePt t="97824" x="2216150" y="1784350"/>
          <p14:tracePt t="97841" x="2171700" y="1708150"/>
          <p14:tracePt t="97859" x="2127250" y="1625600"/>
          <p14:tracePt t="97874" x="2108200" y="1593850"/>
          <p14:tracePt t="98062" x="2108200" y="1600200"/>
          <p14:tracePt t="98069" x="2108200" y="1606550"/>
          <p14:tracePt t="98086" x="2108200" y="1612900"/>
          <p14:tracePt t="98102" x="2108200" y="1619250"/>
          <p14:tracePt t="98142" x="2108200" y="1625600"/>
          <p14:tracePt t="98149" x="2114550" y="1625600"/>
          <p14:tracePt t="98158" x="2133600" y="1625600"/>
          <p14:tracePt t="98175" x="2216150" y="1644650"/>
          <p14:tracePt t="98191" x="2330450" y="1657350"/>
          <p14:tracePt t="98208" x="2470150" y="1670050"/>
          <p14:tracePt t="98225" x="2584450" y="1670050"/>
          <p14:tracePt t="98241" x="2654300" y="1670050"/>
          <p14:tracePt t="98258" x="2686050" y="1670050"/>
          <p14:tracePt t="98274" x="2692400" y="1670050"/>
          <p14:tracePt t="98846" x="2692400" y="1676400"/>
          <p14:tracePt t="98862" x="2692400" y="1689100"/>
          <p14:tracePt t="98869" x="2692400" y="1695450"/>
          <p14:tracePt t="98878" x="2692400" y="1720850"/>
          <p14:tracePt t="98892" x="2692400" y="1746250"/>
          <p14:tracePt t="98909" x="2692400" y="1771650"/>
          <p14:tracePt t="98909" x="2692400" y="1797050"/>
          <p14:tracePt t="98927" x="2724150" y="1835150"/>
          <p14:tracePt t="98942" x="2774950" y="1892300"/>
          <p14:tracePt t="98959" x="2895600" y="1949450"/>
          <p14:tracePt t="98975" x="3175000" y="2044700"/>
          <p14:tracePt t="98993" x="3562350" y="2139950"/>
          <p14:tracePt t="99009" x="3956050" y="2184400"/>
          <p14:tracePt t="99026" x="4337050" y="2228850"/>
          <p14:tracePt t="99042" x="4648200" y="2266950"/>
          <p14:tracePt t="99060" x="4959350" y="2273300"/>
          <p14:tracePt t="99076" x="5372100" y="2273300"/>
          <p14:tracePt t="99092" x="5848350" y="2273300"/>
          <p14:tracePt t="99109" x="6426200" y="2273300"/>
          <p14:tracePt t="99127" x="6610350" y="2266950"/>
          <p14:tracePt t="99142" x="6699250" y="2241550"/>
          <p14:tracePt t="99159" x="6718300" y="2235200"/>
          <p14:tracePt t="99176" x="6756400" y="2235200"/>
          <p14:tracePt t="99193" x="6858000" y="2228850"/>
          <p14:tracePt t="99209" x="6978650" y="2228850"/>
          <p14:tracePt t="99225" x="7118350" y="2228850"/>
          <p14:tracePt t="99242" x="7194550" y="2216150"/>
          <p14:tracePt t="99260" x="7207250" y="2203450"/>
          <p14:tracePt t="99275" x="7207250" y="2197100"/>
          <p14:tracePt t="99292" x="7207250" y="2190750"/>
          <p14:tracePt t="99326" x="7207250" y="2184400"/>
          <p14:tracePt t="99342" x="7207250" y="2171700"/>
          <p14:tracePt t="99350" x="7207250" y="2152650"/>
          <p14:tracePt t="99359" x="7213600" y="2133600"/>
          <p14:tracePt t="99376" x="7213600" y="2089150"/>
          <p14:tracePt t="99392" x="7213600" y="2063750"/>
          <p14:tracePt t="99410" x="7207250" y="2038350"/>
          <p14:tracePt t="99426" x="7200900" y="2032000"/>
          <p14:tracePt t="99442" x="7200900" y="2025650"/>
          <p14:tracePt t="99459" x="7200900" y="1993900"/>
          <p14:tracePt t="99477" x="7194550" y="1949450"/>
          <p14:tracePt t="99477" x="7194550" y="1924050"/>
          <p14:tracePt t="99492" x="7181850" y="1885950"/>
          <p14:tracePt t="99509" x="7169150" y="1847850"/>
          <p14:tracePt t="99526" x="7169150" y="1835150"/>
          <p14:tracePt t="99550" x="7169150" y="1828800"/>
          <p14:tracePt t="99559" x="7169150" y="1822450"/>
          <p14:tracePt t="99576" x="7162800" y="1816100"/>
          <p14:tracePt t="99593" x="7156450" y="1803400"/>
          <p14:tracePt t="99610" x="7143750" y="1790700"/>
          <p14:tracePt t="99626" x="7131050" y="1784350"/>
          <p14:tracePt t="99670" x="7124700" y="1778000"/>
          <p14:tracePt t="99686" x="7118350" y="1765300"/>
          <p14:tracePt t="99693" x="7112000" y="1765300"/>
          <p14:tracePt t="99742" x="7112000" y="1758950"/>
          <p14:tracePt t="99886" x="7118350" y="1758950"/>
          <p14:tracePt t="99894" x="7143750" y="1758950"/>
          <p14:tracePt t="99901" x="7162800" y="1758950"/>
          <p14:tracePt t="99910" x="7188200" y="1758950"/>
          <p14:tracePt t="99926" x="7289800" y="1758950"/>
          <p14:tracePt t="99943" x="7404100" y="1758950"/>
          <p14:tracePt t="99961" x="7512050" y="1758950"/>
          <p14:tracePt t="99976" x="7575550" y="1758950"/>
          <p14:tracePt t="99993" x="7613650" y="1758950"/>
          <p14:tracePt t="100010" x="7645400" y="1758950"/>
          <p14:tracePt t="100027" x="7658100" y="1758950"/>
          <p14:tracePt t="100043" x="7664450" y="1758950"/>
          <p14:tracePt t="100059" x="7670800" y="1758950"/>
          <p14:tracePt t="100286" x="7651750" y="1758950"/>
          <p14:tracePt t="100293" x="7588250" y="1758950"/>
          <p14:tracePt t="100302" x="7518400" y="1758950"/>
          <p14:tracePt t="100310" x="7391400" y="1758950"/>
          <p14:tracePt t="100327" x="6965950" y="1828800"/>
          <p14:tracePt t="100343" x="6388100" y="1981200"/>
          <p14:tracePt t="100361" x="5797550" y="2152650"/>
          <p14:tracePt t="100376" x="5232400" y="2349500"/>
          <p14:tracePt t="100393" x="4787900" y="2508250"/>
          <p14:tracePt t="100410" x="4476750" y="2603500"/>
          <p14:tracePt t="100427" x="4254500" y="2698750"/>
          <p14:tracePt t="100443" x="4070350" y="2781300"/>
          <p14:tracePt t="100460" x="3867150" y="2889250"/>
          <p14:tracePt t="100461" x="3771900" y="2940050"/>
          <p14:tracePt t="100477" x="3663950" y="2984500"/>
          <p14:tracePt t="100494" x="3365500" y="3149600"/>
          <p14:tracePt t="100510" x="3200400" y="3238500"/>
          <p14:tracePt t="100527" x="3048000" y="3302000"/>
          <p14:tracePt t="100544" x="2933700" y="3359150"/>
          <p14:tracePt t="100561" x="2832100" y="3422650"/>
          <p14:tracePt t="100577" x="2755900" y="3486150"/>
          <p14:tracePt t="100594" x="2698750" y="3543300"/>
          <p14:tracePt t="100610" x="2673350" y="3575050"/>
          <p14:tracePt t="100628" x="2660650" y="3587750"/>
          <p14:tracePt t="100644" x="2654300" y="3600450"/>
          <p14:tracePt t="100660" x="2641600" y="3613150"/>
          <p14:tracePt t="100678" x="2628900" y="3632200"/>
          <p14:tracePt t="100695" x="2622550" y="3644900"/>
          <p14:tracePt t="100710" x="2609850" y="3657600"/>
          <p14:tracePt t="100727" x="2597150" y="3670300"/>
          <p14:tracePt t="100744" x="2571750" y="3683000"/>
          <p14:tracePt t="100761" x="2546350" y="3695700"/>
          <p14:tracePt t="100777" x="2527300" y="3708400"/>
          <p14:tracePt t="100794" x="2527300" y="3714750"/>
          <p14:tracePt t="101054" x="2527300" y="3708400"/>
          <p14:tracePt t="101078" x="2527300" y="3702050"/>
          <p14:tracePt t="101095" x="2527300" y="3695700"/>
          <p14:tracePt t="101110" x="2527300" y="3689350"/>
          <p14:tracePt t="101118" x="2533650" y="3676650"/>
          <p14:tracePt t="101128" x="2540000" y="3676650"/>
          <p14:tracePt t="101144" x="2571750" y="3657600"/>
          <p14:tracePt t="101161" x="2635250" y="3625850"/>
          <p14:tracePt t="101177" x="2755900" y="3587750"/>
          <p14:tracePt t="101195" x="2946400" y="3505200"/>
          <p14:tracePt t="101211" x="3181350" y="3403600"/>
          <p14:tracePt t="101227" x="3422650" y="3295650"/>
          <p14:tracePt t="101244" x="3657600" y="3206750"/>
          <p14:tracePt t="101262" x="4089400" y="3048000"/>
          <p14:tracePt t="101278" x="4394200" y="2946400"/>
          <p14:tracePt t="101294" x="4667250" y="2838450"/>
          <p14:tracePt t="101311" x="4902200" y="2755900"/>
          <p14:tracePt t="101329" x="5086350" y="2673350"/>
          <p14:tracePt t="101344" x="5264150" y="2603500"/>
          <p14:tracePt t="101361" x="5492750" y="2533650"/>
          <p14:tracePt t="101378" x="5759450" y="2463800"/>
          <p14:tracePt t="101395" x="5943600" y="2374900"/>
          <p14:tracePt t="101411" x="6096000" y="2311400"/>
          <p14:tracePt t="101428" x="6184900" y="2273300"/>
          <p14:tracePt t="101444" x="6248400" y="2241550"/>
          <p14:tracePt t="101462" x="6324600" y="2216150"/>
          <p14:tracePt t="101478" x="6381750" y="2197100"/>
          <p14:tracePt t="101494" x="6445250" y="2171700"/>
          <p14:tracePt t="101511" x="6489700" y="2152650"/>
          <p14:tracePt t="101529" x="6496050" y="2146300"/>
          <p14:tracePt t="101582" x="6508750" y="2146300"/>
          <p14:tracePt t="101590" x="6515100" y="2146300"/>
          <p14:tracePt t="101598" x="6534150" y="2146300"/>
          <p14:tracePt t="101611" x="6565900" y="2139950"/>
          <p14:tracePt t="101628" x="6597650" y="2127250"/>
          <p14:tracePt t="101644" x="6623050" y="2120900"/>
          <p14:tracePt t="101662" x="6635750" y="2120900"/>
          <p14:tracePt t="101678" x="6673850" y="2120900"/>
          <p14:tracePt t="101695" x="6718300" y="2120900"/>
          <p14:tracePt t="101711" x="6769100" y="2120900"/>
          <p14:tracePt t="101728" x="6813550" y="2101850"/>
          <p14:tracePt t="101878" x="6819900" y="2101850"/>
          <p14:tracePt t="101926" x="6826250" y="2101850"/>
          <p14:tracePt t="101942" x="6845300" y="2101850"/>
          <p14:tracePt t="101958" x="6858000" y="2101850"/>
          <p14:tracePt t="101966" x="6877050" y="2089150"/>
          <p14:tracePt t="101978" x="6889750" y="2082800"/>
          <p14:tracePt t="101995" x="6927850" y="2076450"/>
          <p14:tracePt t="102012" x="6946900" y="2070100"/>
          <p14:tracePt t="102029" x="6953250" y="2063750"/>
          <p14:tracePt t="102045" x="6959600" y="2063750"/>
          <p14:tracePt t="102367" x="6978650" y="2057400"/>
          <p14:tracePt t="102374" x="7004050" y="2057400"/>
          <p14:tracePt t="102382" x="7042150" y="2057400"/>
          <p14:tracePt t="102395" x="7073900" y="2051050"/>
          <p14:tracePt t="102412" x="7150100" y="2044700"/>
          <p14:tracePt t="102428" x="7245350" y="2032000"/>
          <p14:tracePt t="102446" x="7461250" y="2032000"/>
          <p14:tracePt t="102462" x="7575550" y="2032000"/>
          <p14:tracePt t="102479" x="7588250" y="2032000"/>
          <p14:tracePt t="102566" x="7594600" y="2032000"/>
          <p14:tracePt t="102766" x="7594600" y="2025650"/>
          <p14:tracePt t="102790" x="7588250" y="2025650"/>
          <p14:tracePt t="102798" x="7581900" y="2025650"/>
          <p14:tracePt t="102807" x="7575550" y="2025650"/>
          <p14:tracePt t="102822" x="7569200" y="2025650"/>
          <p14:tracePt t="102871" x="7562850" y="2025650"/>
          <p14:tracePt t="102895" x="7556500" y="2025650"/>
          <p14:tracePt t="102902" x="7550150" y="2025650"/>
          <p14:tracePt t="103207" x="7543800" y="2025650"/>
          <p14:tracePt t="103215" x="7537450" y="2025650"/>
          <p14:tracePt t="103222" x="7531100" y="2025650"/>
          <p14:tracePt t="103230" x="7518400" y="2032000"/>
          <p14:tracePt t="103246" x="7499350" y="2032000"/>
          <p14:tracePt t="103263" x="7467600" y="2032000"/>
          <p14:tracePt t="103280" x="7435850" y="2032000"/>
          <p14:tracePt t="103296" x="7397750" y="2032000"/>
          <p14:tracePt t="103313" x="7346950" y="2032000"/>
          <p14:tracePt t="103329" x="7296150" y="2038350"/>
          <p14:tracePt t="103347" x="7245350" y="2044700"/>
          <p14:tracePt t="103363" x="7194550" y="2044700"/>
          <p14:tracePt t="103379" x="7162800" y="2051050"/>
          <p14:tracePt t="103396" x="7131050" y="2057400"/>
          <p14:tracePt t="103414" x="7086600" y="2070100"/>
          <p14:tracePt t="103429" x="7067550" y="2070100"/>
          <p14:tracePt t="103446" x="6985000" y="2082800"/>
          <p14:tracePt t="103463" x="6934200" y="2089150"/>
          <p14:tracePt t="103481" x="6870700" y="2089150"/>
          <p14:tracePt t="103497" x="6788150" y="2089150"/>
          <p14:tracePt t="103513" x="6731000" y="2095500"/>
          <p14:tracePt t="103529" x="6680200" y="2108200"/>
          <p14:tracePt t="103547" x="6604000" y="2114550"/>
          <p14:tracePt t="103563" x="6496050" y="2133600"/>
          <p14:tracePt t="103580" x="6369050" y="2152650"/>
          <p14:tracePt t="103596" x="6210300" y="2178050"/>
          <p14:tracePt t="103615" x="5962650" y="2203450"/>
          <p14:tracePt t="103629" x="5899150" y="2222500"/>
          <p14:tracePt t="103647" x="5702300" y="2254250"/>
          <p14:tracePt t="103663" x="5594350" y="2266950"/>
          <p14:tracePt t="103681" x="5480050" y="2286000"/>
          <p14:tracePt t="103696" x="5346700" y="2305050"/>
          <p14:tracePt t="103713" x="5219700" y="2317750"/>
          <p14:tracePt t="103730" x="5111750" y="2343150"/>
          <p14:tracePt t="103748" x="4997450" y="2368550"/>
          <p14:tracePt t="103763" x="4908550" y="2374900"/>
          <p14:tracePt t="103780" x="4813300" y="2393950"/>
          <p14:tracePt t="103796" x="4743450" y="2400300"/>
          <p14:tracePt t="103815" x="4603750" y="2419350"/>
          <p14:tracePt t="103830" x="4495800" y="2438400"/>
          <p14:tracePt t="103846" x="4387850" y="2457450"/>
          <p14:tracePt t="103863" x="4260850" y="2489200"/>
          <p14:tracePt t="103881" x="4178300" y="2514600"/>
          <p14:tracePt t="103896" x="4102100" y="2533650"/>
          <p14:tracePt t="103913" x="4064000" y="2533650"/>
          <p14:tracePt t="103930" x="4032250" y="2533650"/>
          <p14:tracePt t="103948" x="3994150" y="2540000"/>
          <p14:tracePt t="103963" x="3943350" y="2546350"/>
          <p14:tracePt t="103980" x="3879850" y="2552700"/>
          <p14:tracePt t="103996" x="3835400" y="2565400"/>
          <p14:tracePt t="104015" x="3803650" y="2571750"/>
          <p14:tracePt t="104030" x="3778250" y="2578100"/>
          <p14:tracePt t="104046" x="3752850" y="2584450"/>
          <p14:tracePt t="104063" x="3702050" y="2584450"/>
          <p14:tracePt t="104081" x="3625850" y="2584450"/>
          <p14:tracePt t="104096" x="3530600" y="2584450"/>
          <p14:tracePt t="104113" x="3448050" y="2584450"/>
          <p14:tracePt t="104131" x="3359150" y="2584450"/>
          <p14:tracePt t="104148" x="3263900" y="2584450"/>
          <p14:tracePt t="104164" x="3143250" y="2584450"/>
          <p14:tracePt t="104180" x="2927350" y="2527300"/>
          <p14:tracePt t="104197" x="2673350" y="2501900"/>
          <p14:tracePt t="104215" x="2393950" y="2463800"/>
          <p14:tracePt t="104230" x="2292350" y="2457450"/>
          <p14:tracePt t="104247" x="2247900" y="2444750"/>
          <p14:tracePt t="104263" x="2216150" y="2432050"/>
          <p14:tracePt t="104281" x="2159000" y="2419350"/>
          <p14:tracePt t="104297" x="2095500" y="2419350"/>
          <p14:tracePt t="104313" x="2051050" y="2419350"/>
          <p14:tracePt t="104330" x="2044700" y="2419350"/>
          <p14:tracePt t="104470" x="2051050" y="2419350"/>
          <p14:tracePt t="104478" x="2057400" y="2419350"/>
          <p14:tracePt t="104486" x="2070100" y="2419350"/>
          <p14:tracePt t="104497" x="2076450" y="2419350"/>
          <p14:tracePt t="104514" x="2082800" y="2419350"/>
          <p14:tracePt t="104530" x="2101850" y="2444750"/>
          <p14:tracePt t="104548" x="2203450" y="2482850"/>
          <p14:tracePt t="104564" x="2349500" y="2495550"/>
          <p14:tracePt t="104807" x="2362200" y="2514600"/>
          <p14:tracePt t="104814" x="2387600" y="2514600"/>
          <p14:tracePt t="104822" x="2425700" y="2520950"/>
          <p14:tracePt t="104831" x="2463800" y="2552700"/>
          <p14:tracePt t="104847" x="2482850" y="2584450"/>
          <p14:tracePt t="104864" x="2482850" y="2654300"/>
          <p14:tracePt t="104882" x="2482850" y="2787650"/>
          <p14:tracePt t="104897" x="2482850" y="2959100"/>
          <p14:tracePt t="104914" x="2501900" y="3136900"/>
          <p14:tracePt t="104931" x="2552700" y="3276600"/>
          <p14:tracePt t="104949" x="2578100" y="3409950"/>
          <p14:tracePt t="104964" x="2603500" y="3505200"/>
          <p14:tracePt t="104981" x="2609850" y="3536950"/>
          <p14:tracePt t="104998" x="2609850" y="3543300"/>
          <p14:tracePt t="105015" x="2609850" y="3549650"/>
          <p14:tracePt t="105031" x="2590800" y="3556000"/>
          <p14:tracePt t="105048" x="2559050" y="3556000"/>
          <p14:tracePt t="105064" x="2527300" y="3549650"/>
          <p14:tracePt t="105082" x="2476500" y="3492500"/>
          <p14:tracePt t="105098" x="2387600" y="3397250"/>
          <p14:tracePt t="105114" x="2292350" y="3257550"/>
          <p14:tracePt t="105131" x="2203450" y="3130550"/>
          <p14:tracePt t="105149" x="2120900" y="3035300"/>
          <p14:tracePt t="105165" x="2063750" y="2978150"/>
          <p14:tracePt t="105181" x="2012950" y="2921000"/>
          <p14:tracePt t="105182" x="1987550" y="2908300"/>
          <p14:tracePt t="105197" x="1968500" y="2889250"/>
          <p14:tracePt t="105216" x="1924050" y="2844800"/>
          <p14:tracePt t="105231" x="1892300" y="2806700"/>
          <p14:tracePt t="105247" x="1847850" y="2749550"/>
          <p14:tracePt t="105265" x="1822450" y="2711450"/>
          <p14:tracePt t="105282" x="1797050" y="2667000"/>
          <p14:tracePt t="105298" x="1784350" y="2635250"/>
          <p14:tracePt t="105315" x="1778000" y="2597150"/>
          <p14:tracePt t="105331" x="1771650" y="2552700"/>
          <p14:tracePt t="105349" x="1758950" y="2495550"/>
          <p14:tracePt t="105365" x="1758950" y="2438400"/>
          <p14:tracePt t="105382" x="1746250" y="2413000"/>
          <p14:tracePt t="105383" x="1746250" y="2406650"/>
          <p14:tracePt t="105503" x="1746250" y="2400300"/>
          <p14:tracePt t="105519" x="1746250" y="2393950"/>
          <p14:tracePt t="105527" x="1752600" y="2393950"/>
          <p14:tracePt t="105551" x="1752600" y="2387600"/>
          <p14:tracePt t="105558" x="1758950" y="2381250"/>
          <p14:tracePt t="105566" x="1758950" y="2374900"/>
          <p14:tracePt t="105583" x="1771650" y="2368550"/>
          <p14:tracePt t="105598" x="1790700" y="2362200"/>
          <p14:tracePt t="105615" x="1809750" y="2355850"/>
          <p14:tracePt t="105632" x="1828800" y="2355850"/>
          <p14:tracePt t="105649" x="1854200" y="2355850"/>
          <p14:tracePt t="105665" x="1866900" y="2355850"/>
          <p14:tracePt t="105682" x="1879600" y="2355850"/>
          <p14:tracePt t="105703" x="1885950" y="2362200"/>
          <p14:tracePt t="105951" x="1885950" y="2355850"/>
          <p14:tracePt t="105983" x="1879600" y="2355850"/>
          <p14:tracePt t="106007" x="1873250" y="2349500"/>
          <p14:tracePt t="106030" x="1866900" y="2343150"/>
          <p14:tracePt t="106071" x="1860550" y="2343150"/>
          <p14:tracePt t="106087" x="1847850" y="2343150"/>
          <p14:tracePt t="106095" x="1835150" y="2343150"/>
          <p14:tracePt t="106159" x="1828800" y="2343150"/>
          <p14:tracePt t="106166" x="1816100" y="2343150"/>
          <p14:tracePt t="106174" x="1797050" y="2343150"/>
          <p14:tracePt t="106182" x="1778000" y="2336800"/>
          <p14:tracePt t="106199" x="1752600" y="2336800"/>
          <p14:tracePt t="106215" x="1739900" y="2336800"/>
          <p14:tracePt t="106663" x="1733550" y="2336800"/>
          <p14:tracePt t="106670" x="1727200" y="2336800"/>
          <p14:tracePt t="106682" x="1720850" y="2336800"/>
          <p14:tracePt t="106711" x="1708150" y="2336800"/>
          <p14:tracePt t="106719" x="1701800" y="2336800"/>
          <p14:tracePt t="106734" x="1689100" y="2336800"/>
          <p14:tracePt t="106749" x="1657350" y="2336800"/>
          <p14:tracePt t="106751" x="1644650" y="2336800"/>
          <p14:tracePt t="106767" x="1631950" y="2336800"/>
          <p14:tracePt t="106783" x="1625600" y="2336800"/>
          <p14:tracePt t="106967" x="1612900" y="2336800"/>
          <p14:tracePt t="106975" x="1600200" y="2336800"/>
          <p14:tracePt t="106983" x="1581150" y="2330450"/>
          <p14:tracePt t="107000" x="1555750" y="2324100"/>
          <p14:tracePt t="107016" x="1530350" y="2317750"/>
          <p14:tracePt t="107033" x="1524000" y="2311400"/>
          <p14:tracePt t="107087" x="1524000" y="2305050"/>
          <p14:tracePt t="107151" x="1517650" y="2298700"/>
          <p14:tracePt t="107159" x="1511300" y="2286000"/>
          <p14:tracePt t="107167" x="1511300" y="2273300"/>
          <p14:tracePt t="107183" x="1498600" y="2247900"/>
          <p14:tracePt t="107200" x="1492250" y="2235200"/>
          <p14:tracePt t="107216" x="1492250" y="2222500"/>
          <p14:tracePt t="107234" x="1485900" y="2203450"/>
          <p14:tracePt t="107250" x="1485900" y="2197100"/>
          <p14:tracePt t="107267" x="1485900" y="2184400"/>
          <p14:tracePt t="107283" x="1485900" y="2159000"/>
          <p14:tracePt t="107301" x="1492250" y="2139950"/>
          <p14:tracePt t="107316" x="1498600" y="2127250"/>
          <p14:tracePt t="107333" x="1511300" y="2108200"/>
          <p14:tracePt t="107350" x="1517650" y="2101850"/>
          <p14:tracePt t="107351" x="1524000" y="2095500"/>
          <p14:tracePt t="107368" x="1530350" y="2089150"/>
          <p14:tracePt t="107383" x="1543050" y="2082800"/>
          <p14:tracePt t="107400" x="1555750" y="2076450"/>
          <p14:tracePt t="107416" x="1562100" y="2076450"/>
          <p14:tracePt t="107434" x="1574800" y="2076450"/>
          <p14:tracePt t="107450" x="1581150" y="2076450"/>
          <p14:tracePt t="107467" x="1587500" y="2070100"/>
          <p14:tracePt t="107487" x="1593850" y="2070100"/>
          <p14:tracePt t="107501" x="1600200" y="2070100"/>
          <p14:tracePt t="107517" x="1631950" y="2082800"/>
          <p14:tracePt t="107533" x="1644650" y="2089150"/>
          <p14:tracePt t="107535" x="1651000" y="2095500"/>
          <p14:tracePt t="107550" x="1657350" y="2095500"/>
          <p14:tracePt t="107551" x="1657350" y="2101850"/>
          <p14:tracePt t="107568" x="1670050" y="2114550"/>
          <p14:tracePt t="107583" x="1670050" y="2120900"/>
          <p14:tracePt t="107600" x="1682750" y="2146300"/>
          <p14:tracePt t="107617" x="1689100" y="2165350"/>
          <p14:tracePt t="107635" x="1689100" y="2178050"/>
          <p14:tracePt t="107650" x="1695450" y="2197100"/>
          <p14:tracePt t="107667" x="1695450" y="2203450"/>
          <p14:tracePt t="107683" x="1695450" y="2216150"/>
          <p14:tracePt t="107701" x="1695450" y="2235200"/>
          <p14:tracePt t="107717" x="1695450" y="2241550"/>
          <p14:tracePt t="107733" x="1695450" y="2247900"/>
          <p14:tracePt t="107750" x="1695450" y="2254250"/>
          <p14:tracePt t="107768" x="1695450" y="2266950"/>
          <p14:tracePt t="107783" x="1695450" y="2273300"/>
          <p14:tracePt t="107800" x="1689100" y="2286000"/>
          <p14:tracePt t="107817" x="1682750" y="2286000"/>
          <p14:tracePt t="107835" x="1682750" y="2298700"/>
          <p14:tracePt t="107863" x="1682750" y="2305050"/>
          <p14:tracePt t="107935" x="1682750" y="2317750"/>
          <p14:tracePt t="107942" x="1682750" y="2330450"/>
          <p14:tracePt t="107950" x="1689100" y="2355850"/>
          <p14:tracePt t="107967" x="1752600" y="2444750"/>
          <p14:tracePt t="107984" x="1809750" y="2546350"/>
          <p14:tracePt t="108000" x="1905000" y="2705100"/>
          <p14:tracePt t="108018" x="2019300" y="2927350"/>
          <p14:tracePt t="108034" x="2127250" y="3143250"/>
          <p14:tracePt t="108050" x="2190750" y="3289300"/>
          <p14:tracePt t="108067" x="2228850" y="3390900"/>
          <p14:tracePt t="108085" x="2266950" y="3486150"/>
          <p14:tracePt t="108100" x="2305050" y="3575050"/>
          <p14:tracePt t="108117" x="2330450" y="3644900"/>
          <p14:tracePt t="108134" x="2355850" y="3689350"/>
          <p14:tracePt t="108152" x="2362200" y="3733800"/>
          <p14:tracePt t="108167" x="2374900" y="3765550"/>
          <p14:tracePt t="108184" x="2381250" y="3790950"/>
          <p14:tracePt t="108201" x="2393950" y="3822700"/>
          <p14:tracePt t="108218" x="2400300" y="3854450"/>
          <p14:tracePt t="108234" x="2413000" y="3898900"/>
          <p14:tracePt t="108251" x="2413000" y="3911600"/>
          <p14:tracePt t="108267" x="2413000" y="3924300"/>
          <p14:tracePt t="108285" x="2413000" y="3943350"/>
          <p14:tracePt t="108301" x="2413000" y="3956050"/>
          <p14:tracePt t="108317" x="2413000" y="3975100"/>
          <p14:tracePt t="108318" x="2413000" y="3981450"/>
          <p14:tracePt t="108334" x="2413000" y="3987800"/>
          <p14:tracePt t="108415" x="2413000" y="3994150"/>
          <p14:tracePt t="108432" x="2413000" y="4000500"/>
          <p14:tracePt t="108439" x="2400300" y="4006850"/>
          <p14:tracePt t="108451" x="2387600" y="4013200"/>
          <p14:tracePt t="108467" x="2355850" y="4019550"/>
          <p14:tracePt t="108484" x="2286000" y="4019550"/>
          <p14:tracePt t="108503" x="2127250" y="4019550"/>
          <p14:tracePt t="108517" x="2076450" y="4013200"/>
          <p14:tracePt t="108534" x="2000250" y="4000500"/>
          <p14:tracePt t="108551" x="1987550" y="3994150"/>
          <p14:tracePt t="108568" x="1968500" y="3987800"/>
          <p14:tracePt t="108584" x="1936750" y="3981450"/>
          <p14:tracePt t="108601" x="1879600" y="3968750"/>
          <p14:tracePt t="108618" x="1803400" y="3962400"/>
          <p14:tracePt t="108635" x="1746250" y="3956050"/>
          <p14:tracePt t="108687" x="1746250" y="3949700"/>
          <p14:tracePt t="108695" x="1758950" y="3943350"/>
          <p14:tracePt t="108703" x="1771650" y="3937000"/>
          <p14:tracePt t="108718" x="1784350" y="3930650"/>
          <p14:tracePt t="108734" x="1854200" y="3924300"/>
          <p14:tracePt t="108751" x="1955800" y="3924300"/>
          <p14:tracePt t="108769" x="2108200" y="3924300"/>
          <p14:tracePt t="108784" x="2273300" y="3924300"/>
          <p14:tracePt t="108802" x="2368550" y="3911600"/>
          <p14:tracePt t="108818" x="2393950" y="3905250"/>
          <p14:tracePt t="109175" x="2406650" y="3905250"/>
          <p14:tracePt t="109183" x="2432050" y="3905250"/>
          <p14:tracePt t="109191" x="2463800" y="3905250"/>
          <p14:tracePt t="109201" x="2514600" y="3898900"/>
          <p14:tracePt t="109219" x="2654300" y="3879850"/>
          <p14:tracePt t="109235" x="2819400" y="3841750"/>
          <p14:tracePt t="109253" x="3086100" y="3759200"/>
          <p14:tracePt t="109268" x="3409950" y="3651250"/>
          <p14:tracePt t="109285" x="3816350" y="3479800"/>
          <p14:tracePt t="109302" x="4292600" y="3308350"/>
          <p14:tracePt t="109319" x="5010150" y="3079750"/>
          <p14:tracePt t="109335" x="5448300" y="2959100"/>
          <p14:tracePt t="109352" x="5734050" y="2870200"/>
          <p14:tracePt t="109368" x="5962650" y="2768600"/>
          <p14:tracePt t="109386" x="6089650" y="2711450"/>
          <p14:tracePt t="109402" x="6191250" y="2673350"/>
          <p14:tracePt t="109419" x="6261100" y="2641600"/>
          <p14:tracePt t="109435" x="6330950" y="2616200"/>
          <p14:tracePt t="109453" x="6388100" y="2590800"/>
          <p14:tracePt t="109468" x="6413500" y="2565400"/>
          <p14:tracePt t="109485" x="6432550" y="2546350"/>
          <p14:tracePt t="109502" x="6445250" y="2508250"/>
          <p14:tracePt t="109519" x="6477000" y="2451100"/>
          <p14:tracePt t="109535" x="6502400" y="2425700"/>
          <p14:tracePt t="109552" x="6527800" y="2393950"/>
          <p14:tracePt t="109568" x="6546850" y="2362200"/>
          <p14:tracePt t="109586" x="6559550" y="2336800"/>
          <p14:tracePt t="109602" x="6584950" y="2311400"/>
          <p14:tracePt t="109619" x="6610350" y="2286000"/>
          <p14:tracePt t="109635" x="6642100" y="2279650"/>
          <p14:tracePt t="109653" x="6699250" y="2279650"/>
          <p14:tracePt t="109669" x="6756400" y="2279650"/>
          <p14:tracePt t="109685" x="6813550" y="2286000"/>
          <p14:tracePt t="109702" x="6845300" y="2298700"/>
          <p14:tracePt t="109703" x="6851650" y="2298700"/>
          <p14:tracePt t="109720" x="6877050" y="2311400"/>
          <p14:tracePt t="109736" x="6915150" y="2324100"/>
          <p14:tracePt t="109752" x="6940550" y="2330450"/>
          <p14:tracePt t="109769" x="6946900" y="2330450"/>
          <p14:tracePt t="109786" x="6953250" y="2330450"/>
          <p14:tracePt t="109807" x="6959600" y="2336800"/>
          <p14:tracePt t="109863" x="6965950" y="2336800"/>
          <p14:tracePt t="109887" x="6972300" y="2336800"/>
          <p14:tracePt t="109895" x="6991350" y="2343150"/>
          <p14:tracePt t="109911" x="6991350" y="2349500"/>
          <p14:tracePt t="110111" x="6997700" y="2349500"/>
          <p14:tracePt t="110127" x="7004050" y="2349500"/>
          <p14:tracePt t="110143" x="7016750" y="2349500"/>
          <p14:tracePt t="110151" x="7023100" y="2349500"/>
          <p14:tracePt t="110159" x="7035800" y="2343150"/>
          <p14:tracePt t="110169" x="7048500" y="2343150"/>
          <p14:tracePt t="110187" x="7080250" y="2343150"/>
          <p14:tracePt t="110202" x="7118350" y="2343150"/>
          <p14:tracePt t="110219" x="7156450" y="2343150"/>
          <p14:tracePt t="110236" x="7194550" y="2343150"/>
          <p14:tracePt t="110254" x="7245350" y="2343150"/>
          <p14:tracePt t="110269" x="7296150" y="2343150"/>
          <p14:tracePt t="110286" x="7340600" y="2330450"/>
          <p14:tracePt t="110303" x="7397750" y="2330450"/>
          <p14:tracePt t="110320" x="7423150" y="2330450"/>
          <p14:tracePt t="110336" x="7454900" y="2330450"/>
          <p14:tracePt t="110353" x="7473950" y="2330450"/>
          <p14:tracePt t="110369" x="7493000" y="2324100"/>
          <p14:tracePt t="110387" x="7512050" y="2324100"/>
          <p14:tracePt t="110403" x="7543800" y="2324100"/>
          <p14:tracePt t="110419" x="7600950" y="2324100"/>
          <p14:tracePt t="110436" x="7670800" y="2324100"/>
          <p14:tracePt t="110454" x="7747000" y="2324100"/>
          <p14:tracePt t="110469" x="7823200" y="2324100"/>
          <p14:tracePt t="110471" x="7854950" y="2324100"/>
          <p14:tracePt t="110486" x="7899400" y="2324100"/>
          <p14:tracePt t="110487" x="7918450" y="2324100"/>
          <p14:tracePt t="110503" x="7962900" y="2324100"/>
          <p14:tracePt t="110521" x="8001000" y="2324100"/>
          <p14:tracePt t="110536" x="8026400" y="2324100"/>
          <p14:tracePt t="110553" x="8051800" y="2324100"/>
          <p14:tracePt t="110569" x="8077200" y="2324100"/>
          <p14:tracePt t="110587" x="8115300" y="2324100"/>
          <p14:tracePt t="110603" x="8166100" y="2324100"/>
          <p14:tracePt t="110620" x="8242300" y="2330450"/>
          <p14:tracePt t="110636" x="8312150" y="2330450"/>
          <p14:tracePt t="110654" x="8382000" y="2330450"/>
          <p14:tracePt t="110669" x="8394700" y="2330450"/>
          <p14:tracePt t="110686" x="8426450" y="2330450"/>
          <p14:tracePt t="110688" x="8445500" y="2330450"/>
          <p14:tracePt t="110703" x="8477250" y="2330450"/>
          <p14:tracePt t="110720" x="8528050" y="2330450"/>
          <p14:tracePt t="110736" x="8616950" y="2330450"/>
          <p14:tracePt t="110753" x="8712200" y="2355850"/>
          <p14:tracePt t="110770" x="8807450" y="2362200"/>
          <p14:tracePt t="110787" x="8883650" y="2368550"/>
          <p14:tracePt t="110804" x="8928100" y="2368550"/>
          <p14:tracePt t="110819" x="8934450" y="2368550"/>
          <p14:tracePt t="110839" x="8940800" y="2368550"/>
          <p14:tracePt t="110855" x="8947150" y="2368550"/>
          <p14:tracePt t="110870" x="8959850" y="2368550"/>
          <p14:tracePt t="110887" x="9061450" y="2368550"/>
          <p14:tracePt t="110903" x="9131300" y="2368550"/>
          <p14:tracePt t="110921" x="9163050" y="2362200"/>
          <p14:tracePt t="111144" x="9112250" y="2362200"/>
          <p14:tracePt t="111151" x="8997950" y="2362200"/>
          <p14:tracePt t="111159" x="8832850" y="2362200"/>
          <p14:tracePt t="111170" x="8616950" y="2362200"/>
          <p14:tracePt t="111187" x="8210550" y="2362200"/>
          <p14:tracePt t="111203" x="7956550" y="2362200"/>
          <p14:tracePt t="111221" x="7810500" y="2362200"/>
          <p14:tracePt t="111237" x="7696200" y="2362200"/>
          <p14:tracePt t="111253" x="7607300" y="2362200"/>
          <p14:tracePt t="111271" x="7473950" y="2362200"/>
          <p14:tracePt t="111288" x="7359650" y="2362200"/>
          <p14:tracePt t="111303" x="7232650" y="2362200"/>
          <p14:tracePt t="111320" x="7137400" y="2362200"/>
          <p14:tracePt t="111337" x="7092950" y="2362200"/>
          <p14:tracePt t="111354" x="7073900" y="2362200"/>
          <p14:tracePt t="111370" x="7061200" y="2362200"/>
          <p14:tracePt t="111387" x="7054850" y="2362200"/>
          <p14:tracePt t="111404" x="7023100" y="2362200"/>
          <p14:tracePt t="111421" x="6978650" y="2362200"/>
          <p14:tracePt t="111437" x="6934200" y="2362200"/>
          <p14:tracePt t="111454" x="6915150" y="2362200"/>
          <p14:tracePt t="111527" x="6908800" y="2362200"/>
          <p14:tracePt t="111536" x="6902450" y="2362200"/>
          <p14:tracePt t="111543" x="6896100" y="2362200"/>
          <p14:tracePt t="111559" x="6889750" y="2362200"/>
          <p14:tracePt t="111570" x="6883400" y="2355850"/>
          <p14:tracePt t="111711" x="6889750" y="2349500"/>
          <p14:tracePt t="111720" x="6902450" y="2343150"/>
          <p14:tracePt t="111727" x="6921500" y="2343150"/>
          <p14:tracePt t="111737" x="6946900" y="2336800"/>
          <p14:tracePt t="111754" x="6991350" y="2324100"/>
          <p14:tracePt t="111770" x="7048500" y="2317750"/>
          <p14:tracePt t="111788" x="7112000" y="2317750"/>
          <p14:tracePt t="111804" x="7188200" y="2317750"/>
          <p14:tracePt t="111820" x="7296150" y="2317750"/>
          <p14:tracePt t="111837" x="7391400" y="2317750"/>
          <p14:tracePt t="111839" x="7435850" y="2317750"/>
          <p14:tracePt t="111855" x="7512050" y="2317750"/>
          <p14:tracePt t="111871" x="7607300" y="2317750"/>
          <p14:tracePt t="111887" x="7715250" y="2317750"/>
          <p14:tracePt t="111904" x="7829550" y="2317750"/>
          <p14:tracePt t="111921" x="7918450" y="2317750"/>
          <p14:tracePt t="111937" x="8020050" y="2317750"/>
          <p14:tracePt t="111954" x="8121650" y="2317750"/>
          <p14:tracePt t="111971" x="8235950" y="2317750"/>
          <p14:tracePt t="111989" x="8350250" y="2317750"/>
          <p14:tracePt t="112004" x="8489950" y="2317750"/>
          <p14:tracePt t="112021" x="8636000" y="2317750"/>
          <p14:tracePt t="112038" x="8743950" y="2317750"/>
          <p14:tracePt t="112056" x="8839200" y="2317750"/>
          <p14:tracePt t="112071" x="8870950" y="2311400"/>
          <p14:tracePt t="112088" x="8928100" y="2311400"/>
          <p14:tracePt t="112104" x="9004300" y="2311400"/>
          <p14:tracePt t="112122" x="9080500" y="2311400"/>
          <p14:tracePt t="112138" x="9131300" y="2305050"/>
          <p14:tracePt t="112808" x="9112250" y="2305050"/>
          <p14:tracePt t="112815" x="9074150" y="2305050"/>
          <p14:tracePt t="112823" x="9036050" y="2305050"/>
          <p14:tracePt t="112838" x="8985250" y="2305050"/>
          <p14:tracePt t="112855" x="8661400" y="2330450"/>
          <p14:tracePt t="112872" x="8178800" y="2330450"/>
          <p14:tracePt t="112889" x="7505700" y="2330450"/>
          <p14:tracePt t="112905" x="6724650" y="2393950"/>
          <p14:tracePt t="112922" x="6051550" y="2489200"/>
          <p14:tracePt t="112938" x="5549900" y="2590800"/>
          <p14:tracePt t="112956" x="5105400" y="2705100"/>
          <p14:tracePt t="112972" x="4648200" y="2794000"/>
          <p14:tracePt t="112989" x="4165600" y="2857500"/>
          <p14:tracePt t="113005" x="3657600" y="2933700"/>
          <p14:tracePt t="113007" x="3429000" y="2965450"/>
          <p14:tracePt t="113023" x="3016250" y="3079750"/>
          <p14:tracePt t="113038" x="2901950" y="3117850"/>
          <p14:tracePt t="113055" x="2597150" y="3194050"/>
          <p14:tracePt t="113072" x="2470150" y="3232150"/>
          <p14:tracePt t="113089" x="2368550" y="3257550"/>
          <p14:tracePt t="113105" x="2292350" y="3276600"/>
          <p14:tracePt t="113122" x="2228850" y="3295650"/>
          <p14:tracePt t="113138" x="2165350" y="3321050"/>
          <p14:tracePt t="113156" x="2095500" y="3340100"/>
          <p14:tracePt t="113172" x="2044700" y="3359150"/>
          <p14:tracePt t="113188" x="1993900" y="3371850"/>
          <p14:tracePt t="113206" x="1981200" y="3378200"/>
          <p14:tracePt t="113223" x="1955800" y="3390900"/>
          <p14:tracePt t="113239" x="1949450" y="3390900"/>
          <p14:tracePt t="113255" x="1885950" y="3403600"/>
          <p14:tracePt t="113272" x="1822450" y="3409950"/>
          <p14:tracePt t="113290" x="1778000" y="3416300"/>
          <p14:tracePt t="113305" x="1752600" y="3422650"/>
          <p14:tracePt t="113376" x="1746250" y="3422650"/>
          <p14:tracePt t="113383" x="1739900" y="3422650"/>
          <p14:tracePt t="113391" x="1727200" y="3422650"/>
          <p14:tracePt t="113405" x="1720850" y="3409950"/>
          <p14:tracePt t="113422" x="1695450" y="3390900"/>
          <p14:tracePt t="113423" x="1682750" y="3371850"/>
          <p14:tracePt t="113439" x="1657350" y="3302000"/>
          <p14:tracePt t="113456" x="1612900" y="3206750"/>
          <p14:tracePt t="113472" x="1581150" y="3136900"/>
          <p14:tracePt t="113489" x="1555750" y="3060700"/>
          <p14:tracePt t="113506" x="1549400" y="3009900"/>
          <p14:tracePt t="113523" x="1549400" y="2959100"/>
          <p14:tracePt t="113539" x="1549400" y="2889250"/>
          <p14:tracePt t="113555" x="1549400" y="2813050"/>
          <p14:tracePt t="113572" x="1549400" y="2749550"/>
          <p14:tracePt t="113590" x="1549400" y="2724150"/>
          <p14:tracePt t="113606" x="1555750" y="2705100"/>
          <p14:tracePt t="113622" x="1562100" y="2698750"/>
          <p14:tracePt t="113639" x="1574800" y="2686050"/>
          <p14:tracePt t="113657" x="1574800" y="2673350"/>
          <p14:tracePt t="113672" x="1593850" y="2641600"/>
          <p14:tracePt t="113689" x="1600200" y="2628900"/>
          <p14:tracePt t="113706" x="1612900" y="2603500"/>
          <p14:tracePt t="113723" x="1625600" y="2597150"/>
          <p14:tracePt t="113739" x="1631950" y="2590800"/>
          <p14:tracePt t="113831" x="1638300" y="2584450"/>
          <p14:tracePt t="114056" x="1644650" y="2584450"/>
          <p14:tracePt t="114063" x="1651000" y="2578100"/>
          <p14:tracePt t="114073" x="1657350" y="2578100"/>
          <p14:tracePt t="114089" x="1670050" y="2571750"/>
          <p14:tracePt t="114106" x="1676400" y="2565400"/>
          <p14:tracePt t="114124" x="1701800" y="2552700"/>
          <p14:tracePt t="114139" x="1733550" y="2540000"/>
          <p14:tracePt t="114156" x="1758950" y="2540000"/>
          <p14:tracePt t="114173" x="1778000" y="2540000"/>
          <p14:tracePt t="114190" x="1784350" y="2540000"/>
          <p14:tracePt t="114240" x="1790700" y="2533650"/>
          <p14:tracePt t="114447" x="1784350" y="2533650"/>
          <p14:tracePt t="114455" x="1765300" y="2546350"/>
          <p14:tracePt t="114464" x="1752600" y="2546350"/>
          <p14:tracePt t="114473" x="1727200" y="2552700"/>
          <p14:tracePt t="114490" x="1676400" y="2559050"/>
          <p14:tracePt t="114507" x="1651000" y="2565400"/>
          <p14:tracePt t="114525" x="1644650" y="2565400"/>
          <p14:tracePt t="114655" x="1638300" y="2571750"/>
          <p14:tracePt t="114736" x="1631950" y="2578100"/>
          <p14:tracePt t="114760" x="1625600" y="2578100"/>
          <p14:tracePt t="114800" x="1619250" y="2578100"/>
          <p14:tracePt t="115168" x="1625600" y="2578100"/>
          <p14:tracePt t="115175" x="1631950" y="2578100"/>
          <p14:tracePt t="115183" x="1644650" y="2578100"/>
          <p14:tracePt t="115192" x="1651000" y="2578100"/>
          <p14:tracePt t="115207" x="1663700" y="2578100"/>
          <p14:tracePt t="115224" x="1670050" y="2578100"/>
          <p14:tracePt t="115241" x="1682750" y="2578100"/>
          <p14:tracePt t="115257" x="1720850" y="2578100"/>
          <p14:tracePt t="115274" x="1758950" y="2578100"/>
          <p14:tracePt t="115291" x="1797050" y="2578100"/>
          <p14:tracePt t="115309" x="1809750" y="2578100"/>
          <p14:tracePt t="115324" x="1816100" y="2578100"/>
          <p14:tracePt t="115341" x="1822450" y="2571750"/>
          <p14:tracePt t="115360" x="1828800" y="2571750"/>
          <p14:tracePt t="115376" x="1835150" y="2571750"/>
          <p14:tracePt t="115496" x="1835150" y="2565400"/>
          <p14:tracePt t="115535" x="1841500" y="2565400"/>
          <p14:tracePt t="116048" x="1847850" y="2565400"/>
          <p14:tracePt t="116056" x="1847850" y="2559050"/>
          <p14:tracePt t="116063" x="1854200" y="2559050"/>
          <p14:tracePt t="116192" x="1860550" y="2559050"/>
          <p14:tracePt t="116199" x="1866900" y="2559050"/>
          <p14:tracePt t="116208" x="1873250" y="2559050"/>
          <p14:tracePt t="116225" x="1885950" y="2552700"/>
          <p14:tracePt t="116296" x="1892300" y="2552700"/>
          <p14:tracePt t="116304" x="1898650" y="2552700"/>
          <p14:tracePt t="116320" x="1905000" y="2552700"/>
          <p14:tracePt t="116328" x="1911350" y="2552700"/>
          <p14:tracePt t="116872" x="1905000" y="2552700"/>
          <p14:tracePt t="116879" x="1892300" y="2552700"/>
          <p14:tracePt t="116892" x="1879600" y="2552700"/>
          <p14:tracePt t="116909" x="1860550" y="2559050"/>
          <p14:tracePt t="116925" x="1847850" y="2565400"/>
          <p14:tracePt t="116943" x="1822450" y="2571750"/>
          <p14:tracePt t="116943" x="1809750" y="2578100"/>
          <p14:tracePt t="116959" x="1803400" y="2578100"/>
          <p14:tracePt t="116976" x="1784350" y="2584450"/>
          <p14:tracePt t="117008" x="1778000" y="2584450"/>
          <p14:tracePt t="117016" x="1771650" y="2584450"/>
          <p14:tracePt t="117025" x="1752600" y="2584450"/>
          <p14:tracePt t="117043" x="1727200" y="2584450"/>
          <p14:tracePt t="117059" x="1708150" y="2584450"/>
          <p14:tracePt t="117077" x="1701800" y="2584450"/>
          <p14:tracePt t="117092" x="1695450" y="2584450"/>
          <p14:tracePt t="117109" x="1676400" y="2584450"/>
          <p14:tracePt t="118368" x="1676400" y="2597150"/>
          <p14:tracePt t="118376" x="1676400" y="2635250"/>
          <p14:tracePt t="118384" x="1708150" y="2698750"/>
          <p14:tracePt t="118393" x="1758950" y="2762250"/>
          <p14:tracePt t="118410" x="1930400" y="2946400"/>
          <p14:tracePt t="118428" x="2095500" y="3086100"/>
          <p14:tracePt t="118445" x="2171700" y="3168650"/>
          <p14:tracePt t="118460" x="2203450" y="3244850"/>
          <p14:tracePt t="118477" x="2228850" y="3321050"/>
          <p14:tracePt t="118494" x="2279650" y="3448050"/>
          <p14:tracePt t="118511" x="2362200" y="3632200"/>
          <p14:tracePt t="118527" x="2381250" y="3676650"/>
          <p14:tracePt t="118544" x="2419350" y="3746500"/>
          <p14:tracePt t="118560" x="2419350" y="3765550"/>
          <p14:tracePt t="118578" x="2419350" y="3784600"/>
          <p14:tracePt t="118595" x="2419350" y="3822700"/>
          <p14:tracePt t="118611" x="2432050" y="3860800"/>
          <p14:tracePt t="118627" x="2438400" y="3892550"/>
          <p14:tracePt t="118645" x="2457450" y="3930650"/>
          <p14:tracePt t="118660" x="2457450" y="3949700"/>
          <p14:tracePt t="118677" x="2463800" y="3968750"/>
          <p14:tracePt t="118694" x="2463800" y="3981450"/>
          <p14:tracePt t="118712" x="2463800" y="4006850"/>
          <p14:tracePt t="118727" x="2463800" y="4025900"/>
          <p14:tracePt t="118744" x="2489200" y="4114800"/>
          <p14:tracePt t="118760" x="2501900" y="4159250"/>
          <p14:tracePt t="118778" x="2508250" y="4165600"/>
          <p14:tracePt t="118794" x="2508250" y="4171950"/>
          <p14:tracePt t="118832" x="2508250" y="4178300"/>
          <p14:tracePt t="118904" x="2508250" y="4184650"/>
          <p14:tracePt t="118920" x="2508250" y="4191000"/>
          <p14:tracePt t="118944" x="2508250" y="4197350"/>
          <p14:tracePt t="118976" x="2508250" y="4203700"/>
          <p14:tracePt t="118984" x="2501900" y="4210050"/>
          <p14:tracePt t="119000" x="2501900" y="4216400"/>
          <p14:tracePt t="119011" x="2501900" y="4222750"/>
          <p14:tracePt t="119028" x="2489200" y="4235450"/>
          <p14:tracePt t="119045" x="2482850" y="4241800"/>
          <p14:tracePt t="119061" x="2470150" y="4241800"/>
          <p14:tracePt t="119081" x="2457450" y="4241800"/>
          <p14:tracePt t="119094" x="2451100" y="4241800"/>
          <p14:tracePt t="119112" x="2413000" y="4216400"/>
          <p14:tracePt t="119128" x="2381250" y="4184650"/>
          <p14:tracePt t="119144" x="2368550" y="4165600"/>
          <p14:tracePt t="119161" x="2343150" y="4127500"/>
          <p14:tracePt t="119179" x="2330450" y="4070350"/>
          <p14:tracePt t="119194" x="2324100" y="4013200"/>
          <p14:tracePt t="119211" x="2324100" y="3943350"/>
          <p14:tracePt t="119228" x="2324100" y="3917950"/>
          <p14:tracePt t="119245" x="2336800" y="3905250"/>
          <p14:tracePt t="119261" x="2368550" y="3905250"/>
          <p14:tracePt t="119278" x="2451100" y="3911600"/>
          <p14:tracePt t="119295" x="2527300" y="3949700"/>
          <p14:tracePt t="119312" x="2559050" y="4013200"/>
          <p14:tracePt t="119328" x="2565400" y="4032250"/>
          <p14:tracePt t="119344" x="2565400" y="4057650"/>
          <p14:tracePt t="119361" x="2565400" y="4064000"/>
          <p14:tracePt t="119408" x="2571750" y="4057650"/>
          <p14:tracePt t="119416" x="2616200" y="4038600"/>
          <p14:tracePt t="119428" x="2692400" y="4000500"/>
          <p14:tracePt t="119446" x="2959100" y="3892550"/>
          <p14:tracePt t="119461" x="3429000" y="3733800"/>
          <p14:tracePt t="119478" x="3930650" y="3594100"/>
          <p14:tracePt t="119495" x="4445000" y="3492500"/>
          <p14:tracePt t="119513" x="5111750" y="3416300"/>
          <p14:tracePt t="119528" x="5543550" y="3384550"/>
          <p14:tracePt t="119545" x="5949950" y="3346450"/>
          <p14:tracePt t="119562" x="6273800" y="3308350"/>
          <p14:tracePt t="119579" x="6508750" y="3251200"/>
          <p14:tracePt t="119595" x="6667500" y="3200400"/>
          <p14:tracePt t="119611" x="6769100" y="3175000"/>
          <p14:tracePt t="119628" x="6813550" y="3162300"/>
          <p14:tracePt t="119646" x="6832600" y="3155950"/>
          <p14:tracePt t="119661" x="6838950" y="3149600"/>
          <p14:tracePt t="119678" x="6851650" y="3143250"/>
          <p14:tracePt t="119695" x="6877050" y="3124200"/>
          <p14:tracePt t="119712" x="6953250" y="3086100"/>
          <p14:tracePt t="119728" x="7029450" y="3048000"/>
          <p14:tracePt t="119745" x="7092950" y="2971800"/>
          <p14:tracePt t="119761" x="7137400" y="2901950"/>
          <p14:tracePt t="119780" x="7169150" y="2844800"/>
          <p14:tracePt t="119795" x="7188200" y="2819400"/>
          <p14:tracePt t="119812" x="7213600" y="2794000"/>
          <p14:tracePt t="119828" x="7239000" y="2762250"/>
          <p14:tracePt t="119846" x="7258050" y="2736850"/>
          <p14:tracePt t="119862" x="7270750" y="2692400"/>
          <p14:tracePt t="119879" x="7270750" y="2660650"/>
          <p14:tracePt t="119895" x="7270750" y="2647950"/>
          <p14:tracePt t="119912" x="7270750" y="2635250"/>
          <p14:tracePt t="119928" x="7270750" y="2622550"/>
          <p14:tracePt t="119945" x="7270750" y="2609850"/>
          <p14:tracePt t="119961" x="7264400" y="2603500"/>
          <p14:tracePt t="119979" x="7258050" y="2597150"/>
          <p14:tracePt t="119995" x="7245350" y="2590800"/>
          <p14:tracePt t="120012" x="7239000" y="2584450"/>
          <p14:tracePt t="120029" x="7232650" y="2578100"/>
          <p14:tracePt t="120088" x="7226300" y="2578100"/>
          <p14:tracePt t="120097" x="7219950" y="2578100"/>
          <p14:tracePt t="120104" x="7200900" y="2571750"/>
          <p14:tracePt t="120113" x="7188200" y="2571750"/>
          <p14:tracePt t="120128" x="7169150" y="2571750"/>
          <p14:tracePt t="120146" x="7156450" y="2571750"/>
          <p14:tracePt t="120162" x="7150100" y="2571750"/>
          <p14:tracePt t="120180" x="7137400" y="2571750"/>
          <p14:tracePt t="120195" x="7124700" y="2571750"/>
          <p14:tracePt t="120212" x="7099300" y="2571750"/>
          <p14:tracePt t="120228" x="7054850" y="2571750"/>
          <p14:tracePt t="120247" x="7016750" y="2571750"/>
          <p14:tracePt t="120262" x="6985000" y="2571750"/>
          <p14:tracePt t="120279" x="6972300" y="2571750"/>
          <p14:tracePt t="120295" x="6959600" y="2571750"/>
          <p14:tracePt t="120296" x="6946900" y="2571750"/>
          <p14:tracePt t="120313" x="6934200" y="2571750"/>
          <p14:tracePt t="120329" x="6915150" y="2565400"/>
          <p14:tracePt t="120345" x="6902450" y="2559050"/>
          <p14:tracePt t="120362" x="6896100" y="2559050"/>
          <p14:tracePt t="120392" x="6889750" y="2559050"/>
          <p14:tracePt t="120417" x="6889750" y="2546350"/>
          <p14:tracePt t="120424" x="6883400" y="2533650"/>
          <p14:tracePt t="120432" x="6883400" y="2520950"/>
          <p14:tracePt t="120448" x="6877050" y="2514600"/>
          <p14:tracePt t="120462" x="6877050" y="2508250"/>
          <p14:tracePt t="120479" x="6877050" y="2501900"/>
          <p14:tracePt t="120496" x="6870700" y="2489200"/>
          <p14:tracePt t="120514" x="6870700" y="2482850"/>
          <p14:tracePt t="120529" x="6870700" y="2470150"/>
          <p14:tracePt t="120546" x="6877050" y="2451100"/>
          <p14:tracePt t="120562" x="6896100" y="2425700"/>
          <p14:tracePt t="120579" x="6915150" y="2393950"/>
          <p14:tracePt t="120597" x="6940550" y="2362200"/>
          <p14:tracePt t="120613" x="6953250" y="2349500"/>
          <p14:tracePt t="120629" x="6959600" y="2349500"/>
          <p14:tracePt t="120646" x="6972300" y="2343150"/>
          <p14:tracePt t="120663" x="6985000" y="2343150"/>
          <p14:tracePt t="120679" x="6997700" y="2336800"/>
          <p14:tracePt t="120696" x="7010400" y="2330450"/>
          <p14:tracePt t="120712" x="7023100" y="2330450"/>
          <p14:tracePt t="120730" x="7061200" y="2330450"/>
          <p14:tracePt t="120746" x="7105650" y="2330450"/>
          <p14:tracePt t="120763" x="7118350" y="2330450"/>
          <p14:tracePt t="120779" x="7124700" y="2330450"/>
          <p14:tracePt t="120849" x="7131050" y="2330450"/>
          <p14:tracePt t="120856" x="7137400" y="2330450"/>
          <p14:tracePt t="120864" x="7143750" y="2336800"/>
          <p14:tracePt t="120879" x="7150100" y="2336800"/>
          <p14:tracePt t="120896" x="7156450" y="2343150"/>
          <p14:tracePt t="120912" x="7162800" y="2362200"/>
          <p14:tracePt t="120930" x="7181850" y="2393950"/>
          <p14:tracePt t="120946" x="7194550" y="2425700"/>
          <p14:tracePt t="120963" x="7207250" y="2444750"/>
          <p14:tracePt t="120979" x="7213600" y="2451100"/>
          <p14:tracePt t="120997" x="7213600" y="2463800"/>
          <p14:tracePt t="121013" x="7213600" y="2476500"/>
          <p14:tracePt t="121029" x="7213600" y="2482850"/>
          <p14:tracePt t="121046" x="7213600" y="2495550"/>
          <p14:tracePt t="121080" x="7213600" y="2501900"/>
          <p14:tracePt t="121088" x="7213600" y="2514600"/>
          <p14:tracePt t="121104" x="7207250" y="2520950"/>
          <p14:tracePt t="121113" x="7207250" y="2527300"/>
          <p14:tracePt t="121130" x="7194550" y="2540000"/>
          <p14:tracePt t="121146" x="7181850" y="2546350"/>
          <p14:tracePt t="121163" x="7175500" y="2552700"/>
          <p14:tracePt t="121179" x="7169150" y="2559050"/>
          <p14:tracePt t="121197" x="7162800" y="2565400"/>
          <p14:tracePt t="121213" x="7143750" y="2578100"/>
          <p14:tracePt t="121229" x="7131050" y="2584450"/>
          <p14:tracePt t="121246" x="7118350" y="2590800"/>
          <p14:tracePt t="121264" x="7092950" y="2597150"/>
          <p14:tracePt t="121279" x="7073900" y="2597150"/>
          <p14:tracePt t="121296" x="7054850" y="2597150"/>
          <p14:tracePt t="121313" x="7042150" y="2597150"/>
          <p14:tracePt t="121331" x="7023100" y="2597150"/>
          <p14:tracePt t="121346" x="7010400" y="2597150"/>
          <p14:tracePt t="121363" x="7004050" y="2597150"/>
          <p14:tracePt t="121380" x="6997700" y="2597150"/>
          <p14:tracePt t="121397" x="6985000" y="2597150"/>
          <p14:tracePt t="121413" x="6978650" y="2597150"/>
          <p14:tracePt t="121430" x="6965950" y="2597150"/>
          <p14:tracePt t="121481" x="6959600" y="2597150"/>
          <p14:tracePt t="121488" x="6953250" y="2597150"/>
          <p14:tracePt t="121496" x="6940550" y="2584450"/>
          <p14:tracePt t="121513" x="6921500" y="2571750"/>
          <p14:tracePt t="121537" x="6908800" y="2565400"/>
          <p14:tracePt t="121568" x="6902450" y="2559050"/>
          <p14:tracePt t="121600" x="6896100" y="2540000"/>
          <p14:tracePt t="121608" x="6889750" y="2540000"/>
          <p14:tracePt t="121617" x="6889750" y="2527300"/>
          <p14:tracePt t="121630" x="6883400" y="2520950"/>
          <p14:tracePt t="121647" x="6870700" y="2489200"/>
          <p14:tracePt t="121648" x="6870700" y="2482850"/>
          <p14:tracePt t="121663" x="6870700" y="2470150"/>
          <p14:tracePt t="121680" x="6864350" y="2425700"/>
          <p14:tracePt t="121696" x="6864350" y="2393950"/>
          <p14:tracePt t="121714" x="6864350" y="2374900"/>
          <p14:tracePt t="121730" x="6864350" y="2362200"/>
          <p14:tracePt t="121747" x="6870700" y="2349500"/>
          <p14:tracePt t="121763" x="6889750" y="2330450"/>
          <p14:tracePt t="121781" x="6915150" y="2324100"/>
          <p14:tracePt t="121797" x="6940550" y="2317750"/>
          <p14:tracePt t="121813" x="6959600" y="2311400"/>
          <p14:tracePt t="121830" x="6965950" y="2311400"/>
          <p14:tracePt t="121848" x="6997700" y="2311400"/>
          <p14:tracePt t="121863" x="7010400" y="2311400"/>
          <p14:tracePt t="121880" x="7035800" y="2324100"/>
          <p14:tracePt t="121897" x="7042150" y="2336800"/>
          <p14:tracePt t="121914" x="7061200" y="2355850"/>
          <p14:tracePt t="121930" x="7067550" y="2374900"/>
          <p14:tracePt t="121947" x="7073900" y="2374900"/>
          <p14:tracePt t="121964" x="7080250" y="2393950"/>
          <p14:tracePt t="121981" x="7086600" y="2406650"/>
          <p14:tracePt t="121997" x="7086600" y="2413000"/>
          <p14:tracePt t="122014" x="7092950" y="2432050"/>
          <p14:tracePt t="122030" x="7092950" y="2444750"/>
          <p14:tracePt t="122049" x="7105650" y="2463800"/>
          <p14:tracePt t="122065" x="7105650" y="2470150"/>
          <p14:tracePt t="122129" x="7105650" y="2476500"/>
          <p14:tracePt t="122160" x="7105650" y="2482850"/>
          <p14:tracePt t="122169" x="7099300" y="2489200"/>
          <p14:tracePt t="122181" x="7092950" y="2495550"/>
          <p14:tracePt t="122199" x="7086600" y="2501900"/>
          <p14:tracePt t="122214" x="7067550" y="2527300"/>
          <p14:tracePt t="122231" x="7029450" y="2552700"/>
          <p14:tracePt t="122247" x="6978650" y="2590800"/>
          <p14:tracePt t="122248" x="6946900" y="2609850"/>
          <p14:tracePt t="122265" x="6832600" y="2667000"/>
          <p14:tracePt t="122281" x="6705600" y="2724150"/>
          <p14:tracePt t="122297" x="6572250" y="2800350"/>
          <p14:tracePt t="122314" x="6464300" y="2863850"/>
          <p14:tracePt t="122332" x="6394450" y="2895600"/>
          <p14:tracePt t="122347" x="6330950" y="2921000"/>
          <p14:tracePt t="122364" x="6267450" y="2946400"/>
          <p14:tracePt t="122380" x="6191250" y="2978150"/>
          <p14:tracePt t="122398" x="6089650" y="3022600"/>
          <p14:tracePt t="122414" x="5988050" y="3067050"/>
          <p14:tracePt t="122431" x="5911850" y="3105150"/>
          <p14:tracePt t="122447" x="5873750" y="3111500"/>
          <p14:tracePt t="122448" x="5861050" y="3124200"/>
          <p14:tracePt t="122466" x="5848350" y="3130550"/>
          <p14:tracePt t="122481" x="5835650" y="3136900"/>
          <p14:tracePt t="122497" x="5822950" y="3149600"/>
          <p14:tracePt t="122514" x="5810250" y="3155950"/>
          <p14:tracePt t="122532" x="5803900" y="3162300"/>
          <p14:tracePt t="122547" x="5797550" y="3168650"/>
          <p14:tracePt t="122752" x="5791200" y="3168650"/>
          <p14:tracePt t="122768" x="5784850" y="3175000"/>
          <p14:tracePt t="123001" x="5791200" y="3175000"/>
          <p14:tracePt t="123009" x="5803900" y="3162300"/>
          <p14:tracePt t="123017" x="5810250" y="3155950"/>
          <p14:tracePt t="123031" x="5816600" y="3149600"/>
          <p14:tracePt t="123048" x="5842000" y="3130550"/>
          <p14:tracePt t="123065" x="5886450" y="3111500"/>
          <p14:tracePt t="123083" x="5994400" y="3079750"/>
          <p14:tracePt t="123098" x="6165850" y="3048000"/>
          <p14:tracePt t="123115" x="6451600" y="3009900"/>
          <p14:tracePt t="123131" x="6705600" y="2978150"/>
          <p14:tracePt t="123149" x="6889750" y="2952750"/>
          <p14:tracePt t="123165" x="6965950" y="2927350"/>
          <p14:tracePt t="123305" x="6972300" y="2927350"/>
          <p14:tracePt t="123312" x="6985000" y="2927350"/>
          <p14:tracePt t="123320" x="7023100" y="2927350"/>
          <p14:tracePt t="123331" x="7073900" y="2927350"/>
          <p14:tracePt t="123349" x="7150100" y="2927350"/>
          <p14:tracePt t="123365" x="7194550" y="2908300"/>
          <p14:tracePt t="123383" x="7207250" y="2901950"/>
          <p14:tracePt t="123576" x="7200900" y="2901950"/>
          <p14:tracePt t="123585" x="7181850" y="2901950"/>
          <p14:tracePt t="123593" x="7169150" y="2901950"/>
          <p14:tracePt t="123601" x="7156450" y="2901950"/>
          <p14:tracePt t="123615" x="7137400" y="2901950"/>
          <p14:tracePt t="123632" x="7118350" y="2901950"/>
          <p14:tracePt t="123633" x="7105650" y="2901950"/>
          <p14:tracePt t="123650" x="7086600" y="2901950"/>
          <p14:tracePt t="123665" x="7061200" y="2895600"/>
          <p14:tracePt t="123682" x="7042150" y="2882900"/>
          <p14:tracePt t="123698" x="7029450" y="2870200"/>
          <p14:tracePt t="123716" x="7016750" y="2851150"/>
          <p14:tracePt t="123732" x="7004050" y="2832100"/>
          <p14:tracePt t="123749" x="6985000" y="2813050"/>
          <p14:tracePt t="123766" x="6972300" y="2787650"/>
          <p14:tracePt t="123783" x="6959600" y="2768600"/>
          <p14:tracePt t="123799" x="6953250" y="2762250"/>
          <p14:tracePt t="123816" x="6946900" y="2755900"/>
          <p14:tracePt t="123832" x="6940550" y="2743200"/>
          <p14:tracePt t="123850" x="6940550" y="2724150"/>
          <p14:tracePt t="123866" x="6940550" y="2711450"/>
          <p14:tracePt t="123882" x="6934200" y="2692400"/>
          <p14:tracePt t="123899" x="6934200" y="2673350"/>
          <p14:tracePt t="123917" x="6934200" y="2660650"/>
          <p14:tracePt t="123937" x="6934200" y="2654300"/>
          <p14:tracePt t="123961" x="6934200" y="2647950"/>
          <p14:tracePt t="123968" x="6934200" y="2628900"/>
          <p14:tracePt t="123983" x="6940550" y="2622550"/>
          <p14:tracePt t="123999" x="6965950" y="2597150"/>
          <p14:tracePt t="124015" x="6991350" y="2571750"/>
          <p14:tracePt t="124032" x="7042150" y="2552700"/>
          <p14:tracePt t="124058" x="7131050" y="2540000"/>
          <p14:tracePt t="124066" x="7175500" y="2527300"/>
          <p14:tracePt t="124082" x="7239000" y="2520950"/>
          <p14:tracePt t="124099" x="7289800" y="2520950"/>
          <p14:tracePt t="124117" x="7334250" y="2520950"/>
          <p14:tracePt t="124132" x="7385050" y="2527300"/>
          <p14:tracePt t="124149" x="7454900" y="2552700"/>
          <p14:tracePt t="124166" x="7505700" y="2571750"/>
          <p14:tracePt t="124183" x="7543800" y="2590800"/>
          <p14:tracePt t="124199" x="7575550" y="2609850"/>
          <p14:tracePt t="124216" x="7588250" y="2635250"/>
          <p14:tracePt t="124217" x="7594600" y="2647950"/>
          <p14:tracePt t="124232" x="7600950" y="2667000"/>
          <p14:tracePt t="124250" x="7607300" y="2686050"/>
          <p14:tracePt t="124266" x="7607300" y="2705100"/>
          <p14:tracePt t="124282" x="7607300" y="2724150"/>
          <p14:tracePt t="124299" x="7607300" y="2755900"/>
          <p14:tracePt t="124317" x="7607300" y="2787650"/>
          <p14:tracePt t="124332" x="7588250" y="2825750"/>
          <p14:tracePt t="124349" x="7575550" y="2851150"/>
          <p14:tracePt t="124366" x="7556500" y="2870200"/>
          <p14:tracePt t="124384" x="7543800" y="2889250"/>
          <p14:tracePt t="124399" x="7518400" y="2908300"/>
          <p14:tracePt t="124416" x="7467600" y="2933700"/>
          <p14:tracePt t="124417" x="7454900" y="2940050"/>
          <p14:tracePt t="124432" x="7416800" y="2946400"/>
          <p14:tracePt t="124450" x="7346950" y="2959100"/>
          <p14:tracePt t="124466" x="7289800" y="2965450"/>
          <p14:tracePt t="124483" x="7226300" y="2971800"/>
          <p14:tracePt t="124499" x="7181850" y="2978150"/>
          <p14:tracePt t="124517" x="7131050" y="2978150"/>
          <p14:tracePt t="124533" x="7073900" y="2978150"/>
          <p14:tracePt t="124549" x="7023100" y="2978150"/>
          <p14:tracePt t="124566" x="6978650" y="2978150"/>
          <p14:tracePt t="124584" x="6940550" y="2978150"/>
          <p14:tracePt t="124599" x="6934200" y="2978150"/>
          <p14:tracePt t="124616" x="6908800" y="2965450"/>
          <p14:tracePt t="124617" x="6902450" y="2952750"/>
          <p14:tracePt t="124633" x="6877050" y="2927350"/>
          <p14:tracePt t="124650" x="6851650" y="2895600"/>
          <p14:tracePt t="124666" x="6845300" y="2882900"/>
          <p14:tracePt t="124683" x="6832600" y="2857500"/>
          <p14:tracePt t="124699" x="6826250" y="2825750"/>
          <p14:tracePt t="124717" x="6819900" y="2800350"/>
          <p14:tracePt t="124733" x="6819900" y="2774950"/>
          <p14:tracePt t="124749" x="6819900" y="2762250"/>
          <p14:tracePt t="124766" x="6819900" y="2743200"/>
          <p14:tracePt t="124784" x="6819900" y="2724150"/>
          <p14:tracePt t="124799" x="6819900" y="2711450"/>
          <p14:tracePt t="124816" x="6851650" y="2673350"/>
          <p14:tracePt t="124833" x="6877050" y="2647950"/>
          <p14:tracePt t="124851" x="6921500" y="2616200"/>
          <p14:tracePt t="124866" x="6965950" y="2590800"/>
          <p14:tracePt t="124883" x="6997700" y="2578100"/>
          <p14:tracePt t="124900" x="7029450" y="2578100"/>
          <p14:tracePt t="124917" x="7054850" y="2565400"/>
          <p14:tracePt t="124933" x="7099300" y="2565400"/>
          <p14:tracePt t="124950" x="7150100" y="2565400"/>
          <p14:tracePt t="124966" x="7213600" y="2565400"/>
          <p14:tracePt t="124984" x="7277100" y="2565400"/>
          <p14:tracePt t="124985" x="7308850" y="2565400"/>
          <p14:tracePt t="125000" x="7340600" y="2565400"/>
          <p14:tracePt t="125017" x="7423150" y="2584450"/>
          <p14:tracePt t="125033" x="7448550" y="2590800"/>
          <p14:tracePt t="125051" x="7473950" y="2603500"/>
          <p14:tracePt t="125067" x="7486650" y="2609850"/>
          <p14:tracePt t="125083" x="7493000" y="2622550"/>
          <p14:tracePt t="125100" x="7512050" y="2635250"/>
          <p14:tracePt t="125117" x="7524750" y="2647950"/>
          <p14:tracePt t="125133" x="7531100" y="2667000"/>
          <p14:tracePt t="125150" x="7537450" y="2667000"/>
          <p14:tracePt t="125169" x="7537450" y="2673350"/>
          <p14:tracePt t="125217" x="7537450" y="2679700"/>
          <p14:tracePt t="125225" x="7537450" y="2686050"/>
          <p14:tracePt t="125233" x="7543800" y="2698750"/>
          <p14:tracePt t="125251" x="7543800" y="2711450"/>
          <p14:tracePt t="125267" x="7543800" y="2724150"/>
          <p14:tracePt t="125283" x="7543800" y="2730500"/>
          <p14:tracePt t="125300" x="7543800" y="2743200"/>
          <p14:tracePt t="125318" x="7543800" y="2762250"/>
          <p14:tracePt t="125333" x="7543800" y="2781300"/>
          <p14:tracePt t="125350" x="7543800" y="2787650"/>
          <p14:tracePt t="125367" x="7543800" y="2794000"/>
          <p14:tracePt t="125384" x="7543800" y="2813050"/>
          <p14:tracePt t="125400" x="7543800" y="2819400"/>
          <p14:tracePt t="125417" x="7537450" y="2838450"/>
          <p14:tracePt t="125434" x="7531100" y="2844800"/>
          <p14:tracePt t="125451" x="7524750" y="2851150"/>
          <p14:tracePt t="125467" x="7512050" y="2857500"/>
          <p14:tracePt t="125484" x="7493000" y="2863850"/>
          <p14:tracePt t="125500" x="7480300" y="2870200"/>
          <p14:tracePt t="125518" x="7467600" y="2876550"/>
          <p14:tracePt t="125534" x="7448550" y="2882900"/>
          <p14:tracePt t="125550" x="7429500" y="2889250"/>
          <p14:tracePt t="125567" x="7410450" y="2895600"/>
          <p14:tracePt t="125585" x="7385050" y="2901950"/>
          <p14:tracePt t="125617" x="7378700" y="2901950"/>
          <p14:tracePt t="125905" x="7359650" y="2908300"/>
          <p14:tracePt t="125921" x="7346950" y="2914650"/>
          <p14:tracePt t="125929" x="7340600" y="2914650"/>
          <p14:tracePt t="125937" x="7334250" y="2921000"/>
          <p14:tracePt t="126217" x="7321550" y="2921000"/>
          <p14:tracePt t="126225" x="7315200" y="2921000"/>
          <p14:tracePt t="126234" x="7296150" y="2927350"/>
          <p14:tracePt t="126251" x="7264400" y="2940050"/>
          <p14:tracePt t="126268" x="7226300" y="2946400"/>
          <p14:tracePt t="126285" x="7207250" y="2952750"/>
          <p14:tracePt t="126301" x="7188200" y="2959100"/>
          <p14:tracePt t="126318" x="7169150" y="2959100"/>
          <p14:tracePt t="126334" x="7156450" y="2971800"/>
          <p14:tracePt t="126352" x="7131050" y="2978150"/>
          <p14:tracePt t="126368" x="7092950" y="2984500"/>
          <p14:tracePt t="126369" x="7073900" y="2984500"/>
          <p14:tracePt t="126384" x="7023100" y="2990850"/>
          <p14:tracePt t="126401" x="6972300" y="2997200"/>
          <p14:tracePt t="126419" x="6902450" y="3003550"/>
          <p14:tracePt t="126435" x="6819900" y="3022600"/>
          <p14:tracePt t="126451" x="6731000" y="3028950"/>
          <p14:tracePt t="126468" x="6629400" y="3048000"/>
          <p14:tracePt t="126485" x="6521450" y="3060700"/>
          <p14:tracePt t="126501" x="6400800" y="3086100"/>
          <p14:tracePt t="126518" x="6267450" y="3130550"/>
          <p14:tracePt t="126534" x="6121400" y="3175000"/>
          <p14:tracePt t="126552" x="5962650" y="3257550"/>
          <p14:tracePt t="126569" x="5657850" y="3384550"/>
          <p14:tracePt t="126585" x="5391150" y="3454400"/>
          <p14:tracePt t="126601" x="5022850" y="3562350"/>
          <p14:tracePt t="126619" x="4591050" y="3752850"/>
          <p14:tracePt t="126635" x="4222750" y="3911600"/>
          <p14:tracePt t="126651" x="3949700" y="4064000"/>
          <p14:tracePt t="126668" x="3765550" y="4152900"/>
          <p14:tracePt t="126686" x="3663950" y="4216400"/>
          <p14:tracePt t="126701" x="3581400" y="4254500"/>
          <p14:tracePt t="126718" x="3524250" y="4298950"/>
          <p14:tracePt t="126735" x="3486150" y="4337050"/>
          <p14:tracePt t="126752" x="3454400" y="4375150"/>
          <p14:tracePt t="126753" x="3435350" y="4387850"/>
          <p14:tracePt t="126768" x="3422650" y="4400550"/>
          <p14:tracePt t="126786" x="3352800" y="4445000"/>
          <p14:tracePt t="126802" x="3295650" y="4489450"/>
          <p14:tracePt t="126819" x="3232150" y="4527550"/>
          <p14:tracePt t="126835" x="3168650" y="4565650"/>
          <p14:tracePt t="126852" x="3098800" y="4616450"/>
          <p14:tracePt t="126868" x="3048000" y="4654550"/>
          <p14:tracePt t="126886" x="2978150" y="4705350"/>
          <p14:tracePt t="126902" x="2914650" y="4743450"/>
          <p14:tracePt t="126918" x="2832100" y="4806950"/>
          <p14:tracePt t="126935" x="2755900" y="4857750"/>
          <p14:tracePt t="126953" x="2679700" y="4908550"/>
          <p14:tracePt t="126969" x="2641600" y="4940300"/>
          <p14:tracePt t="126985" x="2622550" y="4946650"/>
          <p14:tracePt t="127002" x="2597150" y="4959350"/>
          <p14:tracePt t="127019" x="2578100" y="4965700"/>
          <p14:tracePt t="127035" x="2565400" y="4972050"/>
          <p14:tracePt t="127052" x="2540000" y="4978400"/>
          <p14:tracePt t="127068" x="2514600" y="4991100"/>
          <p14:tracePt t="127086" x="2501900" y="4991100"/>
          <p14:tracePt t="127102" x="2495550" y="4997450"/>
          <p14:tracePt t="127118" x="2489200" y="4997450"/>
          <p14:tracePt t="127135" x="2470150" y="4997450"/>
          <p14:tracePt t="127153" x="2419350" y="4997450"/>
          <p14:tracePt t="127168" x="2381250" y="4997450"/>
          <p14:tracePt t="127185" x="2362200" y="4997450"/>
          <p14:tracePt t="127202" x="2343150" y="4997450"/>
          <p14:tracePt t="127219" x="2311400" y="4984750"/>
          <p14:tracePt t="127235" x="2279650" y="4959350"/>
          <p14:tracePt t="127252" x="2222500" y="4921250"/>
          <p14:tracePt t="127269" x="2178050" y="4902200"/>
          <p14:tracePt t="127286" x="2159000" y="4883150"/>
          <p14:tracePt t="127302" x="2139950" y="4870450"/>
          <p14:tracePt t="127318" x="2127250" y="4857750"/>
          <p14:tracePt t="127335" x="2120900" y="4857750"/>
          <p14:tracePt t="127353" x="2120900" y="4851400"/>
          <p14:tracePt t="127970" x="2114550" y="4851400"/>
          <p14:tracePt t="128209" x="2108200" y="4851400"/>
          <p14:tracePt t="128409" x="2101850" y="4851400"/>
          <p14:tracePt t="128418" x="2089150" y="4864100"/>
          <p14:tracePt t="128425" x="2082800" y="4883150"/>
          <p14:tracePt t="128436" x="2076450" y="4902200"/>
          <p14:tracePt t="128454" x="2063750" y="4921250"/>
          <p14:tracePt t="128470" x="2063750" y="4933950"/>
          <p14:tracePt t="128601" x="2063750" y="4940300"/>
          <p14:tracePt t="128626" x="2057400" y="4953000"/>
          <p14:tracePt t="128649" x="2051050" y="4959350"/>
          <p14:tracePt t="128657" x="2051050" y="4972050"/>
          <p14:tracePt t="128671" x="2051050" y="4984750"/>
          <p14:tracePt t="128687" x="2038350" y="5010150"/>
          <p14:tracePt t="128704" x="2032000" y="5035550"/>
          <p14:tracePt t="128720" x="2019300" y="5054600"/>
          <p14:tracePt t="128738" x="2006600" y="5086350"/>
          <p14:tracePt t="128753" x="2000250" y="5105400"/>
          <p14:tracePt t="128770" x="1993900" y="5118100"/>
          <p14:tracePt t="128787" x="1987550" y="5130800"/>
          <p14:tracePt t="128804" x="1987550" y="5137150"/>
          <p14:tracePt t="128820" x="1981200" y="5149850"/>
          <p14:tracePt t="128837" x="1974850" y="5149850"/>
          <p14:tracePt t="128873" x="1974850" y="5156200"/>
          <p14:tracePt t="128881" x="1974850" y="5162550"/>
          <p14:tracePt t="128945" x="1974850" y="5168900"/>
          <p14:tracePt t="128969" x="1968500" y="5168900"/>
          <p14:tracePt t="128977" x="1968500" y="5175250"/>
          <p14:tracePt t="128987" x="1968500" y="5181600"/>
          <p14:tracePt t="129004" x="1962150" y="5187950"/>
          <p14:tracePt t="129021" x="1955800" y="5200650"/>
          <p14:tracePt t="129037" x="1955800" y="5207000"/>
          <p14:tracePt t="129053" x="1943100" y="5219700"/>
          <p14:tracePt t="129070" x="1936750" y="5226050"/>
          <p14:tracePt t="129089" x="1930400" y="5232400"/>
          <p14:tracePt t="129106" x="1924050" y="5232400"/>
          <p14:tracePt t="129120" x="1917700" y="5232400"/>
          <p14:tracePt t="129137" x="1898650" y="5232400"/>
          <p14:tracePt t="129154" x="1885950" y="5232400"/>
          <p14:tracePt t="129171" x="1873250" y="5232400"/>
          <p14:tracePt t="129188" x="1860550" y="5232400"/>
          <p14:tracePt t="129204" x="1854200" y="5232400"/>
          <p14:tracePt t="129233" x="1841500" y="5232400"/>
          <p14:tracePt t="129241" x="1828800" y="5232400"/>
          <p14:tracePt t="129254" x="1803400" y="5213350"/>
          <p14:tracePt t="129270" x="1765300" y="5200650"/>
          <p14:tracePt t="129287" x="1746250" y="5187950"/>
          <p14:tracePt t="129313" x="1733550" y="5181600"/>
          <p14:tracePt t="129321" x="1733550" y="5175250"/>
          <p14:tracePt t="129337" x="1714500" y="5149850"/>
          <p14:tracePt t="129354" x="1701800" y="5111750"/>
          <p14:tracePt t="129372" x="1701800" y="5105400"/>
          <p14:tracePt t="129387" x="1695450" y="5092700"/>
          <p14:tracePt t="129404" x="1695450" y="5086350"/>
          <p14:tracePt t="129420" x="1695450" y="5060950"/>
          <p14:tracePt t="129438" x="1708150" y="5029200"/>
          <p14:tracePt t="129454" x="1727200" y="4997450"/>
          <p14:tracePt t="129471" x="1746250" y="4978400"/>
          <p14:tracePt t="129487" x="1765300" y="4959350"/>
          <p14:tracePt t="129505" x="1835150" y="4953000"/>
          <p14:tracePt t="129521" x="1879600" y="4953000"/>
          <p14:tracePt t="129537" x="1911350" y="4953000"/>
          <p14:tracePt t="129554" x="1962150" y="4965700"/>
          <p14:tracePt t="129571" x="1981200" y="4984750"/>
          <p14:tracePt t="129587" x="2000250" y="5010150"/>
          <p14:tracePt t="129604" x="2000250" y="5029200"/>
          <p14:tracePt t="129621" x="2000250" y="5041900"/>
          <p14:tracePt t="129638" x="2000250" y="5067300"/>
          <p14:tracePt t="129654" x="2000250" y="5086350"/>
          <p14:tracePt t="129671" x="2000250" y="5099050"/>
          <p14:tracePt t="129687" x="2000250" y="5118100"/>
          <p14:tracePt t="129706" x="1993900" y="5143500"/>
          <p14:tracePt t="129721" x="1993900" y="5162550"/>
          <p14:tracePt t="129737" x="1987550" y="5168900"/>
          <p14:tracePt t="129810" x="1981200" y="5175250"/>
          <p14:tracePt t="129817" x="1981200" y="5181600"/>
          <p14:tracePt t="129825" x="1981200" y="5187950"/>
          <p14:tracePt t="129850" x="1974850" y="5194300"/>
          <p14:tracePt t="129857" x="1974850" y="5200650"/>
          <p14:tracePt t="129873" x="1974850" y="5207000"/>
          <p14:tracePt t="129889" x="1974850" y="5213350"/>
          <p14:tracePt t="129904" x="1974850" y="5219700"/>
          <p14:tracePt t="129921" x="1974850" y="5226050"/>
          <p14:tracePt t="129978" x="1974850" y="5232400"/>
          <p14:tracePt t="129993" x="1974850" y="5238750"/>
          <p14:tracePt t="130002" x="1974850" y="5245100"/>
          <p14:tracePt t="130009" x="1974850" y="5251450"/>
          <p14:tracePt t="130021" x="1974850" y="5257800"/>
          <p14:tracePt t="130038" x="1974850" y="5283200"/>
          <p14:tracePt t="130055" x="1974850" y="5289550"/>
          <p14:tracePt t="130154" x="1974850" y="5295900"/>
          <p14:tracePt t="130178" x="1974850" y="5302250"/>
          <p14:tracePt t="130218" x="1974850" y="5308600"/>
          <p14:tracePt t="130242" x="1974850" y="5314950"/>
          <p14:tracePt t="130338" x="1968500" y="5314950"/>
          <p14:tracePt t="130354" x="1962150" y="5314950"/>
          <p14:tracePt t="130433" x="1955800" y="5314950"/>
          <p14:tracePt t="130769" x="1949450" y="5321300"/>
          <p14:tracePt t="130793" x="1949450" y="5327650"/>
          <p14:tracePt t="130802" x="1949450" y="5340350"/>
          <p14:tracePt t="130810" x="1949450" y="5346700"/>
          <p14:tracePt t="130822" x="1955800" y="5353050"/>
          <p14:tracePt t="130840" x="1962150" y="5365750"/>
          <p14:tracePt t="130856" x="1962150" y="5372100"/>
          <p14:tracePt t="130872" x="1962150" y="5378450"/>
          <p14:tracePt t="130888" x="1962150" y="5384800"/>
          <p14:tracePt t="130906" x="1962150" y="5397500"/>
          <p14:tracePt t="130922" x="1974850" y="5416550"/>
          <p14:tracePt t="130939" x="1974850" y="5429250"/>
          <p14:tracePt t="130955" x="1974850" y="5441950"/>
          <p14:tracePt t="130977" x="1974850" y="5448300"/>
          <p14:tracePt t="130988" x="1974850" y="5454650"/>
          <p14:tracePt t="131005" x="1974850" y="5461000"/>
          <p14:tracePt t="131022" x="1974850" y="5467350"/>
          <p14:tracePt t="131040" x="1974850" y="5473700"/>
          <p14:tracePt t="131055" x="1974850" y="5480050"/>
          <p14:tracePt t="131072" x="1968500" y="5486400"/>
          <p14:tracePt t="131089" x="1962150" y="5486400"/>
          <p14:tracePt t="131106" x="1943100" y="5492750"/>
          <p14:tracePt t="131123" x="1930400" y="5499100"/>
          <p14:tracePt t="131139" x="1917700" y="5499100"/>
          <p14:tracePt t="131156" x="1911350" y="5499100"/>
          <p14:tracePt t="131194" x="1892300" y="5499100"/>
          <p14:tracePt t="131202" x="1879600" y="5480050"/>
          <p14:tracePt t="131209" x="1847850" y="5467350"/>
          <p14:tracePt t="131222" x="1841500" y="5461000"/>
          <p14:tracePt t="131240" x="1822450" y="5448300"/>
          <p14:tracePt t="131256" x="1803400" y="5435600"/>
          <p14:tracePt t="131313" x="1797050" y="5435600"/>
          <p14:tracePt t="131321" x="1784350" y="5422900"/>
          <p14:tracePt t="131346" x="1778000" y="5410200"/>
          <p14:tracePt t="131353" x="1778000" y="5403850"/>
          <p14:tracePt t="131361" x="1771650" y="5397500"/>
          <p14:tracePt t="131386" x="1771650" y="5391150"/>
          <p14:tracePt t="131393" x="1771650" y="5384800"/>
          <p14:tracePt t="131410" x="1771650" y="5372100"/>
          <p14:tracePt t="131422" x="1771650" y="5359400"/>
          <p14:tracePt t="131439" x="1771650" y="5327650"/>
          <p14:tracePt t="131457" x="1771650" y="5308600"/>
          <p14:tracePt t="131473" x="1771650" y="5295900"/>
          <p14:tracePt t="131490" x="1784350" y="5283200"/>
          <p14:tracePt t="131513" x="1797050" y="5276850"/>
          <p14:tracePt t="131523" x="1803400" y="5276850"/>
          <p14:tracePt t="131539" x="1854200" y="5270500"/>
          <p14:tracePt t="131556" x="1936750" y="5270500"/>
          <p14:tracePt t="131573" x="2044700" y="5270500"/>
          <p14:tracePt t="131590" x="2146300" y="5276850"/>
          <p14:tracePt t="131606" x="2228850" y="5283200"/>
          <p14:tracePt t="131623" x="2279650" y="5295900"/>
          <p14:tracePt t="131639" x="2292350" y="5302250"/>
          <p14:tracePt t="131657" x="2292350" y="5308600"/>
          <p14:tracePt t="131994" x="2298700" y="5314950"/>
          <p14:tracePt t="132001" x="2305050" y="5327650"/>
          <p14:tracePt t="132009" x="2305050" y="5334000"/>
          <p14:tracePt t="132023" x="2305050" y="5340350"/>
          <p14:tracePt t="132040" x="2305050" y="5372100"/>
          <p14:tracePt t="132057" x="2311400" y="5391150"/>
          <p14:tracePt t="132074" x="2311400" y="5422900"/>
          <p14:tracePt t="132090" x="2311400" y="5429250"/>
          <p14:tracePt t="132106" x="2311400" y="5441950"/>
          <p14:tracePt t="132130" x="2311400" y="5448300"/>
          <p14:tracePt t="132145" x="2311400" y="5454650"/>
          <p14:tracePt t="132156" x="2311400" y="5461000"/>
          <p14:tracePt t="132178" x="2311400" y="5467350"/>
          <p14:tracePt t="132190" x="2311400" y="5473700"/>
          <p14:tracePt t="132209" x="2305050" y="5480050"/>
          <p14:tracePt t="132226" x="2298700" y="5480050"/>
          <p14:tracePt t="132240" x="2292350" y="5486400"/>
          <p14:tracePt t="132257" x="2279650" y="5492750"/>
          <p14:tracePt t="132274" x="2254250" y="5505450"/>
          <p14:tracePt t="132290" x="2241550" y="5505450"/>
          <p14:tracePt t="132307" x="2222500" y="5505450"/>
          <p14:tracePt t="132323" x="2190750" y="5505450"/>
          <p14:tracePt t="132341" x="2152650" y="5505450"/>
          <p14:tracePt t="132357" x="2127250" y="5505450"/>
          <p14:tracePt t="132373" x="2089150" y="5505450"/>
          <p14:tracePt t="132390" x="2063750" y="5505450"/>
          <p14:tracePt t="132408" x="2032000" y="5505450"/>
          <p14:tracePt t="132423" x="2019300" y="5505450"/>
          <p14:tracePt t="132440" x="2006600" y="5505450"/>
          <p14:tracePt t="132457" x="2000250" y="5505450"/>
          <p14:tracePt t="132475" x="1993900" y="5505450"/>
          <p14:tracePt t="132530" x="1987550" y="5505450"/>
          <p14:tracePt t="132537" x="1981200" y="5505450"/>
          <p14:tracePt t="132545" x="1968500" y="5505450"/>
          <p14:tracePt t="132557" x="1955800" y="5505450"/>
          <p14:tracePt t="132574" x="1930400" y="5505450"/>
          <p14:tracePt t="132590" x="1924050" y="5505450"/>
          <p14:tracePt t="132626" x="1917700" y="5505450"/>
          <p14:tracePt t="132642" x="1911350" y="5505450"/>
          <p14:tracePt t="132666" x="1898650" y="5505450"/>
          <p14:tracePt t="132674" x="1892300" y="5505450"/>
          <p14:tracePt t="132682" x="1879600" y="5505450"/>
          <p14:tracePt t="132698" x="1873250" y="5505450"/>
          <p14:tracePt t="132713" x="1866900" y="5499100"/>
          <p14:tracePt t="132724" x="1860550" y="5492750"/>
          <p14:tracePt t="132741" x="1854200" y="5486400"/>
          <p14:tracePt t="132757" x="1835150" y="5473700"/>
          <p14:tracePt t="132774" x="1816100" y="5454650"/>
          <p14:tracePt t="132791" x="1797050" y="5441950"/>
          <p14:tracePt t="132808" x="1790700" y="5435600"/>
          <p14:tracePt t="132824" x="1784350" y="5422900"/>
          <p14:tracePt t="132840" x="1778000" y="5422900"/>
          <p14:tracePt t="132857" x="1771650" y="5410200"/>
          <p14:tracePt t="132875" x="1771650" y="5403850"/>
          <p14:tracePt t="132890" x="1765300" y="5391150"/>
          <p14:tracePt t="132908" x="1758950" y="5359400"/>
          <p14:tracePt t="132924" x="1758950" y="5340350"/>
          <p14:tracePt t="132942" x="1758950" y="5321300"/>
          <p14:tracePt t="132957" x="1758950" y="5302250"/>
          <p14:tracePt t="132974" x="1765300" y="5270500"/>
          <p14:tracePt t="132991" x="1778000" y="5251450"/>
          <p14:tracePt t="133009" x="1784350" y="5238750"/>
          <p14:tracePt t="133009" x="1790700" y="5232400"/>
          <p14:tracePt t="133027" x="1797050" y="5226050"/>
          <p14:tracePt t="133042" x="1809750" y="5219700"/>
          <p14:tracePt t="133057" x="1835150" y="5219700"/>
          <p14:tracePt t="133075" x="1885950" y="5200650"/>
          <p14:tracePt t="133091" x="1962150" y="5194300"/>
          <p14:tracePt t="133108" x="2025650" y="5181600"/>
          <p14:tracePt t="133124" x="2082800" y="5181600"/>
          <p14:tracePt t="133142" x="2127250" y="5181600"/>
          <p14:tracePt t="133157" x="2203450" y="5187950"/>
          <p14:tracePt t="133174" x="2266950" y="5207000"/>
          <p14:tracePt t="133191" x="2305050" y="5213350"/>
          <p14:tracePt t="133218" x="2305050" y="5219700"/>
          <p14:tracePt t="133225" x="2311400" y="5219700"/>
          <p14:tracePt t="133242" x="2311400" y="5226050"/>
          <p14:tracePt t="133258" x="2317750" y="5232400"/>
          <p14:tracePt t="133275" x="2324100" y="5232400"/>
          <p14:tracePt t="133291" x="2324100" y="5238750"/>
          <p14:tracePt t="133308" x="2330450" y="5257800"/>
          <p14:tracePt t="133324" x="2336800" y="5276850"/>
          <p14:tracePt t="133342" x="2336800" y="5289550"/>
          <p14:tracePt t="133358" x="2343150" y="5302250"/>
          <p14:tracePt t="133374" x="2343150" y="5308600"/>
          <p14:tracePt t="133391" x="2343150" y="5321300"/>
          <p14:tracePt t="133409" x="2343150" y="5327650"/>
          <p14:tracePt t="133424" x="2343150" y="5334000"/>
          <p14:tracePt t="133441" x="2343150" y="5340350"/>
          <p14:tracePt t="133458" x="2343150" y="5353050"/>
          <p14:tracePt t="133475" x="2336800" y="5372100"/>
          <p14:tracePt t="133491" x="2330450" y="5372100"/>
          <p14:tracePt t="133508" x="2324100" y="5391150"/>
          <p14:tracePt t="133524" x="2317750" y="5397500"/>
          <p14:tracePt t="133542" x="2311400" y="5403850"/>
          <p14:tracePt t="133558" x="2305050" y="5410200"/>
          <p14:tracePt t="133578" x="2298700" y="5416550"/>
          <p14:tracePt t="133618" x="2298700" y="5422900"/>
          <p14:tracePt t="133625" x="2286000" y="5422900"/>
          <p14:tracePt t="133634" x="2273300" y="5422900"/>
          <p14:tracePt t="133642" x="2260600" y="5435600"/>
          <p14:tracePt t="133658" x="2222500" y="5441950"/>
          <p14:tracePt t="133675" x="2197100" y="5448300"/>
          <p14:tracePt t="133692" x="2178050" y="5454650"/>
          <p14:tracePt t="133708" x="2159000" y="5454650"/>
          <p14:tracePt t="133725" x="2133600" y="5454650"/>
          <p14:tracePt t="133741" x="2095500" y="5454650"/>
          <p14:tracePt t="133759" x="2051050" y="5454650"/>
          <p14:tracePt t="133775" x="2000250" y="5454650"/>
          <p14:tracePt t="133791" x="1962150" y="5454650"/>
          <p14:tracePt t="133808" x="1930400" y="5454650"/>
          <p14:tracePt t="133826" x="1911350" y="5454650"/>
          <p14:tracePt t="133841" x="1898650" y="5454650"/>
          <p14:tracePt t="133858" x="1873250" y="5454650"/>
          <p14:tracePt t="133875" x="1854200" y="5454650"/>
          <p14:tracePt t="133892" x="1828800" y="5448300"/>
          <p14:tracePt t="133908" x="1797050" y="5435600"/>
          <p14:tracePt t="133938" x="1790700" y="5429250"/>
          <p14:tracePt t="133954" x="1784350" y="5429250"/>
          <p14:tracePt t="133961" x="1778000" y="5429250"/>
          <p14:tracePt t="133978" x="1778000" y="5422900"/>
          <p14:tracePt t="133991" x="1771650" y="5416550"/>
          <p14:tracePt t="134009" x="1771650" y="5397500"/>
          <p14:tracePt t="134026" x="1771650" y="5359400"/>
          <p14:tracePt t="134042" x="1771650" y="5340350"/>
          <p14:tracePt t="134058" x="1771650" y="5321300"/>
          <p14:tracePt t="134075" x="1778000" y="5308600"/>
          <p14:tracePt t="134093" x="1803400" y="5289550"/>
          <p14:tracePt t="134109" x="1809750" y="5276850"/>
          <p14:tracePt t="134125" x="1822450" y="5270500"/>
          <p14:tracePt t="134142" x="1841500" y="5264150"/>
          <p14:tracePt t="134159" x="1873250" y="5251450"/>
          <p14:tracePt t="134175" x="1930400" y="5245100"/>
          <p14:tracePt t="134192" x="2000250" y="5245100"/>
          <p14:tracePt t="134208" x="2070100" y="5232400"/>
          <p14:tracePt t="134226" x="2139950" y="5232400"/>
          <p14:tracePt t="134242" x="2152650" y="5232400"/>
          <p14:tracePt t="134274" x="2159000" y="5238750"/>
          <p14:tracePt t="134282" x="2165350" y="5245100"/>
          <p14:tracePt t="134293" x="2178050" y="5257800"/>
          <p14:tracePt t="134308" x="2197100" y="5270500"/>
          <p14:tracePt t="134325" x="2222500" y="5289550"/>
          <p14:tracePt t="134342" x="2241550" y="5302250"/>
          <p14:tracePt t="134360" x="2241550" y="5308600"/>
          <p14:tracePt t="134375" x="2247900" y="5314950"/>
          <p14:tracePt t="134392" x="2254250" y="5321300"/>
          <p14:tracePt t="134410" x="2254250" y="5327650"/>
          <p14:tracePt t="134434" x="2260600" y="5334000"/>
          <p14:tracePt t="134474" x="2266950" y="5346700"/>
          <p14:tracePt t="134498" x="2266950" y="5353050"/>
          <p14:tracePt t="134506" x="2266950" y="5365750"/>
          <p14:tracePt t="134514" x="2266950" y="5372100"/>
          <p14:tracePt t="134525" x="2266950" y="5391150"/>
          <p14:tracePt t="134542" x="2266950" y="5403850"/>
          <p14:tracePt t="134559" x="2266950" y="5410200"/>
          <p14:tracePt t="134577" x="2260600" y="5416550"/>
          <p14:tracePt t="134618" x="2260600" y="5422900"/>
          <p14:tracePt t="134642" x="2260600" y="5429250"/>
          <p14:tracePt t="134722" x="2254250" y="5429250"/>
          <p14:tracePt t="134818" x="2247900" y="5429250"/>
          <p14:tracePt t="134826" x="2235200" y="5429250"/>
          <p14:tracePt t="134834" x="2216150" y="5429250"/>
          <p14:tracePt t="134842" x="2197100" y="5422900"/>
          <p14:tracePt t="134859" x="2152650" y="5391150"/>
          <p14:tracePt t="134876" x="2120900" y="5378450"/>
          <p14:tracePt t="134893" x="2101850" y="5365750"/>
          <p14:tracePt t="134909" x="2089150" y="5353050"/>
          <p14:tracePt t="134930" x="2082800" y="5353050"/>
          <p14:tracePt t="134954" x="2076450" y="5346700"/>
          <p14:tracePt t="134969" x="2070100" y="5340350"/>
          <p14:tracePt t="134986" x="2063750" y="5340350"/>
          <p14:tracePt t="134994" x="2057400" y="5334000"/>
          <p14:tracePt t="135009" x="2038350" y="5321300"/>
          <p14:tracePt t="135027" x="2032000" y="5314950"/>
          <p14:tracePt t="135042" x="2019300" y="5302250"/>
          <p14:tracePt t="135059" x="2006600" y="5302250"/>
          <p14:tracePt t="135076" x="2000250" y="5295900"/>
          <p14:tracePt t="135094" x="1981200" y="5289550"/>
          <p14:tracePt t="135114" x="1974850" y="5289550"/>
          <p14:tracePt t="135126" x="1968500" y="5283200"/>
          <p14:tracePt t="135142" x="1936750" y="5276850"/>
          <p14:tracePt t="135160" x="1917700" y="5264150"/>
          <p14:tracePt t="135177" x="1892300" y="5257800"/>
          <p14:tracePt t="135193" x="1866900" y="5251450"/>
          <p14:tracePt t="135194" x="1847850" y="5245100"/>
          <p14:tracePt t="135298" x="1841500" y="5245100"/>
          <p14:tracePt t="135330" x="1835150" y="5245100"/>
          <p14:tracePt t="135346" x="1828800" y="5245100"/>
          <p14:tracePt t="135354" x="1816100" y="5245100"/>
          <p14:tracePt t="135362" x="1803400" y="5238750"/>
          <p14:tracePt t="135377" x="1784350" y="5238750"/>
          <p14:tracePt t="135393" x="1752600" y="5232400"/>
          <p14:tracePt t="135410" x="1689100" y="5226050"/>
          <p14:tracePt t="135426" x="1657350" y="5219700"/>
          <p14:tracePt t="135444" x="1638300" y="5219700"/>
          <p14:tracePt t="135746" x="1638300" y="5213350"/>
          <p14:tracePt t="135762" x="1651000" y="5213350"/>
          <p14:tracePt t="135770" x="1657350" y="5213350"/>
          <p14:tracePt t="135778" x="1670050" y="5207000"/>
          <p14:tracePt t="135793" x="1689100" y="5200650"/>
          <p14:tracePt t="135810" x="1739900" y="5194300"/>
          <p14:tracePt t="135828" x="1765300" y="5187950"/>
          <p14:tracePt t="135843" x="1784350" y="5187950"/>
          <p14:tracePt t="135890" x="1790700" y="5187950"/>
          <p14:tracePt t="135914" x="1797050" y="5187950"/>
          <p14:tracePt t="135922" x="1803400" y="5187950"/>
          <p14:tracePt t="135930" x="1816100" y="5187950"/>
          <p14:tracePt t="135943" x="1828800" y="5187950"/>
          <p14:tracePt t="135960" x="1892300" y="5187950"/>
          <p14:tracePt t="135977" x="1930400" y="5187950"/>
          <p14:tracePt t="135978" x="1936750" y="5187950"/>
          <p14:tracePt t="135995" x="1943100" y="5187950"/>
          <p14:tracePt t="136010" x="1949450" y="5187950"/>
          <p14:tracePt t="136314" x="1943100" y="5194300"/>
          <p14:tracePt t="136322" x="1924050" y="5207000"/>
          <p14:tracePt t="136330" x="1917700" y="5213350"/>
          <p14:tracePt t="136344" x="1892300" y="5232400"/>
          <p14:tracePt t="136360" x="1866900" y="5257800"/>
          <p14:tracePt t="136377" x="1835150" y="5289550"/>
          <p14:tracePt t="136395" x="1816100" y="5321300"/>
          <p14:tracePt t="136411" x="1803400" y="5334000"/>
          <p14:tracePt t="136427" x="1790700" y="5359400"/>
          <p14:tracePt t="136445" x="1765300" y="5372100"/>
          <p14:tracePt t="136462" x="1746250" y="5391150"/>
          <p14:tracePt t="136477" x="1733550" y="5397500"/>
          <p14:tracePt t="136494" x="1720850" y="5403850"/>
          <p14:tracePt t="136511" x="1714500" y="5410200"/>
          <p14:tracePt t="136528" x="1695450" y="5422900"/>
          <p14:tracePt t="136544" x="1689100" y="5422900"/>
          <p14:tracePt t="136560" x="1689100" y="5429250"/>
          <p14:tracePt t="136603" x="1689100" y="5435600"/>
          <p14:tracePt t="136707" x="1689100" y="5441950"/>
          <p14:tracePt t="136714" x="1695450" y="5441950"/>
          <p14:tracePt t="136728" x="1701800" y="5441950"/>
          <p14:tracePt t="136744" x="1733550" y="5448300"/>
          <p14:tracePt t="136761" x="1771650" y="5454650"/>
          <p14:tracePt t="136779" x="1828800" y="5461000"/>
          <p14:tracePt t="136794" x="1892300" y="5461000"/>
          <p14:tracePt t="136811" x="1930400" y="5461000"/>
          <p14:tracePt t="136827" x="1962150" y="5461000"/>
          <p14:tracePt t="136845" x="1974850" y="5467350"/>
          <p14:tracePt t="136890" x="1981200" y="5467350"/>
          <p14:tracePt t="136898" x="1987550" y="5467350"/>
          <p14:tracePt t="136922" x="1993900" y="5467350"/>
          <p14:tracePt t="137106" x="1987550" y="5467350"/>
          <p14:tracePt t="137115" x="1981200" y="5467350"/>
          <p14:tracePt t="137130" x="1974850" y="5467350"/>
          <p14:tracePt t="137146" x="1968500" y="5467350"/>
          <p14:tracePt t="137154" x="1962150" y="5467350"/>
          <p14:tracePt t="137162" x="1955800" y="5467350"/>
          <p14:tracePt t="137179" x="1943100" y="5448300"/>
          <p14:tracePt t="137195" x="1924050" y="5422900"/>
          <p14:tracePt t="137211" x="1917700" y="5416550"/>
          <p14:tracePt t="137228" x="1898650" y="5391150"/>
          <p14:tracePt t="137246" x="1892300" y="5378450"/>
          <p14:tracePt t="137261" x="1885950" y="5353050"/>
          <p14:tracePt t="137278" x="1885950" y="5327650"/>
          <p14:tracePt t="137295" x="1885950" y="5308600"/>
          <p14:tracePt t="137312" x="1898650" y="5270500"/>
          <p14:tracePt t="137328" x="1930400" y="5245100"/>
          <p14:tracePt t="137345" x="1974850" y="5219700"/>
          <p14:tracePt t="137362" x="2089150" y="5200650"/>
          <p14:tracePt t="137379" x="2152650" y="5200650"/>
          <p14:tracePt t="137395" x="2197100" y="5207000"/>
          <p14:tracePt t="137412" x="2228850" y="5226050"/>
          <p14:tracePt t="137429" x="2247900" y="5238750"/>
          <p14:tracePt t="137446" x="2260600" y="5257800"/>
          <p14:tracePt t="137461" x="2266950" y="5270500"/>
          <p14:tracePt t="137479" x="2279650" y="5289550"/>
          <p14:tracePt t="137495" x="2279650" y="5295900"/>
          <p14:tracePt t="137513" x="2279650" y="5314950"/>
          <p14:tracePt t="137528" x="2279650" y="5327650"/>
          <p14:tracePt t="137545" x="2279650" y="5340350"/>
          <p14:tracePt t="137561" x="2279650" y="5359400"/>
          <p14:tracePt t="137562" x="2279650" y="5365750"/>
          <p14:tracePt t="137579" x="2273300" y="5378450"/>
          <p14:tracePt t="137595" x="2273300" y="5384800"/>
          <p14:tracePt t="137613" x="2266950" y="5397500"/>
          <p14:tracePt t="137628" x="2260600" y="5416550"/>
          <p14:tracePt t="137646" x="2254250" y="5454650"/>
          <p14:tracePt t="137662" x="2254250" y="5473700"/>
          <p14:tracePt t="137678" x="2254250" y="5492750"/>
          <p14:tracePt t="137696" x="2254250" y="5511800"/>
          <p14:tracePt t="137713" x="2254250" y="5524500"/>
          <p14:tracePt t="137728" x="2254250" y="5543550"/>
          <p14:tracePt t="137745" x="2254250" y="5581650"/>
          <p14:tracePt t="137762" x="2254250" y="5619750"/>
          <p14:tracePt t="137779" x="2254250" y="5626100"/>
          <p14:tracePt t="137795" x="2254250" y="5638800"/>
          <p14:tracePt t="137813" x="2260600" y="5645150"/>
          <p14:tracePt t="137829" x="2260600" y="5657850"/>
          <p14:tracePt t="137846" x="2260600" y="5670550"/>
          <p14:tracePt t="137862" x="2260600" y="5676900"/>
          <p14:tracePt t="137879" x="2254250" y="5695950"/>
          <p14:tracePt t="137895" x="2247900" y="5702300"/>
          <p14:tracePt t="137913" x="2216150" y="5715000"/>
          <p14:tracePt t="137929" x="2165350" y="5715000"/>
          <p14:tracePt t="137946" x="2133600" y="5721350"/>
          <p14:tracePt t="137946" x="2101850" y="5734050"/>
          <p14:tracePt t="137962" x="2044700" y="5734050"/>
          <p14:tracePt t="137980" x="1987550" y="5734050"/>
          <p14:tracePt t="137996" x="1930400" y="5734050"/>
          <p14:tracePt t="138012" x="1892300" y="5734050"/>
          <p14:tracePt t="138029" x="1873250" y="5740400"/>
          <p14:tracePt t="138047" x="1854200" y="5740400"/>
          <p14:tracePt t="138062" x="1841500" y="5740400"/>
          <p14:tracePt t="138079" x="1828800" y="5740400"/>
          <p14:tracePt t="138095" x="1822450" y="5740400"/>
          <p14:tracePt t="138267" x="1828800" y="5740400"/>
          <p14:tracePt t="138275" x="1847850" y="5740400"/>
          <p14:tracePt t="138282" x="1879600" y="5740400"/>
          <p14:tracePt t="138295" x="1911350" y="5740400"/>
          <p14:tracePt t="138312" x="1981200" y="5740400"/>
          <p14:tracePt t="138329" x="2051050" y="5740400"/>
          <p14:tracePt t="138347" x="2152650" y="5740400"/>
          <p14:tracePt t="138363" x="2197100" y="5740400"/>
          <p14:tracePt t="138379" x="2235200" y="5740400"/>
          <p14:tracePt t="138396" x="2260600" y="5740400"/>
          <p14:tracePt t="138414" x="2298700" y="5746750"/>
          <p14:tracePt t="138429" x="2330450" y="5753100"/>
          <p14:tracePt t="138446" x="2387600" y="5759450"/>
          <p14:tracePt t="138462" x="2463800" y="5778500"/>
          <p14:tracePt t="138480" x="2559050" y="5791200"/>
          <p14:tracePt t="138496" x="2635250" y="5803900"/>
          <p14:tracePt t="138512" x="2660650" y="5803900"/>
          <p14:tracePt t="138746" x="2660650" y="5810250"/>
          <p14:tracePt t="138755" x="2647950" y="5810250"/>
          <p14:tracePt t="138763" x="2635250" y="5810250"/>
          <p14:tracePt t="138779" x="2609850" y="5810250"/>
          <p14:tracePt t="138796" x="2584450" y="5810250"/>
          <p14:tracePt t="138813" x="2571750" y="5810250"/>
          <p14:tracePt t="138831" x="2559050" y="5810250"/>
          <p14:tracePt t="138846" x="2540000" y="5810250"/>
          <p14:tracePt t="138863" x="2501900" y="5791200"/>
          <p14:tracePt t="138879" x="2463800" y="5784850"/>
          <p14:tracePt t="138897" x="2425700" y="5765800"/>
          <p14:tracePt t="138913" x="2400300" y="5765800"/>
          <p14:tracePt t="138914" x="2393950" y="5759450"/>
          <p14:tracePt t="138954" x="2374900" y="5753100"/>
          <p14:tracePt t="138970" x="2368550" y="5746750"/>
          <p14:tracePt t="138987" x="2362200" y="5740400"/>
          <p14:tracePt t="138994" x="2355850" y="5734050"/>
          <p14:tracePt t="139010" x="2349500" y="5727700"/>
          <p14:tracePt t="139019" x="2343150" y="5721350"/>
          <p14:tracePt t="139034" x="2343150" y="5715000"/>
          <p14:tracePt t="139050" x="2336800" y="5708650"/>
          <p14:tracePt t="139063" x="2336800" y="5702300"/>
          <p14:tracePt t="139080" x="2336800" y="5689600"/>
          <p14:tracePt t="139097" x="2336800" y="5670550"/>
          <p14:tracePt t="139115" x="2336800" y="5619750"/>
          <p14:tracePt t="139130" x="2349500" y="5581650"/>
          <p14:tracePt t="139147" x="2387600" y="5549900"/>
          <p14:tracePt t="139163" x="2470150" y="5518150"/>
          <p14:tracePt t="139181" x="2571750" y="5492750"/>
          <p14:tracePt t="139197" x="2660650" y="5480050"/>
          <p14:tracePt t="139213" x="2705100" y="5473700"/>
          <p14:tracePt t="139230" x="2762250" y="5473700"/>
          <p14:tracePt t="139248" x="2800350" y="5486400"/>
          <p14:tracePt t="139263" x="2838450" y="5511800"/>
          <p14:tracePt t="139280" x="2876550" y="5543550"/>
          <p14:tracePt t="139297" x="2908300" y="5568950"/>
          <p14:tracePt t="139315" x="2921000" y="5588000"/>
          <p14:tracePt t="139330" x="2921000" y="5600700"/>
          <p14:tracePt t="139347" x="2921000" y="5613400"/>
          <p14:tracePt t="139363" x="2921000" y="5619750"/>
          <p14:tracePt t="139381" x="2921000" y="5632450"/>
          <p14:tracePt t="139397" x="2921000" y="5645150"/>
          <p14:tracePt t="139413" x="2921000" y="5651500"/>
          <p14:tracePt t="139430" x="2908300" y="5670550"/>
          <p14:tracePt t="139448" x="2901950" y="5695950"/>
          <p14:tracePt t="139463" x="2895600" y="5695950"/>
          <p14:tracePt t="139480" x="2889250" y="5702300"/>
          <p14:tracePt t="139507" x="2889250" y="5708650"/>
          <p14:tracePt t="139515" x="2882900" y="5708650"/>
          <p14:tracePt t="139530" x="2863850" y="5708650"/>
          <p14:tracePt t="139547" x="2844800" y="5708650"/>
          <p14:tracePt t="139563" x="2825750" y="5715000"/>
          <p14:tracePt t="139581" x="2819400" y="5721350"/>
          <p14:tracePt t="139597" x="2813050" y="5721350"/>
          <p14:tracePt t="139614" x="2781300" y="5721350"/>
          <p14:tracePt t="139630" x="2692400" y="5708650"/>
          <p14:tracePt t="139648" x="2565400" y="5670550"/>
          <p14:tracePt t="139663" x="2425700" y="5626100"/>
          <p14:tracePt t="139680" x="2305050" y="5588000"/>
          <p14:tracePt t="139697" x="2190750" y="5537200"/>
          <p14:tracePt t="139715" x="2070100" y="5448300"/>
          <p14:tracePt t="139730" x="1993900" y="5391150"/>
          <p14:tracePt t="139747" x="1949450" y="5353050"/>
          <p14:tracePt t="139763" x="1924050" y="5334000"/>
          <p14:tracePt t="139781" x="1917700" y="5327650"/>
          <p14:tracePt t="139797" x="1911350" y="5314950"/>
          <p14:tracePt t="139814" x="1892300" y="5302250"/>
          <p14:tracePt t="139830" x="1873250" y="5283200"/>
          <p14:tracePt t="139848" x="1866900" y="5270500"/>
          <p14:tracePt t="139864" x="1854200" y="5257800"/>
          <p14:tracePt t="139881" x="1841500" y="5245100"/>
          <p14:tracePt t="139897" x="1828800" y="5232400"/>
          <p14:tracePt t="139915" x="1828800" y="5226050"/>
          <p14:tracePt t="139947" x="1828800" y="5219700"/>
          <p14:tracePt t="139962" x="1828800" y="5213350"/>
          <p14:tracePt t="139971" x="1822450" y="5213350"/>
          <p14:tracePt t="140011" x="1822450" y="5207000"/>
          <p14:tracePt t="140042" x="1822450" y="5200650"/>
          <p14:tracePt t="140083" x="1828800" y="5200650"/>
          <p14:tracePt t="140275" x="1841500" y="5200650"/>
          <p14:tracePt t="140283" x="1854200" y="5200650"/>
          <p14:tracePt t="140290" x="1860550" y="5207000"/>
          <p14:tracePt t="140298" x="1892300" y="5219700"/>
          <p14:tracePt t="140314" x="1936750" y="5257800"/>
          <p14:tracePt t="140331" x="2019300" y="5314950"/>
          <p14:tracePt t="140348" x="2120900" y="5391150"/>
          <p14:tracePt t="140364" x="2311400" y="5499100"/>
          <p14:tracePt t="140381" x="2508250" y="5588000"/>
          <p14:tracePt t="140398" x="2647950" y="5638800"/>
          <p14:tracePt t="140415" x="2705100" y="5664200"/>
          <p14:tracePt t="140431" x="2730500" y="5683250"/>
          <p14:tracePt t="140448" x="2743200" y="5689600"/>
          <p14:tracePt t="140523" x="2749550" y="5689600"/>
          <p14:tracePt t="140530" x="2749550" y="5695950"/>
          <p14:tracePt t="140539" x="2749550" y="5702300"/>
          <p14:tracePt t="140554" x="2749550" y="5715000"/>
          <p14:tracePt t="140564" x="2755900" y="5715000"/>
          <p14:tracePt t="140581" x="2755900" y="5721350"/>
          <p14:tracePt t="140666" x="2762250" y="5727700"/>
          <p14:tracePt t="141331" x="2768600" y="5727700"/>
          <p14:tracePt t="141338" x="2781300" y="5727700"/>
          <p14:tracePt t="141348" x="2806700" y="5727700"/>
          <p14:tracePt t="141365" x="2914650" y="5727700"/>
          <p14:tracePt t="141382" x="3117850" y="5727700"/>
          <p14:tracePt t="141399" x="3435350" y="5727700"/>
          <p14:tracePt t="141415" x="3759200" y="5727700"/>
          <p14:tracePt t="141432" x="4064000" y="5702300"/>
          <p14:tracePt t="141449" x="4387850" y="5702300"/>
          <p14:tracePt t="141467" x="4902200" y="5689600"/>
          <p14:tracePt t="141482" x="5086350" y="5689600"/>
          <p14:tracePt t="141482" x="5270500" y="5689600"/>
          <p14:tracePt t="141499" x="5651500" y="5689600"/>
          <p14:tracePt t="141515" x="5975350" y="5689600"/>
          <p14:tracePt t="141533" x="6203950" y="5689600"/>
          <p14:tracePt t="141549" x="6324600" y="5683250"/>
          <p14:tracePt t="141565" x="6388100" y="5683250"/>
          <p14:tracePt t="141582" x="6426200" y="5664200"/>
          <p14:tracePt t="141599" x="6445250" y="5657850"/>
          <p14:tracePt t="141615" x="6483350" y="5651500"/>
          <p14:tracePt t="141632" x="6527800" y="5651500"/>
          <p14:tracePt t="141649" x="6584950" y="5651500"/>
          <p14:tracePt t="141666" x="6711950" y="5651500"/>
          <p14:tracePt t="141682" x="6800850" y="5638800"/>
          <p14:tracePt t="141699" x="6889750" y="5594350"/>
          <p14:tracePt t="141715" x="6978650" y="5549900"/>
          <p14:tracePt t="141733" x="7010400" y="5537200"/>
          <p14:tracePt t="141749" x="7010400" y="5530850"/>
          <p14:tracePt t="141779" x="7016750" y="5530850"/>
          <p14:tracePt t="141796" x="7016750" y="5524500"/>
          <p14:tracePt t="141811" x="7023100" y="5518150"/>
          <p14:tracePt t="141819" x="7023100" y="5511800"/>
          <p14:tracePt t="141832" x="7023100" y="5505450"/>
          <p14:tracePt t="141849" x="7029450" y="5492750"/>
          <p14:tracePt t="141867" x="7048500" y="5429250"/>
          <p14:tracePt t="141883" x="7067550" y="5384800"/>
          <p14:tracePt t="141899" x="7067550" y="5378450"/>
          <p14:tracePt t="141916" x="7067550" y="5372100"/>
          <p14:tracePt t="141954" x="7067550" y="5365750"/>
          <p14:tracePt t="142035" x="7067550" y="5353050"/>
          <p14:tracePt t="142043" x="7067550" y="5346700"/>
          <p14:tracePt t="142051" x="7067550" y="5334000"/>
          <p14:tracePt t="142066" x="7067550" y="5327650"/>
          <p14:tracePt t="142083" x="7067550" y="5321300"/>
          <p14:tracePt t="142107" x="7067550" y="5314950"/>
          <p14:tracePt t="142117" x="7061200" y="5314950"/>
          <p14:tracePt t="142133" x="7061200" y="5302250"/>
          <p14:tracePt t="142243" x="7048500" y="5302250"/>
          <p14:tracePt t="142250" x="7023100" y="5283200"/>
          <p14:tracePt t="142259" x="7004050" y="5270500"/>
          <p14:tracePt t="142267" x="6972300" y="5251450"/>
          <p14:tracePt t="142283" x="6902450" y="5219700"/>
          <p14:tracePt t="142299" x="6826250" y="5168900"/>
          <p14:tracePt t="142317" x="6762750" y="5130800"/>
          <p14:tracePt t="142333" x="6718300" y="5111750"/>
          <p14:tracePt t="142350" x="6718300" y="5105400"/>
          <p14:tracePt t="142371" x="6711950" y="5105400"/>
          <p14:tracePt t="142384" x="6711950" y="5092700"/>
          <p14:tracePt t="142400" x="6711950" y="5073650"/>
          <p14:tracePt t="142416" x="6711950" y="5029200"/>
          <p14:tracePt t="142433" x="6711950" y="4984750"/>
          <p14:tracePt t="142451" x="6743700" y="4940300"/>
          <p14:tracePt t="142466" x="6775450" y="4908550"/>
          <p14:tracePt t="142483" x="6832600" y="4883150"/>
          <p14:tracePt t="142500" x="6877050" y="4870450"/>
          <p14:tracePt t="142518" x="6915150" y="4857750"/>
          <p14:tracePt t="142533" x="6940550" y="4857750"/>
          <p14:tracePt t="142550" x="6959600" y="4857750"/>
          <p14:tracePt t="142566" x="7010400" y="4857750"/>
          <p14:tracePt t="142584" x="7099300" y="4883150"/>
          <p14:tracePt t="142600" x="7175500" y="4914900"/>
          <p14:tracePt t="142616" x="7213600" y="4933950"/>
          <p14:tracePt t="142633" x="7226300" y="4940300"/>
          <p14:tracePt t="142650" x="7232650" y="4965700"/>
          <p14:tracePt t="142667" x="7239000" y="4978400"/>
          <p14:tracePt t="142683" x="7239000" y="4997450"/>
          <p14:tracePt t="142700" x="7239000" y="5022850"/>
          <p14:tracePt t="142717" x="7207250" y="5060950"/>
          <p14:tracePt t="142733" x="7156450" y="5118100"/>
          <p14:tracePt t="142750" x="7118350" y="5168900"/>
          <p14:tracePt t="142767" x="7099300" y="5207000"/>
          <p14:tracePt t="142784" x="7080250" y="5232400"/>
          <p14:tracePt t="142800" x="7073900" y="5238750"/>
          <p14:tracePt t="142817" x="7067550" y="5251450"/>
          <p14:tracePt t="142833" x="7048500" y="5264150"/>
          <p14:tracePt t="142851" x="6965950" y="5283200"/>
          <p14:tracePt t="142867" x="6908800" y="5302250"/>
          <p14:tracePt t="142883" x="6832600" y="5321300"/>
          <p14:tracePt t="142900" x="6724650" y="5346700"/>
          <p14:tracePt t="142918" x="6572250" y="5384800"/>
          <p14:tracePt t="142933" x="6280150" y="5410200"/>
          <p14:tracePt t="142950" x="5740400" y="5429250"/>
          <p14:tracePt t="142967" x="5181600" y="5467350"/>
          <p14:tracePt t="142985" x="4718050" y="5549900"/>
          <p14:tracePt t="143000" x="4305300" y="5600700"/>
          <p14:tracePt t="143017" x="3917950" y="5638800"/>
          <p14:tracePt t="143033" x="3536950" y="5638800"/>
          <p14:tracePt t="143051" x="2952750" y="5645150"/>
          <p14:tracePt t="143067" x="2647950" y="5664200"/>
          <p14:tracePt t="143084" x="2438400" y="5664200"/>
          <p14:tracePt t="143100" x="2298700" y="5683250"/>
          <p14:tracePt t="143118" x="2203450" y="5695950"/>
          <p14:tracePt t="143133" x="2108200" y="5695950"/>
          <p14:tracePt t="143150" x="2019300" y="5695950"/>
          <p14:tracePt t="143167" x="1924050" y="5695950"/>
          <p14:tracePt t="143185" x="1873250" y="5695950"/>
          <p14:tracePt t="143200" x="1860550" y="5702300"/>
          <p14:tracePt t="143217" x="1854200" y="5708650"/>
          <p14:tracePt t="143243" x="1847850" y="5708650"/>
          <p14:tracePt t="143251" x="1835150" y="5721350"/>
          <p14:tracePt t="143267" x="1784350" y="5746750"/>
          <p14:tracePt t="143284" x="1758950" y="5765800"/>
          <p14:tracePt t="143300" x="1746250" y="5784850"/>
          <p14:tracePt t="143318" x="1746250" y="5797550"/>
          <p14:tracePt t="143334" x="1746250" y="5803900"/>
          <p14:tracePt t="143371" x="1746250" y="5810250"/>
          <p14:tracePt t="143379" x="1746250" y="5816600"/>
          <p14:tracePt t="143386" x="1771650" y="5835650"/>
          <p14:tracePt t="143400" x="1803400" y="5848350"/>
          <p14:tracePt t="143417" x="1917700" y="5892800"/>
          <p14:tracePt t="143434" x="2044700" y="5930900"/>
          <p14:tracePt t="143435" x="2089150" y="5937250"/>
          <p14:tracePt t="143451" x="2114550" y="5937250"/>
          <p14:tracePt t="143467" x="2120900" y="5943600"/>
          <p14:tracePt t="143579" x="2127250" y="5943600"/>
          <p14:tracePt t="143587" x="2127250" y="5937250"/>
          <p14:tracePt t="143595" x="2133600" y="5924550"/>
          <p14:tracePt t="143603" x="2133600" y="5918200"/>
          <p14:tracePt t="143617" x="2133600" y="5899150"/>
          <p14:tracePt t="143634" x="2133600" y="5880100"/>
          <p14:tracePt t="143667" x="2133600" y="5873750"/>
          <p14:tracePt t="143675" x="2133600" y="5861050"/>
          <p14:tracePt t="143684" x="2133600" y="5842000"/>
          <p14:tracePt t="143701" x="2133600" y="5791200"/>
          <p14:tracePt t="143718" x="2114550" y="5715000"/>
          <p14:tracePt t="143734" x="2089150" y="5651500"/>
          <p14:tracePt t="143751" x="2076450" y="5619750"/>
          <p14:tracePt t="143767" x="2070100" y="5607050"/>
          <p14:tracePt t="143785" x="2063750" y="5588000"/>
          <p14:tracePt t="143801" x="2051050" y="5562600"/>
          <p14:tracePt t="143817" x="2038350" y="5537200"/>
          <p14:tracePt t="143834" x="2012950" y="5518150"/>
          <p14:tracePt t="143835" x="2006600" y="5511800"/>
          <p14:tracePt t="143853" x="2000250" y="5505450"/>
          <p14:tracePt t="143868" x="1981200" y="5480050"/>
          <p14:tracePt t="143884" x="1955800" y="5416550"/>
          <p14:tracePt t="143901" x="1924050" y="5353050"/>
          <p14:tracePt t="143919" x="1898650" y="5314950"/>
          <p14:tracePt t="143934" x="1879600" y="5289550"/>
          <p14:tracePt t="143951" x="1860550" y="5270500"/>
          <p14:tracePt t="144011" x="1854200" y="5264150"/>
          <p14:tracePt t="144019" x="1854200" y="5257800"/>
          <p14:tracePt t="144027" x="1847850" y="5238750"/>
          <p14:tracePt t="144035" x="1841500" y="5226050"/>
          <p14:tracePt t="144051" x="1828800" y="5175250"/>
          <p14:tracePt t="144068" x="1822450" y="5149850"/>
          <p14:tracePt t="144086" x="1822450" y="5137150"/>
          <p14:tracePt t="144275" x="1822450" y="5168900"/>
          <p14:tracePt t="144283" x="1822450" y="5200650"/>
          <p14:tracePt t="144291" x="1835150" y="5238750"/>
          <p14:tracePt t="144301" x="1841500" y="5276850"/>
          <p14:tracePt t="144318" x="1854200" y="5327650"/>
          <p14:tracePt t="144335" x="1860550" y="5365750"/>
          <p14:tracePt t="144352" x="1860550" y="5391150"/>
          <p14:tracePt t="144368" x="1860550" y="5397500"/>
          <p14:tracePt t="144475" x="1866900" y="5410200"/>
          <p14:tracePt t="144483" x="1892300" y="5435600"/>
          <p14:tracePt t="144491" x="1936750" y="5473700"/>
          <p14:tracePt t="144501" x="1987550" y="5505450"/>
          <p14:tracePt t="144518" x="2184400" y="5613400"/>
          <p14:tracePt t="144535" x="2451100" y="5765800"/>
          <p14:tracePt t="144552" x="2628900" y="5886450"/>
          <p14:tracePt t="144569" x="2724150" y="5949950"/>
          <p14:tracePt t="144585" x="2749550" y="5975350"/>
          <p14:tracePt t="144635" x="2749550" y="5981700"/>
          <p14:tracePt t="144644" x="2755900" y="5981700"/>
          <p14:tracePt t="144651" x="2755900" y="5988050"/>
          <p14:tracePt t="144668" x="2755900" y="5994400"/>
          <p14:tracePt t="144685" x="2755900" y="6007100"/>
          <p14:tracePt t="144703" x="2755900" y="6019800"/>
          <p14:tracePt t="144718" x="2755900" y="6026150"/>
          <p14:tracePt t="144736" x="2755900" y="6038850"/>
          <p14:tracePt t="144752" x="2774950" y="6083300"/>
          <p14:tracePt t="144770" x="2800350" y="6153150"/>
          <p14:tracePt t="144785" x="2832100" y="6210300"/>
          <p14:tracePt t="144802" x="2838450" y="6235700"/>
          <p14:tracePt t="144852" x="2825750" y="6235700"/>
          <p14:tracePt t="144859" x="2819400" y="6235700"/>
          <p14:tracePt t="144868" x="2813050" y="6235700"/>
          <p14:tracePt t="144885" x="2768600" y="6210300"/>
          <p14:tracePt t="144902" x="2724150" y="6184900"/>
          <p14:tracePt t="144919" x="2647950" y="6140450"/>
          <p14:tracePt t="144935" x="2635250" y="6134100"/>
          <p14:tracePt t="144952" x="2622550" y="6127750"/>
          <p14:tracePt t="145060" x="2616200" y="6121400"/>
          <p14:tracePt t="145092" x="2609850" y="6121400"/>
          <p14:tracePt t="145099" x="2609850" y="6115050"/>
          <p14:tracePt t="145107" x="2609850" y="6108700"/>
          <p14:tracePt t="145123" x="2609850" y="6102350"/>
          <p14:tracePt t="145147" x="2603500" y="6089650"/>
          <p14:tracePt t="145219" x="2597150" y="6083300"/>
          <p14:tracePt t="145563" x="2584450" y="6057900"/>
          <p14:tracePt t="145571" x="2578100" y="6051550"/>
          <p14:tracePt t="145580" x="2565400" y="6045200"/>
          <p14:tracePt t="145587" x="2559050" y="6032500"/>
          <p14:tracePt t="145603" x="2540000" y="6019800"/>
          <p14:tracePt t="145620" x="2533650" y="6013450"/>
          <p14:tracePt t="145637" x="2533650" y="6007100"/>
          <p14:tracePt t="146011" x="2533650" y="6013450"/>
          <p14:tracePt t="146020" x="2540000" y="6019800"/>
          <p14:tracePt t="146027" x="2559050" y="6032500"/>
          <p14:tracePt t="146036" x="2571750" y="6032500"/>
          <p14:tracePt t="146053" x="2584450" y="6038850"/>
          <p14:tracePt t="146140" x="2590800" y="6038850"/>
          <p14:tracePt t="146236" x="2584450" y="6038850"/>
          <p14:tracePt t="146243" x="2578100" y="6038850"/>
          <p14:tracePt t="146259" x="2571750" y="6038850"/>
          <p14:tracePt t="146270" x="2552700" y="6038850"/>
          <p14:tracePt t="146286" x="2527300" y="6032500"/>
          <p14:tracePt t="146304" x="2495550" y="6026150"/>
          <p14:tracePt t="146320" x="2451100" y="6000750"/>
          <p14:tracePt t="146336" x="2406650" y="5994400"/>
          <p14:tracePt t="146353" x="2387600" y="5981700"/>
          <p14:tracePt t="146371" x="2374900" y="5969000"/>
          <p14:tracePt t="146395" x="2368550" y="5962650"/>
          <p14:tracePt t="146403" x="2368550" y="5949950"/>
          <p14:tracePt t="146420" x="2362200" y="5930900"/>
          <p14:tracePt t="146438" x="2362200" y="5899150"/>
          <p14:tracePt t="146453" x="2362200" y="5873750"/>
          <p14:tracePt t="146470" x="2381250" y="5829300"/>
          <p14:tracePt t="146487" x="2419350" y="5810250"/>
          <p14:tracePt t="146504" x="2489200" y="5810250"/>
          <p14:tracePt t="146520" x="2609850" y="5816600"/>
          <p14:tracePt t="146537" x="2755900" y="5873750"/>
          <p14:tracePt t="146554" x="2863850" y="5924550"/>
          <p14:tracePt t="146572" x="2901950" y="5962650"/>
          <p14:tracePt t="146587" x="2908300" y="5969000"/>
          <p14:tracePt t="146603" x="2908300" y="5988050"/>
          <p14:tracePt t="146620" x="2901950" y="6007100"/>
          <p14:tracePt t="146638" x="2889250" y="6026150"/>
          <p14:tracePt t="146653" x="2857500" y="6051550"/>
          <p14:tracePt t="146670" x="2832100" y="6070600"/>
          <p14:tracePt t="146687" x="2800350" y="6083300"/>
          <p14:tracePt t="146705" x="2781300" y="6089650"/>
          <p14:tracePt t="146755" x="2774950" y="6089650"/>
          <p14:tracePt t="146811" x="2768600" y="6096000"/>
          <p14:tracePt t="146868" x="2774950" y="6096000"/>
          <p14:tracePt t="146875" x="2794000" y="6083300"/>
          <p14:tracePt t="146888" x="2813050" y="6083300"/>
          <p14:tracePt t="146904" x="2908300" y="6076950"/>
          <p14:tracePt t="146920" x="3124200" y="6064250"/>
          <p14:tracePt t="146937" x="3409950" y="6064250"/>
          <p14:tracePt t="146955" x="4102100" y="5988050"/>
          <p14:tracePt t="146970" x="4298950" y="5949950"/>
          <p14:tracePt t="146988" x="4965700" y="5854700"/>
          <p14:tracePt t="147004" x="5422900" y="5835650"/>
          <p14:tracePt t="147021" x="5848350" y="5829300"/>
          <p14:tracePt t="147037" x="6178550" y="5810250"/>
          <p14:tracePt t="147054" x="6508750" y="5803900"/>
          <p14:tracePt t="147070" x="6769100" y="5797550"/>
          <p14:tracePt t="147088" x="6883400" y="5778500"/>
          <p14:tracePt t="147104" x="6927850" y="5772150"/>
          <p14:tracePt t="147121" x="6953250" y="5759450"/>
          <p14:tracePt t="147137" x="6978650" y="5734050"/>
          <p14:tracePt t="147155" x="7067550" y="5695950"/>
          <p14:tracePt t="147171" x="7156450" y="5670550"/>
          <p14:tracePt t="147188" x="7239000" y="5645150"/>
          <p14:tracePt t="147204" x="7289800" y="5619750"/>
          <p14:tracePt t="147222" x="7308850" y="5594350"/>
          <p14:tracePt t="147237" x="7334250" y="5562600"/>
          <p14:tracePt t="147254" x="7366000" y="5556250"/>
          <p14:tracePt t="147271" x="7385050" y="5549900"/>
          <p14:tracePt t="147289" x="7397750" y="5543550"/>
          <p14:tracePt t="147307" x="7404100" y="5543550"/>
          <p14:tracePt t="147323" x="7404100" y="5530850"/>
          <p14:tracePt t="147412" x="7404100" y="5524500"/>
          <p14:tracePt t="147419" x="7404100" y="5518150"/>
          <p14:tracePt t="147428" x="7391400" y="5505450"/>
          <p14:tracePt t="147437" x="7385050" y="5499100"/>
          <p14:tracePt t="147454" x="7378700" y="5492750"/>
          <p14:tracePt t="147563" x="7372350" y="5492750"/>
          <p14:tracePt t="147580" x="7366000" y="5492750"/>
          <p14:tracePt t="147620" x="7353300" y="5492750"/>
          <p14:tracePt t="147627" x="7334250" y="5499100"/>
          <p14:tracePt t="147639" x="7308850" y="5505450"/>
          <p14:tracePt t="147654" x="7251700" y="5518150"/>
          <p14:tracePt t="147672" x="7200900" y="5524500"/>
          <p14:tracePt t="147688" x="7175500" y="5524500"/>
          <p14:tracePt t="147705" x="7150100" y="5524500"/>
          <p14:tracePt t="147721" x="7112000" y="5524500"/>
          <p14:tracePt t="147738" x="7086600" y="5524500"/>
          <p14:tracePt t="147740" x="7067550" y="5524500"/>
          <p14:tracePt t="147754" x="7029450" y="5518150"/>
          <p14:tracePt t="147773" x="6946900" y="5511800"/>
          <p14:tracePt t="147788" x="6908800" y="5511800"/>
          <p14:tracePt t="147805" x="6896100" y="5511800"/>
          <p14:tracePt t="147868" x="6889750" y="5505450"/>
          <p14:tracePt t="147875" x="6889750" y="5499100"/>
          <p14:tracePt t="147888" x="6883400" y="5492750"/>
          <p14:tracePt t="147904" x="6883400" y="5480050"/>
          <p14:tracePt t="147921" x="6883400" y="5461000"/>
          <p14:tracePt t="147939" x="6883400" y="5422900"/>
          <p14:tracePt t="147954" x="6883400" y="5403850"/>
          <p14:tracePt t="147972" x="6896100" y="5359400"/>
          <p14:tracePt t="147988" x="6902450" y="5327650"/>
          <p14:tracePt t="148006" x="6927850" y="5302250"/>
          <p14:tracePt t="148021" x="6959600" y="5276850"/>
          <p14:tracePt t="148038" x="7016750" y="5251450"/>
          <p14:tracePt t="148055" x="7086600" y="5226050"/>
          <p14:tracePt t="148072" x="7150100" y="5226050"/>
          <p14:tracePt t="148088" x="7194550" y="5213350"/>
          <p14:tracePt t="148105" x="7226300" y="5213350"/>
          <p14:tracePt t="148121" x="7289800" y="5213350"/>
          <p14:tracePt t="148123" x="7321550" y="5213350"/>
          <p14:tracePt t="148139" x="7385050" y="5213350"/>
          <p14:tracePt t="148155" x="7429500" y="5213350"/>
          <p14:tracePt t="148172" x="7448550" y="5213350"/>
          <p14:tracePt t="148188" x="7461250" y="5219700"/>
          <p14:tracePt t="148206" x="7486650" y="5238750"/>
          <p14:tracePt t="148222" x="7518400" y="5264150"/>
          <p14:tracePt t="148238" x="7531100" y="5276850"/>
          <p14:tracePt t="148255" x="7537450" y="5283200"/>
          <p14:tracePt t="148273" x="7537450" y="5289550"/>
          <p14:tracePt t="148289" x="7537450" y="5308600"/>
          <p14:tracePt t="148305" x="7537450" y="5334000"/>
          <p14:tracePt t="148322" x="7537450" y="5353050"/>
          <p14:tracePt t="148340" x="7524750" y="5372100"/>
          <p14:tracePt t="148355" x="7512050" y="5391150"/>
          <p14:tracePt t="148372" x="7493000" y="5410200"/>
          <p14:tracePt t="148389" x="7448550" y="5429250"/>
          <p14:tracePt t="148406" x="7410450" y="5441950"/>
          <p14:tracePt t="148422" x="7378700" y="5461000"/>
          <p14:tracePt t="148438" x="7366000" y="5467350"/>
          <p14:tracePt t="148455" x="7346950" y="5473700"/>
          <p14:tracePt t="148473" x="7308850" y="5473700"/>
          <p14:tracePt t="148488" x="7245350" y="5473700"/>
          <p14:tracePt t="148505" x="7188200" y="5480050"/>
          <p14:tracePt t="148522" x="7150100" y="5480050"/>
          <p14:tracePt t="148540" x="7118350" y="5492750"/>
          <p14:tracePt t="148556" x="7105650" y="5492750"/>
          <p14:tracePt t="148572" x="7073900" y="5492750"/>
          <p14:tracePt t="148588" x="7016750" y="5473700"/>
          <p14:tracePt t="148606" x="6972300" y="5461000"/>
          <p14:tracePt t="148622" x="6927850" y="5441950"/>
          <p14:tracePt t="148639" x="6921500" y="5441950"/>
          <p14:tracePt t="148660" x="6915150" y="5435600"/>
          <p14:tracePt t="148673" x="6908800" y="5429250"/>
          <p14:tracePt t="148689" x="6902450" y="5403850"/>
          <p14:tracePt t="148705" x="6896100" y="5384800"/>
          <p14:tracePt t="148723" x="6889750" y="5372100"/>
          <p14:tracePt t="148740" x="6889750" y="5334000"/>
          <p14:tracePt t="148756" x="6889750" y="5295900"/>
          <p14:tracePt t="148772" x="6915150" y="5270500"/>
          <p14:tracePt t="148789" x="6946900" y="5245100"/>
          <p14:tracePt t="148806" x="6972300" y="5232400"/>
          <p14:tracePt t="148822" x="6991350" y="5232400"/>
          <p14:tracePt t="148839" x="7035800" y="5232400"/>
          <p14:tracePt t="148856" x="7131050" y="5232400"/>
          <p14:tracePt t="148873" x="7239000" y="5232400"/>
          <p14:tracePt t="148889" x="7334250" y="5232400"/>
          <p14:tracePt t="148906" x="7385050" y="5232400"/>
          <p14:tracePt t="148922" x="7423150" y="5232400"/>
          <p14:tracePt t="148940" x="7461250" y="5238750"/>
          <p14:tracePt t="148956" x="7486650" y="5251450"/>
          <p14:tracePt t="148972" x="7518400" y="5251450"/>
          <p14:tracePt t="148989" x="7518400" y="5257800"/>
          <p14:tracePt t="149007" x="7524750" y="5257800"/>
          <p14:tracePt t="149022" x="7531100" y="5270500"/>
          <p14:tracePt t="149039" x="7543800" y="5295900"/>
          <p14:tracePt t="149056" x="7543800" y="5327650"/>
          <p14:tracePt t="149073" x="7550150" y="5340350"/>
          <p14:tracePt t="149089" x="7550150" y="5359400"/>
          <p14:tracePt t="149106" x="7550150" y="5384800"/>
          <p14:tracePt t="149122" x="7512050" y="5416550"/>
          <p14:tracePt t="149140" x="7454900" y="5454650"/>
          <p14:tracePt t="149156" x="7416800" y="5467350"/>
          <p14:tracePt t="149173" x="7378700" y="5480050"/>
          <p14:tracePt t="149190" x="7359650" y="5480050"/>
          <p14:tracePt t="149207" x="7346950" y="5486400"/>
          <p14:tracePt t="149557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1879" y="406400"/>
            <a:ext cx="1028192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identifier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구성 방법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변수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(variable)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이름 이나 함수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(function)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이름을 </a:t>
            </a:r>
            <a:r>
              <a:rPr lang="en-US" altLang="ko-KR" sz="2400" dirty="0">
                <a:latin typeface="Arial" panose="020B0604020202020204" pitchFamily="34" charset="0"/>
              </a:rPr>
              <a:t>identifier</a:t>
            </a:r>
            <a:r>
              <a:rPr lang="ko-KR" altLang="en-US" sz="2400" dirty="0">
                <a:latin typeface="Arial" panose="020B0604020202020204" pitchFamily="34" charset="0"/>
              </a:rPr>
              <a:t>라고 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알파벳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a-z, A-Z, _ (</a:t>
            </a: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underbar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underscore)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로 시작한다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</a:rPr>
              <a:t>이후에는 복수개의 알파벳</a:t>
            </a:r>
            <a:r>
              <a:rPr lang="en-US" altLang="ko-KR" sz="2400" dirty="0">
                <a:latin typeface="Arial" panose="020B0604020202020204" pitchFamily="34" charset="0"/>
              </a:rPr>
              <a:t> a-z, A-Z, _, </a:t>
            </a:r>
            <a:r>
              <a:rPr lang="ko-KR" altLang="en-US" sz="2400" dirty="0">
                <a:latin typeface="Arial" panose="020B0604020202020204" pitchFamily="34" charset="0"/>
              </a:rPr>
              <a:t>숫자</a:t>
            </a:r>
            <a:r>
              <a:rPr lang="en-US" altLang="ko-KR" sz="2400" dirty="0">
                <a:latin typeface="Arial" panose="020B0604020202020204" pitchFamily="34" charset="0"/>
              </a:rPr>
              <a:t>(0-9)</a:t>
            </a:r>
            <a:r>
              <a:rPr lang="ko-KR" altLang="en-US" sz="2400" dirty="0">
                <a:latin typeface="Arial" panose="020B0604020202020204" pitchFamily="34" charset="0"/>
              </a:rPr>
              <a:t>가 올 수 있다</a:t>
            </a:r>
            <a:r>
              <a:rPr lang="en-US" altLang="ko-KR" sz="2400" dirty="0">
                <a:latin typeface="Arial" panose="020B0604020202020204" pitchFamily="34" charset="0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대소문자를 구분한다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abc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≠ ABC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특별문자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@,$,%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등은 사용할 수 없다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00"/>
    </mc:Choice>
    <mc:Fallback xmlns="">
      <p:transition spd="slow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19" x="3549650" y="2127250"/>
          <p14:tracePt t="1958" x="3536950" y="2127250"/>
          <p14:tracePt t="1966" x="3530600" y="2127250"/>
          <p14:tracePt t="1974" x="3511550" y="2133600"/>
          <p14:tracePt t="2000" x="3397250" y="2133600"/>
          <p14:tracePt t="2031" x="3079750" y="2076450"/>
          <p14:tracePt t="2038" x="2997200" y="2051050"/>
          <p14:tracePt t="2086" x="2749550" y="1924050"/>
          <p14:tracePt t="2086" x="2730500" y="1885950"/>
          <p14:tracePt t="2099" x="2705100" y="1828800"/>
          <p14:tracePt t="2129" x="2686050" y="1638300"/>
          <p14:tracePt t="2134" x="2692400" y="1600200"/>
          <p14:tracePt t="2166" x="2762250" y="1498600"/>
          <p14:tracePt t="2167" x="2832100" y="1460500"/>
          <p14:tracePt t="2197" x="3181350" y="1403350"/>
          <p14:tracePt t="2199" x="3333750" y="1403350"/>
          <p14:tracePt t="2229" x="3867150" y="1403350"/>
          <p14:tracePt t="2249" x="4349750" y="1403350"/>
          <p14:tracePt t="2280" x="4737100" y="1403350"/>
          <p14:tracePt t="2286" x="4762500" y="1403350"/>
          <p14:tracePt t="2316" x="4787900" y="1428750"/>
          <p14:tracePt t="2347" x="4787900" y="1504950"/>
          <p14:tracePt t="2350" x="4787900" y="1536700"/>
          <p14:tracePt t="2382" x="4781550" y="1657350"/>
          <p14:tracePt t="2383" x="4768850" y="1708150"/>
          <p14:tracePt t="2390" x="4762500" y="1765300"/>
          <p14:tracePt t="2415" x="4724400" y="1879600"/>
          <p14:tracePt t="2445" x="4648200" y="1968500"/>
          <p14:tracePt t="2449" x="4629150" y="1981200"/>
          <p14:tracePt t="2479" x="4559300" y="2012950"/>
          <p14:tracePt t="2486" x="4552950" y="2012950"/>
          <p14:tracePt t="2631" x="4552950" y="2006600"/>
          <p14:tracePt t="2639" x="4559300" y="2000250"/>
          <p14:tracePt t="2639" x="0" y="0"/>
        </p14:tracePtLst>
        <p14:tracePtLst>
          <p14:tracePt t="3007" x="6699250" y="1962150"/>
          <p14:tracePt t="3015" x="6692900" y="1968500"/>
          <p14:tracePt t="3022" x="6673850" y="1974850"/>
          <p14:tracePt t="3048" x="6623050" y="1993900"/>
          <p14:tracePt t="3079" x="6559550" y="2006600"/>
          <p14:tracePt t="3086" x="6540500" y="2006600"/>
          <p14:tracePt t="3114" x="6464300" y="1962150"/>
          <p14:tracePt t="3146" x="6305550" y="1860550"/>
          <p14:tracePt t="3150" x="6267450" y="1822450"/>
          <p14:tracePt t="3181" x="6229350" y="1739900"/>
          <p14:tracePt t="3212" x="6280150" y="1574800"/>
          <p14:tracePt t="3215" x="6330950" y="1517650"/>
          <p14:tracePt t="3245" x="6502400" y="1397000"/>
          <p14:tracePt t="3248" x="6565900" y="1365250"/>
          <p14:tracePt t="3279" x="6927850" y="1320800"/>
          <p14:tracePt t="3286" x="7048500" y="1320800"/>
          <p14:tracePt t="3314" x="7410450" y="1333500"/>
          <p14:tracePt t="3346" x="7702550" y="1384300"/>
          <p14:tracePt t="3351" x="7727950" y="1390650"/>
          <p14:tracePt t="3381" x="7778750" y="1428750"/>
          <p14:tracePt t="3411" x="7842250" y="1511300"/>
          <p14:tracePt t="3416" x="7848600" y="1517650"/>
          <p14:tracePt t="3446" x="7861300" y="1530350"/>
          <p14:tracePt t="3447" x="7861300" y="1543050"/>
          <p14:tracePt t="3478" x="7861300" y="1581150"/>
          <p14:tracePt t="3482" x="7854950" y="1600200"/>
          <p14:tracePt t="3512" x="7797800" y="1733550"/>
          <p14:tracePt t="3518" x="7772400" y="1778000"/>
          <p14:tracePt t="3549" x="7702550" y="1860550"/>
          <p14:tracePt t="3579" x="7613650" y="1930400"/>
          <p14:tracePt t="3582" x="7600950" y="1943100"/>
          <p14:tracePt t="3613" x="7562850" y="1962150"/>
          <p14:tracePt t="3616" x="7550150" y="1968500"/>
          <p14:tracePt t="3646" x="7537450" y="1974850"/>
          <p14:tracePt t="4095" x="0" y="0"/>
        </p14:tracePtLst>
        <p14:tracePtLst>
          <p14:tracePt t="4519" x="9239250" y="1968500"/>
          <p14:tracePt t="4535" x="9239250" y="1974850"/>
          <p14:tracePt t="4547" x="9239250" y="1981200"/>
          <p14:tracePt t="4578" x="9201150" y="2006600"/>
          <p14:tracePt t="4582" x="9194800" y="2012950"/>
          <p14:tracePt t="4615" x="9118600" y="2032000"/>
          <p14:tracePt t="4622" x="9099550" y="2032000"/>
          <p14:tracePt t="4647" x="9017000" y="2025650"/>
          <p14:tracePt t="4678" x="8953500" y="2000250"/>
          <p14:tracePt t="4682" x="8940800" y="1987550"/>
          <p14:tracePt t="4712" x="8909050" y="1930400"/>
          <p14:tracePt t="4718" x="8909050" y="1911350"/>
          <p14:tracePt t="4748" x="8896350" y="1835150"/>
          <p14:tracePt t="4779" x="8890000" y="1720850"/>
          <p14:tracePt t="4782" x="8890000" y="1689100"/>
          <p14:tracePt t="4815" x="8940800" y="1568450"/>
          <p14:tracePt t="4822" x="8966200" y="1543050"/>
          <p14:tracePt t="4847" x="9036050" y="1485900"/>
          <p14:tracePt t="4877" x="9093200" y="1441450"/>
          <p14:tracePt t="4881" x="9112250" y="1441450"/>
          <p14:tracePt t="4912" x="9226550" y="1441450"/>
          <p14:tracePt t="4918" x="9271000" y="1447800"/>
          <p14:tracePt t="4948" x="9461500" y="1498600"/>
          <p14:tracePt t="4979" x="9582150" y="1536700"/>
          <p14:tracePt t="4982" x="9588500" y="1543050"/>
          <p14:tracePt t="5015" x="9620250" y="1581150"/>
          <p14:tracePt t="5023" x="9620250" y="1593850"/>
          <p14:tracePt t="5047" x="9632950" y="1638300"/>
          <p14:tracePt t="5077" x="9632950" y="1676400"/>
          <p14:tracePt t="5081" x="9639300" y="1689100"/>
          <p14:tracePt t="5111" x="9645650" y="1720850"/>
          <p14:tracePt t="5118" x="9645650" y="1733550"/>
          <p14:tracePt t="5148" x="9645650" y="1778000"/>
          <p14:tracePt t="5179" x="9632950" y="1879600"/>
          <p14:tracePt t="5182" x="9626600" y="1905000"/>
          <p14:tracePt t="5212" x="9594850" y="1968500"/>
          <p14:tracePt t="5215" x="9582150" y="1987550"/>
          <p14:tracePt t="5245" x="9544050" y="2032000"/>
          <p14:tracePt t="5247" x="9537700" y="2044700"/>
          <p14:tracePt t="5277" x="9499600" y="2082800"/>
          <p14:tracePt t="5281" x="9486900" y="2095500"/>
          <p14:tracePt t="5311" x="9417050" y="2120900"/>
          <p14:tracePt t="5319" x="9385300" y="2120900"/>
          <p14:tracePt t="5348" x="9302750" y="2120900"/>
          <p14:tracePt t="5378" x="9264650" y="2127250"/>
          <p14:tracePt t="5815" x="0" y="0"/>
        </p14:tracePtLst>
        <p14:tracePtLst>
          <p14:tracePt t="6311" x="9258300" y="2127250"/>
          <p14:tracePt t="6383" x="9251950" y="2127250"/>
          <p14:tracePt t="6390" x="9239250" y="2127250"/>
          <p14:tracePt t="6413" x="9213850" y="2120900"/>
          <p14:tracePt t="6443" x="9156700" y="2108200"/>
          <p14:tracePt t="6446" x="9137650" y="2101850"/>
          <p14:tracePt t="6477" x="9067800" y="2044700"/>
          <p14:tracePt t="6479" x="9042400" y="2019300"/>
          <p14:tracePt t="6509" x="8972550" y="1955800"/>
          <p14:tracePt t="6512" x="8966200" y="1936750"/>
          <p14:tracePt t="6544" x="8928100" y="1835150"/>
          <p14:tracePt t="6550" x="8928100" y="1816100"/>
          <p14:tracePt t="6579" x="8928100" y="1739900"/>
          <p14:tracePt t="6610" x="8947150" y="1619250"/>
          <p14:tracePt t="6614" x="8959850" y="1600200"/>
          <p14:tracePt t="6644" x="9004300" y="1549400"/>
          <p14:tracePt t="6646" x="9029700" y="1530350"/>
          <p14:tracePt t="6677" x="9112250" y="1485900"/>
          <p14:tracePt t="6679" x="9124950" y="1479550"/>
          <p14:tracePt t="6709" x="9194800" y="1466850"/>
          <p14:tracePt t="6713" x="9213850" y="1466850"/>
          <p14:tracePt t="6745" x="9340850" y="1485900"/>
          <p14:tracePt t="6751" x="9378950" y="1498600"/>
          <p14:tracePt t="6779" x="9461500" y="1536700"/>
          <p14:tracePt t="6811" x="9493250" y="1574800"/>
          <p14:tracePt t="6815" x="9505950" y="1593850"/>
          <p14:tracePt t="6845" x="9544050" y="1670050"/>
          <p14:tracePt t="6846" x="9556750" y="1701800"/>
          <p14:tracePt t="6876" x="9569450" y="1784350"/>
          <p14:tracePt t="6880" x="9569450" y="1803400"/>
          <p14:tracePt t="6910" x="9569450" y="1841500"/>
          <p14:tracePt t="6910" x="9569450" y="1847850"/>
          <p14:tracePt t="6918" x="9569450" y="1854200"/>
          <p14:tracePt t="6947" x="9569450" y="1879600"/>
          <p14:tracePt t="6977" x="9544050" y="1949450"/>
          <p14:tracePt t="6982" x="9544050" y="1962150"/>
          <p14:tracePt t="7013" x="9537700" y="1968500"/>
          <p14:tracePt t="7055" x="0" y="0"/>
        </p14:tracePtLst>
        <p14:tracePtLst>
          <p14:tracePt t="12279" x="3810000" y="2635250"/>
          <p14:tracePt t="12351" x="3803650" y="2635250"/>
          <p14:tracePt t="12358" x="3797300" y="2635250"/>
          <p14:tracePt t="12377" x="3784600" y="2635250"/>
          <p14:tracePt t="12407" x="3759200" y="2635250"/>
          <p14:tracePt t="12415" x="3746500" y="2628900"/>
          <p14:tracePt t="12445" x="3689350" y="2616200"/>
          <p14:tracePt t="12476" x="3600450" y="2590800"/>
          <p14:tracePt t="12479" x="3587750" y="2584450"/>
          <p14:tracePt t="12508" x="3568700" y="2571750"/>
          <p14:tracePt t="12511" x="3568700" y="2565400"/>
          <p14:tracePt t="12542" x="3556000" y="2540000"/>
          <p14:tracePt t="12543" x="3549650" y="2533650"/>
          <p14:tracePt t="12573" x="3543300" y="2520950"/>
          <p14:tracePt t="12578" x="3543300" y="2514600"/>
          <p14:tracePt t="12607" x="3562350" y="2457450"/>
          <p14:tracePt t="12614" x="3575050" y="2432050"/>
          <p14:tracePt t="12644" x="3657600" y="2349500"/>
          <p14:tracePt t="12674" x="3752850" y="2266950"/>
          <p14:tracePt t="12679" x="3778250" y="2254250"/>
          <p14:tracePt t="12708" x="3841750" y="2216150"/>
          <p14:tracePt t="12711" x="3860800" y="2203450"/>
          <p14:tracePt t="12742" x="3949700" y="2184400"/>
          <p14:tracePt t="12743" x="3981450" y="2178050"/>
          <p14:tracePt t="12751" x="4025900" y="2178050"/>
          <p14:tracePt t="12778" x="4171950" y="2159000"/>
          <p14:tracePt t="12809" x="4311650" y="2159000"/>
          <p14:tracePt t="12814" x="4362450" y="2159000"/>
          <p14:tracePt t="12845" x="4540250" y="2171700"/>
          <p14:tracePt t="12875" x="4679950" y="2203450"/>
          <p14:tracePt t="12878" x="4686300" y="2203450"/>
          <p14:tracePt t="12908" x="4686300" y="2209800"/>
          <p14:tracePt t="12934" x="4686300" y="2216150"/>
          <p14:tracePt t="12959" x="4686300" y="2222500"/>
          <p14:tracePt t="12978" x="4686300" y="2228850"/>
          <p14:tracePt t="13167" x="4686300" y="2235200"/>
          <p14:tracePt t="13183" x="4686300" y="2241550"/>
          <p14:tracePt t="13199" x="4686300" y="2247900"/>
          <p14:tracePt t="13210" x="4679950" y="2254250"/>
          <p14:tracePt t="13241" x="4660900" y="2279650"/>
          <p14:tracePt t="13246" x="4654550" y="2286000"/>
          <p14:tracePt t="13276" x="4622800" y="2311400"/>
          <p14:tracePt t="13308" x="4559300" y="2355850"/>
          <p14:tracePt t="13310" x="4540250" y="2374900"/>
          <p14:tracePt t="13340" x="4476750" y="2419350"/>
          <p14:tracePt t="13343" x="4451350" y="2432050"/>
          <p14:tracePt t="13372" x="4387850" y="2457450"/>
          <p14:tracePt t="13378" x="4362450" y="2463800"/>
          <p14:tracePt t="13407" x="4254500" y="2501900"/>
          <p14:tracePt t="13414" x="4229100" y="2508250"/>
          <p14:tracePt t="13445" x="4184650" y="2533650"/>
          <p14:tracePt t="13475" x="4121150" y="2559050"/>
          <p14:tracePt t="13478" x="4108450" y="2565400"/>
          <p14:tracePt t="13509" x="4025900" y="2584450"/>
          <p14:tracePt t="13511" x="4000500" y="2584450"/>
          <p14:tracePt t="13542" x="3956050" y="2603500"/>
          <p14:tracePt t="13543" x="3949700" y="2609850"/>
          <p14:tracePt t="13572" x="3943350" y="2609850"/>
          <p14:tracePt t="13582" x="3937000" y="2609850"/>
          <p14:tracePt t="13609" x="3879850" y="2609850"/>
          <p14:tracePt t="13640" x="3778250" y="2609850"/>
          <p14:tracePt t="13647" x="3765550" y="2609850"/>
          <p14:tracePt t="13676" x="3733800" y="2616200"/>
          <p14:tracePt t="13707" x="3689350" y="2616200"/>
          <p14:tracePt t="13711" x="3676650" y="2616200"/>
          <p14:tracePt t="13742" x="3619500" y="2597150"/>
          <p14:tracePt t="13743" x="3613150" y="2590800"/>
          <p14:tracePt t="13772" x="3600450" y="2578100"/>
          <p14:tracePt t="13777" x="3594100" y="2565400"/>
          <p14:tracePt t="13808" x="3562350" y="2508250"/>
          <p14:tracePt t="13815" x="3556000" y="2495550"/>
          <p14:tracePt t="13844" x="3549650" y="2457450"/>
          <p14:tracePt t="13875" x="3549650" y="2381250"/>
          <p14:tracePt t="13878" x="3562350" y="2355850"/>
          <p14:tracePt t="13910" x="3594100" y="2324100"/>
          <p14:tracePt t="13911" x="3600450" y="2317750"/>
          <p14:tracePt t="13941" x="3670300" y="2298700"/>
          <p14:tracePt t="13943" x="3714750" y="2298700"/>
          <p14:tracePt t="13973" x="3905250" y="2298700"/>
          <p14:tracePt t="13978" x="3949700" y="2298700"/>
          <p14:tracePt t="14008" x="4000500" y="2298700"/>
          <p14:tracePt t="14015" x="4013200" y="2298700"/>
          <p14:tracePt t="14044" x="4064000" y="2336800"/>
          <p14:tracePt t="14075" x="4121150" y="2374900"/>
          <p14:tracePt t="14078" x="4127500" y="2381250"/>
          <p14:tracePt t="14111" x="4127500" y="2387600"/>
          <p14:tracePt t="14119" x="4133850" y="2393950"/>
          <p14:tracePt t="14142" x="4140200" y="2425700"/>
          <p14:tracePt t="14173" x="4146550" y="2470150"/>
          <p14:tracePt t="14177" x="4146550" y="2482850"/>
          <p14:tracePt t="14207" x="4146550" y="2508250"/>
          <p14:tracePt t="14214" x="4140200" y="2520950"/>
          <p14:tracePt t="14243" x="4108450" y="2559050"/>
          <p14:tracePt t="14274" x="4051300" y="2616200"/>
          <p14:tracePt t="14279" x="4038600" y="2622550"/>
          <p14:tracePt t="14310" x="3968750" y="2647950"/>
          <p14:tracePt t="14310" x="3949700" y="2654300"/>
          <p14:tracePt t="14341" x="3873500" y="2660650"/>
          <p14:tracePt t="14342" x="3867150" y="2667000"/>
          <p14:tracePt t="14373" x="3854450" y="2667000"/>
          <p14:tracePt t="14551" x="3867150" y="2667000"/>
          <p14:tracePt t="14559" x="3886200" y="2660650"/>
          <p14:tracePt t="14576" x="3962400" y="2654300"/>
          <p14:tracePt t="14606" x="4305300" y="2603500"/>
          <p14:tracePt t="14609" x="4432300" y="2584450"/>
          <p14:tracePt t="14640" x="4686300" y="2546350"/>
          <p14:tracePt t="14647" x="4692650" y="2546350"/>
          <p14:tracePt t="14807" x="4692650" y="2552700"/>
          <p14:tracePt t="14814" x="4686300" y="2552700"/>
          <p14:tracePt t="14842" x="4654550" y="2565400"/>
          <p14:tracePt t="14873" x="4552950" y="2584450"/>
          <p14:tracePt t="14879" x="4521200" y="2584450"/>
          <p14:tracePt t="14909" x="4419600" y="2584450"/>
          <p14:tracePt t="14910" x="4394200" y="2584450"/>
          <p14:tracePt t="14941" x="4318000" y="2565400"/>
          <p14:tracePt t="14943" x="4292600" y="2559050"/>
          <p14:tracePt t="14974" x="4260850" y="2533650"/>
          <p14:tracePt t="14975" x="4260850" y="2527300"/>
          <p14:tracePt t="15006" x="4254500" y="2482850"/>
          <p14:tracePt t="15010" x="4254500" y="2463800"/>
          <p14:tracePt t="15041" x="4260850" y="2387600"/>
          <p14:tracePt t="15046" x="4267200" y="2374900"/>
          <p14:tracePt t="15077" x="4305300" y="2336800"/>
          <p14:tracePt t="15108" x="4457700" y="2311400"/>
          <p14:tracePt t="15110" x="4495800" y="2311400"/>
          <p14:tracePt t="15141" x="4533900" y="2311400"/>
          <p14:tracePt t="15150" x="4540250" y="2311400"/>
          <p14:tracePt t="15175" x="4546600" y="2349500"/>
          <p14:tracePt t="15206" x="4559300" y="2432050"/>
          <p14:tracePt t="15210" x="4559300" y="2457450"/>
          <p14:tracePt t="15240" x="4559300" y="2533650"/>
          <p14:tracePt t="15247" x="4559300" y="2540000"/>
          <p14:tracePt t="15276" x="4546600" y="2552700"/>
          <p14:tracePt t="15423" x="4559300" y="2552700"/>
          <p14:tracePt t="15431" x="4584700" y="2552700"/>
          <p14:tracePt t="15442" x="4610100" y="2552700"/>
          <p14:tracePt t="15472" x="4724400" y="2552700"/>
          <p14:tracePt t="15478" x="4756150" y="2552700"/>
          <p14:tracePt t="15510" x="4826000" y="2565400"/>
          <p14:tracePt t="15511" x="4838700" y="2565400"/>
          <p14:tracePt t="15541" x="4851400" y="2578100"/>
          <p14:tracePt t="15543" x="4857750" y="2578100"/>
          <p14:tracePt t="15573" x="4864100" y="2584450"/>
          <p14:tracePt t="15576" x="4870450" y="2590800"/>
          <p14:tracePt t="15638" x="4876800" y="2590800"/>
          <p14:tracePt t="15647" x="4876800" y="2597150"/>
          <p14:tracePt t="15678" x="4876800" y="2603500"/>
          <p14:tracePt t="15686" x="4883150" y="2609850"/>
          <p14:tracePt t="15708" x="4889500" y="2616200"/>
          <p14:tracePt t="15740" x="4889500" y="2635250"/>
          <p14:tracePt t="15743" x="4889500" y="2641600"/>
          <p14:tracePt t="15773" x="4889500" y="2647950"/>
          <p14:tracePt t="15775" x="4889500" y="2654300"/>
          <p14:tracePt t="15805" x="4889500" y="2660650"/>
          <p14:tracePt t="15823" x="4889500" y="2667000"/>
          <p14:tracePt t="15842" x="4883150" y="2667000"/>
          <p14:tracePt t="15872" x="4832350" y="2667000"/>
          <p14:tracePt t="15879" x="4819650" y="2667000"/>
          <p14:tracePt t="15908" x="4781550" y="2654300"/>
          <p14:tracePt t="15939" x="4762500" y="2622550"/>
          <p14:tracePt t="15943" x="4762500" y="2609850"/>
          <p14:tracePt t="15973" x="4762500" y="2565400"/>
          <p14:tracePt t="15975" x="4762500" y="2552700"/>
          <p14:tracePt t="16005" x="4768850" y="2508250"/>
          <p14:tracePt t="16010" x="4781550" y="2501900"/>
          <p14:tracePt t="16040" x="4876800" y="2482850"/>
          <p14:tracePt t="16046" x="4895850" y="2482850"/>
          <p14:tracePt t="16077" x="4940300" y="2482850"/>
          <p14:tracePt t="16107" x="5003800" y="2501900"/>
          <p14:tracePt t="16110" x="5016500" y="2514600"/>
          <p14:tracePt t="16141" x="5029200" y="2533650"/>
          <p14:tracePt t="16143" x="5035550" y="2540000"/>
          <p14:tracePt t="16174" x="5035550" y="2552700"/>
          <p14:tracePt t="16175" x="5035550" y="2559050"/>
          <p14:tracePt t="16205" x="5035550" y="2565400"/>
          <p14:tracePt t="16210" x="5035550" y="2571750"/>
          <p14:tracePt t="16278" x="5035550" y="2578100"/>
          <p14:tracePt t="16375" x="5041900" y="2578100"/>
          <p14:tracePt t="16382" x="5067300" y="2578100"/>
          <p14:tracePt t="16408" x="5302250" y="2578100"/>
          <p14:tracePt t="16439" x="6019800" y="2578100"/>
          <p14:tracePt t="16447" x="6248400" y="2578100"/>
          <p14:tracePt t="16475" x="7086600" y="2578100"/>
          <p14:tracePt t="16506" x="7924800" y="2578100"/>
          <p14:tracePt t="16511" x="8064500" y="2578100"/>
          <p14:tracePt t="16541" x="8312150" y="2578100"/>
          <p14:tracePt t="16542" x="8350250" y="2578100"/>
          <p14:tracePt t="16573" x="8451850" y="2578100"/>
          <p14:tracePt t="16576" x="8489950" y="2578100"/>
          <p14:tracePt t="16606" x="8680450" y="2584450"/>
          <p14:tracePt t="16606" x="8763000" y="2584450"/>
          <p14:tracePt t="16614" x="8826500" y="2584450"/>
          <p14:tracePt t="16643" x="8959850" y="2584450"/>
          <p14:tracePt t="16674" x="9093200" y="2597150"/>
          <p14:tracePt t="16678" x="9163050" y="2597150"/>
          <p14:tracePt t="16709" x="9404350" y="2597150"/>
          <p14:tracePt t="16740" x="9505950" y="2590800"/>
          <p14:tracePt t="17383" x="0" y="0"/>
        </p14:tracePtLst>
        <p14:tracePtLst>
          <p14:tracePt t="18143" x="3136900" y="3181350"/>
          <p14:tracePt t="18191" x="3143250" y="3181350"/>
          <p14:tracePt t="18207" x="3149600" y="3181350"/>
          <p14:tracePt t="18215" x="3155950" y="3181350"/>
          <p14:tracePt t="18242" x="3181350" y="3181350"/>
          <p14:tracePt t="18272" x="3276600" y="3181350"/>
          <p14:tracePt t="18278" x="3308350" y="3181350"/>
          <p14:tracePt t="18309" x="3435350" y="3181350"/>
          <p14:tracePt t="18339" x="3568700" y="3181350"/>
          <p14:tracePt t="18343" x="3587750" y="3181350"/>
          <p14:tracePt t="18373" x="3632200" y="3181350"/>
          <p14:tracePt t="18375" x="3657600" y="3181350"/>
          <p14:tracePt t="18405" x="3784600" y="3181350"/>
          <p14:tracePt t="18407" x="3860800" y="3181350"/>
          <p14:tracePt t="18438" x="4038600" y="3181350"/>
          <p14:tracePt t="18442" x="4076700" y="3181350"/>
          <p14:tracePt t="18472" x="4191000" y="3181350"/>
          <p14:tracePt t="18479" x="4229100" y="3181350"/>
          <p14:tracePt t="18509" x="4413250" y="3181350"/>
          <p14:tracePt t="18539" x="4616450" y="3181350"/>
          <p14:tracePt t="18543" x="4629150" y="3181350"/>
          <p14:tracePt t="18573" x="4635500" y="3181350"/>
          <p14:tracePt t="18727" x="4629150" y="3181350"/>
          <p14:tracePt t="18735" x="4616450" y="3181350"/>
          <p14:tracePt t="18743" x="4597400" y="3187700"/>
          <p14:tracePt t="18773" x="4527550" y="3187700"/>
          <p14:tracePt t="18775" x="4483100" y="3187700"/>
          <p14:tracePt t="18806" x="4267200" y="3168650"/>
          <p14:tracePt t="18807" x="4184650" y="3149600"/>
          <p14:tracePt t="18814" x="4140200" y="3143250"/>
          <p14:tracePt t="18840" x="4064000" y="3117850"/>
          <p14:tracePt t="18873" x="4064000" y="3073400"/>
          <p14:tracePt t="18879" x="4064000" y="3048000"/>
          <p14:tracePt t="18907" x="4070350" y="2978150"/>
          <p14:tracePt t="18938" x="4121150" y="2921000"/>
          <p14:tracePt t="18942" x="4178300" y="2908300"/>
          <p14:tracePt t="18973" x="4572000" y="2908300"/>
          <p14:tracePt t="18974" x="4699000" y="2908300"/>
          <p14:tracePt t="19005" x="4921250" y="2921000"/>
          <p14:tracePt t="19008" x="4940300" y="2927350"/>
          <p14:tracePt t="19039" x="4953000" y="2997200"/>
          <p14:tracePt t="19046" x="4953000" y="3028950"/>
          <p14:tracePt t="19075" x="4959350" y="3086100"/>
          <p14:tracePt t="19106" x="4965700" y="3111500"/>
          <p14:tracePt t="19150" x="4972050" y="3111500"/>
          <p14:tracePt t="19158" x="4991100" y="3111500"/>
          <p14:tracePt t="19174" x="5016500" y="3111500"/>
          <p14:tracePt t="19204" x="5295900" y="3111500"/>
          <p14:tracePt t="19207" x="5410200" y="3111500"/>
          <p14:tracePt t="19238" x="5791200" y="3111500"/>
          <p14:tracePt t="19239" x="5886450" y="3111500"/>
          <p14:tracePt t="19247" x="5956300" y="3111500"/>
          <p14:tracePt t="19274" x="5994400" y="3111500"/>
          <p14:tracePt t="19399" x="6000750" y="3111500"/>
          <p14:tracePt t="19407" x="6007100" y="3111500"/>
          <p14:tracePt t="19414" x="6013450" y="3117850"/>
          <p14:tracePt t="19440" x="6045200" y="3117850"/>
          <p14:tracePt t="19471" x="6051550" y="3117850"/>
          <p14:tracePt t="19591" x="6057900" y="3117850"/>
          <p14:tracePt t="19607" x="6064250" y="3117850"/>
          <p14:tracePt t="19614" x="6083300" y="3117850"/>
          <p14:tracePt t="19640" x="6242050" y="3117850"/>
          <p14:tracePt t="19672" x="6661150" y="3117850"/>
          <p14:tracePt t="19678" x="6800850" y="3117850"/>
          <p14:tracePt t="19707" x="7092950" y="3136900"/>
          <p14:tracePt t="19737" x="7112000" y="3136900"/>
          <p14:tracePt t="20103" x="7118350" y="3143250"/>
          <p14:tracePt t="20110" x="7131050" y="3149600"/>
          <p14:tracePt t="20118" x="7156450" y="3162300"/>
          <p14:tracePt t="20140" x="7239000" y="3175000"/>
          <p14:tracePt t="20171" x="7378700" y="3175000"/>
          <p14:tracePt t="20174" x="7397750" y="3175000"/>
          <p14:tracePt t="20205" x="7404100" y="3175000"/>
          <p14:tracePt t="20479" x="7404100" y="3181350"/>
          <p14:tracePt t="20783" x="7410450" y="3181350"/>
          <p14:tracePt t="20791" x="7423150" y="3181350"/>
          <p14:tracePt t="20806" x="7435850" y="3181350"/>
          <p14:tracePt t="20836" x="7493000" y="3175000"/>
          <p14:tracePt t="20839" x="7505700" y="3175000"/>
          <p14:tracePt t="20871" x="7512050" y="3175000"/>
          <p14:tracePt t="21071" x="7518400" y="3175000"/>
          <p14:tracePt t="21078" x="7531100" y="3175000"/>
          <p14:tracePt t="21106" x="7651750" y="3175000"/>
          <p14:tracePt t="21136" x="8032750" y="3175000"/>
          <p14:tracePt t="21142" x="8070850" y="3175000"/>
          <p14:tracePt t="21173" x="8147050" y="3175000"/>
          <p14:tracePt t="21495" x="8140700" y="3175000"/>
          <p14:tracePt t="21502" x="8128000" y="3181350"/>
          <p14:tracePt t="21511" x="8108950" y="3181350"/>
          <p14:tracePt t="21539" x="8083550" y="3187700"/>
          <p14:tracePt t="21570" x="8077200" y="3194050"/>
          <p14:tracePt t="21615" x="8070850" y="3194050"/>
          <p14:tracePt t="21623" x="8064500" y="3187700"/>
          <p14:tracePt t="21640" x="8058150" y="3175000"/>
          <p14:tracePt t="21671" x="8045450" y="3155950"/>
          <p14:tracePt t="21687" x="8045450" y="3149600"/>
          <p14:tracePt t="21707" x="8039100" y="3136900"/>
          <p14:tracePt t="21738" x="8032750" y="3111500"/>
          <p14:tracePt t="21742" x="8032750" y="3098800"/>
          <p14:tracePt t="21774" x="8032750" y="3067050"/>
          <p14:tracePt t="21775" x="8032750" y="3060700"/>
          <p14:tracePt t="21805" x="8039100" y="3009900"/>
          <p14:tracePt t="21807" x="8045450" y="2990850"/>
          <p14:tracePt t="21837" x="8077200" y="2933700"/>
          <p14:tracePt t="21840" x="8089900" y="2914650"/>
          <p14:tracePt t="21871" x="8178800" y="2825750"/>
          <p14:tracePt t="21878" x="8204200" y="2806700"/>
          <p14:tracePt t="21907" x="8267700" y="2749550"/>
          <p14:tracePt t="21938" x="8483600" y="2705100"/>
          <p14:tracePt t="21942" x="8534400" y="2705100"/>
          <p14:tracePt t="21974" x="8648700" y="2705100"/>
          <p14:tracePt t="22004" x="8763000" y="2724150"/>
          <p14:tracePt t="22007" x="8769350" y="2730500"/>
          <p14:tracePt t="22037" x="8813800" y="2781300"/>
          <p14:tracePt t="22040" x="8820150" y="2800350"/>
          <p14:tracePt t="22070" x="8826500" y="2863850"/>
          <p14:tracePt t="22071" x="8832850" y="2889250"/>
          <p14:tracePt t="22078" x="8832850" y="2901950"/>
          <p14:tracePt t="22107" x="8832850" y="2952750"/>
          <p14:tracePt t="22137" x="8832850" y="3003550"/>
          <p14:tracePt t="22142" x="8832850" y="3016250"/>
          <p14:tracePt t="22173" x="8820150" y="3054350"/>
          <p14:tracePt t="22175" x="8813800" y="3067050"/>
          <p14:tracePt t="22205" x="8775700" y="3117850"/>
          <p14:tracePt t="22206" x="8763000" y="3130550"/>
          <p14:tracePt t="22237" x="8743950" y="3149600"/>
          <p14:tracePt t="22240" x="8737600" y="3155950"/>
          <p14:tracePt t="22271" x="8705850" y="3175000"/>
          <p14:tracePt t="22278" x="8693150" y="3181350"/>
          <p14:tracePt t="22307" x="8667750" y="3194050"/>
          <p14:tracePt t="22337" x="8648700" y="3206750"/>
          <p14:tracePt t="22447" x="8642350" y="3206750"/>
          <p14:tracePt t="22518" x="8648700" y="3206750"/>
          <p14:tracePt t="22527" x="8661400" y="3200400"/>
          <p14:tracePt t="22539" x="8674100" y="3200400"/>
          <p14:tracePt t="22569" x="8788400" y="3187700"/>
          <p14:tracePt t="22574" x="8820150" y="3181350"/>
          <p14:tracePt t="22605" x="8921750" y="3162300"/>
          <p14:tracePt t="22606" x="8953500" y="3155950"/>
          <p14:tracePt t="22637" x="9036050" y="3143250"/>
          <p14:tracePt t="22639" x="9061450" y="3143250"/>
          <p14:tracePt t="22669" x="9137650" y="3136900"/>
          <p14:tracePt t="22673" x="9169400" y="3136900"/>
          <p14:tracePt t="22703" x="9239250" y="3124200"/>
          <p14:tracePt t="22711" x="9245600" y="3124200"/>
          <p14:tracePt t="22740" x="9302750" y="3111500"/>
          <p14:tracePt t="22770" x="9423400" y="3105150"/>
          <p14:tracePt t="22774" x="9467850" y="3105150"/>
          <p14:tracePt t="22804" x="9582150" y="3098800"/>
          <p14:tracePt t="22807" x="9620250" y="3098800"/>
          <p14:tracePt t="22837" x="9753600" y="3098800"/>
          <p14:tracePt t="22839" x="9798050" y="3098800"/>
          <p14:tracePt t="22869" x="9944100" y="3098800"/>
          <p14:tracePt t="22873" x="9982200" y="3098800"/>
          <p14:tracePt t="22903" x="10115550" y="3098800"/>
          <p14:tracePt t="22911" x="10140950" y="3098800"/>
          <p14:tracePt t="22940" x="10160000" y="3092450"/>
          <p14:tracePt t="23103" x="10166350" y="3092450"/>
          <p14:tracePt t="23110" x="10179050" y="3092450"/>
          <p14:tracePt t="23139" x="10274300" y="3092450"/>
          <p14:tracePt t="23169" x="10337800" y="3092450"/>
          <p14:tracePt t="23943" x="10344150" y="3086100"/>
          <p14:tracePt t="23951" x="0" y="0"/>
        </p14:tracePtLst>
        <p14:tracePtLst>
          <p14:tracePt t="25047" x="3663950" y="3721100"/>
          <p14:tracePt t="26023" x="3657600" y="3721100"/>
          <p14:tracePt t="26039" x="3651250" y="3721100"/>
          <p14:tracePt t="26055" x="3644900" y="3721100"/>
          <p14:tracePt t="26072" x="3625850" y="3721100"/>
          <p14:tracePt t="26102" x="3575050" y="3721100"/>
          <p14:tracePt t="26103" x="3549650" y="3721100"/>
          <p14:tracePt t="26111" x="3530600" y="3721100"/>
          <p14:tracePt t="26139" x="3460750" y="3727450"/>
          <p14:tracePt t="26169" x="3371850" y="3740150"/>
          <p14:tracePt t="26175" x="3359150" y="3740150"/>
          <p14:tracePt t="26205" x="3282950" y="3740150"/>
          <p14:tracePt t="26236" x="3168650" y="3740150"/>
          <p14:tracePt t="26238" x="3149600" y="3740150"/>
          <p14:tracePt t="26268" x="3105150" y="3740150"/>
          <p14:tracePt t="26272" x="3086100" y="3740150"/>
          <p14:tracePt t="26301" x="3028950" y="3740150"/>
          <p14:tracePt t="26303" x="3003550" y="3740150"/>
          <p14:tracePt t="26333" x="2933700" y="3721100"/>
          <p14:tracePt t="26338" x="2914650" y="3714750"/>
          <p14:tracePt t="26368" x="2876550" y="3702050"/>
          <p14:tracePt t="26383" x="2870200" y="3695700"/>
          <p14:tracePt t="26405" x="2863850" y="3695700"/>
          <p14:tracePt t="26435" x="2813050" y="3632200"/>
          <p14:tracePt t="26439" x="2800350" y="3613150"/>
          <p14:tracePt t="26468" x="2787650" y="3587750"/>
          <p14:tracePt t="26471" x="2781300" y="3581400"/>
          <p14:tracePt t="26501" x="2781300" y="3562350"/>
          <p14:tracePt t="26503" x="2781300" y="3549650"/>
          <p14:tracePt t="26533" x="2781300" y="3505200"/>
          <p14:tracePt t="26538" x="2781300" y="3492500"/>
          <p14:tracePt t="26568" x="2800350" y="3429000"/>
          <p14:tracePt t="26575" x="2813050" y="3409950"/>
          <p14:tracePt t="26605" x="2870200" y="3352800"/>
          <p14:tracePt t="26635" x="2940050" y="3308350"/>
          <p14:tracePt t="26638" x="2952750" y="3302000"/>
          <p14:tracePt t="26668" x="3003550" y="3282950"/>
          <p14:tracePt t="26672" x="3035300" y="3276600"/>
          <p14:tracePt t="26701" x="3194050" y="3270250"/>
          <p14:tracePt t="26703" x="3238500" y="3270250"/>
          <p14:tracePt t="26733" x="3359150" y="3270250"/>
          <p14:tracePt t="26738" x="3371850" y="3270250"/>
          <p14:tracePt t="26768" x="3397250" y="3270250"/>
          <p14:tracePt t="26775" x="3403600" y="3270250"/>
          <p14:tracePt t="26805" x="3454400" y="3282950"/>
          <p14:tracePt t="26835" x="3536950" y="3314700"/>
          <p14:tracePt t="26839" x="3549650" y="3321050"/>
          <p14:tracePt t="26868" x="3562350" y="3327400"/>
          <p14:tracePt t="26895" x="3568700" y="3333750"/>
          <p14:tracePt t="26903" x="3581400" y="3340100"/>
          <p14:tracePt t="26933" x="3606800" y="3352800"/>
          <p14:tracePt t="26938" x="3619500" y="3359150"/>
          <p14:tracePt t="26968" x="3638550" y="3371850"/>
          <p14:tracePt t="27023" x="3651250" y="3378200"/>
          <p14:tracePt t="27030" x="3663950" y="3390900"/>
          <p14:tracePt t="27038" x="3676650" y="3403600"/>
          <p14:tracePt t="27068" x="3689350" y="3422650"/>
          <p14:tracePt t="27079" x="3689350" y="3429000"/>
          <p14:tracePt t="27105" x="3695700" y="3435350"/>
          <p14:tracePt t="27134" x="3695700" y="3448050"/>
          <p14:tracePt t="27134" x="3695700" y="3454400"/>
          <p14:tracePt t="27142" x="3695700" y="3460750"/>
          <p14:tracePt t="27171" x="3695700" y="3492500"/>
          <p14:tracePt t="27201" x="3695700" y="3511550"/>
          <p14:tracePt t="27207" x="3695700" y="3524250"/>
          <p14:tracePt t="27238" x="3683000" y="3556000"/>
          <p14:tracePt t="27268" x="3670300" y="3581400"/>
          <p14:tracePt t="27279" x="3670300" y="3587750"/>
          <p14:tracePt t="27304" x="3663950" y="3594100"/>
          <p14:tracePt t="27334" x="3651250" y="3606800"/>
          <p14:tracePt t="27343" x="3644900" y="3606800"/>
          <p14:tracePt t="27371" x="3638550" y="3625850"/>
          <p14:tracePt t="27401" x="3625850" y="3632200"/>
          <p14:tracePt t="27406" x="3625850" y="3638550"/>
          <p14:tracePt t="27438" x="3606800" y="3651250"/>
          <p14:tracePt t="27468" x="3575050" y="3670300"/>
          <p14:tracePt t="27479" x="3568700" y="3676650"/>
          <p14:tracePt t="27511" x="3562350" y="3676650"/>
          <p14:tracePt t="27536" x="3549650" y="3676650"/>
          <p14:tracePt t="27727" x="3556000" y="3676650"/>
          <p14:tracePt t="27735" x="3562350" y="3676650"/>
          <p14:tracePt t="27743" x="3568700" y="3676650"/>
          <p14:tracePt t="27770" x="3619500" y="3676650"/>
          <p14:tracePt t="27802" x="3676650" y="3676650"/>
          <p14:tracePt t="27807" x="3695700" y="3676650"/>
          <p14:tracePt t="27836" x="3733800" y="3676650"/>
          <p14:tracePt t="27866" x="3898900" y="3676650"/>
          <p14:tracePt t="27871" x="3975100" y="3676650"/>
          <p14:tracePt t="27901" x="4197350" y="3676650"/>
          <p14:tracePt t="27903" x="4235450" y="3676650"/>
          <p14:tracePt t="27933" x="4298950" y="3676650"/>
          <p14:tracePt t="27938" x="4305300" y="3676650"/>
          <p14:tracePt t="27967" x="4362450" y="3676650"/>
          <p14:tracePt t="27974" x="4394200" y="3676650"/>
          <p14:tracePt t="28004" x="4508500" y="3676650"/>
          <p14:tracePt t="28034" x="4552950" y="3676650"/>
          <p14:tracePt t="28079" x="4559300" y="3676650"/>
          <p14:tracePt t="28086" x="4565650" y="3683000"/>
          <p14:tracePt t="28103" x="4603750" y="3683000"/>
          <p14:tracePt t="28133" x="4686300" y="3683000"/>
          <p14:tracePt t="28136" x="4724400" y="3683000"/>
          <p14:tracePt t="28168" x="4914900" y="3683000"/>
          <p14:tracePt t="28174" x="4997450" y="3683000"/>
          <p14:tracePt t="28203" x="5257800" y="3683000"/>
          <p14:tracePt t="28235" x="5391150" y="3683000"/>
          <p14:tracePt t="28239" x="5410200" y="3683000"/>
          <p14:tracePt t="28279" x="5416550" y="3683000"/>
          <p14:tracePt t="28287" x="5435600" y="3683000"/>
          <p14:tracePt t="28304" x="5530850" y="3683000"/>
          <p14:tracePt t="28334" x="5899150" y="3683000"/>
          <p14:tracePt t="28343" x="5943600" y="3683000"/>
          <p14:tracePt t="28371" x="5962650" y="3683000"/>
          <p14:tracePt t="28687" x="5962650" y="3689350"/>
          <p14:tracePt t="28694" x="5949950" y="3689350"/>
          <p14:tracePt t="28703" x="5937250" y="3689350"/>
          <p14:tracePt t="28733" x="5911850" y="3702050"/>
          <p14:tracePt t="28736" x="5899150" y="3702050"/>
          <p14:tracePt t="28768" x="5867400" y="3708400"/>
          <p14:tracePt t="28775" x="5854700" y="3708400"/>
          <p14:tracePt t="28803" x="5816600" y="3714750"/>
          <p14:tracePt t="28835" x="5740400" y="3714750"/>
          <p14:tracePt t="28839" x="5734050" y="3714750"/>
          <p14:tracePt t="28868" x="5708650" y="3714750"/>
          <p14:tracePt t="28871" x="5702300" y="3714750"/>
          <p14:tracePt t="28902" x="5683250" y="3714750"/>
          <p14:tracePt t="28903" x="5676900" y="3714750"/>
          <p14:tracePt t="28932" x="5645150" y="3708400"/>
          <p14:tracePt t="28936" x="5632450" y="3702050"/>
          <p14:tracePt t="28968" x="5607050" y="3695700"/>
          <p14:tracePt t="28983" x="5600700" y="3695700"/>
          <p14:tracePt t="29002" x="5594350" y="3683000"/>
          <p14:tracePt t="29032" x="5575300" y="3657600"/>
          <p14:tracePt t="29039" x="5568950" y="3651250"/>
          <p14:tracePt t="29068" x="5549900" y="3632200"/>
          <p14:tracePt t="29079" x="5549900" y="3625850"/>
          <p14:tracePt t="29103" x="5543550" y="3600450"/>
          <p14:tracePt t="29133" x="5543550" y="3562350"/>
          <p14:tracePt t="29135" x="5543550" y="3549650"/>
          <p14:tracePt t="29165" x="5549900" y="3498850"/>
          <p14:tracePt t="29170" x="5549900" y="3486150"/>
          <p14:tracePt t="29199" x="5607050" y="3422650"/>
          <p14:tracePt t="29206" x="5632450" y="3403600"/>
          <p14:tracePt t="29237" x="5721350" y="3346450"/>
          <p14:tracePt t="29267" x="5765800" y="3308350"/>
          <p14:tracePt t="29271" x="5778500" y="3295650"/>
          <p14:tracePt t="29300" x="5797550" y="3295650"/>
          <p14:tracePt t="29304" x="5816600" y="3295650"/>
          <p14:tracePt t="29333" x="5905500" y="3295650"/>
          <p14:tracePt t="29335" x="5937250" y="3295650"/>
          <p14:tracePt t="29365" x="5994400" y="3295650"/>
          <p14:tracePt t="29370" x="6000750" y="3295650"/>
          <p14:tracePt t="29401" x="6064250" y="3352800"/>
          <p14:tracePt t="29407" x="6089650" y="3371850"/>
          <p14:tracePt t="29437" x="6140450" y="3409950"/>
          <p14:tracePt t="29468" x="6153150" y="3435350"/>
          <p14:tracePt t="29471" x="6153150" y="3441700"/>
          <p14:tracePt t="29501" x="6153150" y="3473450"/>
          <p14:tracePt t="29503" x="6153150" y="3486150"/>
          <p14:tracePt t="29534" x="6127750" y="3543300"/>
          <p14:tracePt t="29536" x="6115050" y="3562350"/>
          <p14:tracePt t="29565" x="6083300" y="3594100"/>
          <p14:tracePt t="29570" x="6076950" y="3600450"/>
          <p14:tracePt t="29599" x="6070600" y="3606800"/>
          <p14:tracePt t="29727" x="6089650" y="3606800"/>
          <p14:tracePt t="29734" x="6127750" y="3606800"/>
          <p14:tracePt t="29743" x="6178550" y="3606800"/>
          <p14:tracePt t="29769" x="6305550" y="3606800"/>
          <p14:tracePt t="29801" x="6407150" y="3619500"/>
          <p14:tracePt t="29807" x="6426200" y="3625850"/>
          <p14:tracePt t="29835" x="6489700" y="3632200"/>
          <p14:tracePt t="29865" x="6584950" y="3644900"/>
          <p14:tracePt t="29871" x="6591300" y="3644900"/>
          <p14:tracePt t="29927" x="6604000" y="3644900"/>
          <p14:tracePt t="29935" x="6616700" y="3644900"/>
          <p14:tracePt t="29942" x="6629400" y="3644900"/>
          <p14:tracePt t="29968" x="6673850" y="3644900"/>
          <p14:tracePt t="30039" x="6680200" y="3644900"/>
          <p14:tracePt t="30046" x="6705600" y="3651250"/>
          <p14:tracePt t="30069" x="6775450" y="3663950"/>
          <p14:tracePt t="30099" x="6800850" y="3663950"/>
          <p14:tracePt t="30111" x="6800850" y="3670300"/>
          <p14:tracePt t="30136" x="6800850" y="3676650"/>
          <p14:tracePt t="30167" x="6800850" y="3683000"/>
          <p14:tracePt t="30175" x="6794500" y="3689350"/>
          <p14:tracePt t="30203" x="6769100" y="3702050"/>
          <p14:tracePt t="30234" x="6692900" y="3714750"/>
          <p14:tracePt t="30238" x="6667500" y="3714750"/>
          <p14:tracePt t="30270" x="6616700" y="3714750"/>
          <p14:tracePt t="30270" x="6604000" y="3714750"/>
          <p14:tracePt t="30301" x="6578600" y="3708400"/>
          <p14:tracePt t="30302" x="6572250" y="3702050"/>
          <p14:tracePt t="30333" x="6515100" y="3651250"/>
          <p14:tracePt t="30337" x="6489700" y="3632200"/>
          <p14:tracePt t="30367" x="6438900" y="3594100"/>
          <p14:tracePt t="30375" x="6438900" y="3587750"/>
          <p14:tracePt t="30403" x="6426200" y="3556000"/>
          <p14:tracePt t="30434" x="6419850" y="3524250"/>
          <p14:tracePt t="30439" x="6419850" y="3511550"/>
          <p14:tracePt t="30470" x="6419850" y="3492500"/>
          <p14:tracePt t="30501" x="6419850" y="3460750"/>
          <p14:tracePt t="30503" x="6426200" y="3448050"/>
          <p14:tracePt t="30532" x="6451600" y="3409950"/>
          <p14:tracePt t="30537" x="6464300" y="3397250"/>
          <p14:tracePt t="30567" x="6553200" y="3346450"/>
          <p14:tracePt t="30575" x="6591300" y="3346450"/>
          <p14:tracePt t="30603" x="6711950" y="3340100"/>
          <p14:tracePt t="30634" x="6845300" y="3333750"/>
          <p14:tracePt t="30639" x="6864350" y="3333750"/>
          <p14:tracePt t="30670" x="6921500" y="3359150"/>
          <p14:tracePt t="30700" x="6991350" y="3435350"/>
          <p14:tracePt t="30703" x="7004050" y="3454400"/>
          <p14:tracePt t="30733" x="7010400" y="3460750"/>
          <p14:tracePt t="30736" x="7010400" y="3467100"/>
          <p14:tracePt t="30767" x="7010400" y="3492500"/>
          <p14:tracePt t="30775" x="7010400" y="3505200"/>
          <p14:tracePt t="30803" x="7016750" y="3556000"/>
          <p14:tracePt t="30834" x="7004050" y="3606800"/>
          <p14:tracePt t="30839" x="6997700" y="3613150"/>
          <p14:tracePt t="30870" x="6991350" y="3619500"/>
          <p14:tracePt t="30901" x="6978650" y="3638550"/>
          <p14:tracePt t="30902" x="6972300" y="3651250"/>
          <p14:tracePt t="30933" x="6940550" y="3683000"/>
          <p14:tracePt t="30943" x="6927850" y="3689350"/>
          <p14:tracePt t="30968" x="6896100" y="3702050"/>
          <p14:tracePt t="30999" x="6851650" y="3714750"/>
          <p14:tracePt t="31007" x="6826250" y="3714750"/>
          <p14:tracePt t="31035" x="6769100" y="3721100"/>
          <p14:tracePt t="31066" x="6673850" y="3721100"/>
          <p14:tracePt t="31071" x="6648450" y="3721100"/>
          <p14:tracePt t="31101" x="6578600" y="3702050"/>
          <p14:tracePt t="31103" x="6572250" y="3689350"/>
          <p14:tracePt t="31133" x="6540500" y="3676650"/>
          <p14:tracePt t="31136" x="6534150" y="3670300"/>
          <p14:tracePt t="31167" x="6527800" y="3632200"/>
          <p14:tracePt t="31175" x="6521450" y="3606800"/>
          <p14:tracePt t="31203" x="6515100" y="3543300"/>
          <p14:tracePt t="31233" x="6502400" y="3460750"/>
          <p14:tracePt t="31239" x="6502400" y="3454400"/>
          <p14:tracePt t="31270" x="6502400" y="3429000"/>
          <p14:tracePt t="31300" x="6515100" y="3384550"/>
          <p14:tracePt t="31303" x="6521450" y="3365500"/>
          <p14:tracePt t="31333" x="6553200" y="3327400"/>
          <p14:tracePt t="31336" x="6578600" y="3308350"/>
          <p14:tracePt t="31367" x="6623050" y="3276600"/>
          <p14:tracePt t="31375" x="6642100" y="3270250"/>
          <p14:tracePt t="31403" x="6673850" y="3257550"/>
          <p14:tracePt t="31433" x="6775450" y="3244850"/>
          <p14:tracePt t="31439" x="6838950" y="3244850"/>
          <p14:tracePt t="31469" x="7023100" y="3232150"/>
          <p14:tracePt t="31500" x="7124700" y="3232150"/>
          <p14:tracePt t="31503" x="7137400" y="3232150"/>
          <p14:tracePt t="31533" x="7188200" y="3257550"/>
          <p14:tracePt t="31536" x="7213600" y="3270250"/>
          <p14:tracePt t="31567" x="7283450" y="3308350"/>
          <p14:tracePt t="31575" x="7283450" y="3314700"/>
          <p14:tracePt t="31603" x="7289800" y="3327400"/>
          <p14:tracePt t="31634" x="7302500" y="3371850"/>
          <p14:tracePt t="31639" x="7302500" y="3378200"/>
          <p14:tracePt t="31669" x="7308850" y="3390900"/>
          <p14:tracePt t="31700" x="7308850" y="3422650"/>
          <p14:tracePt t="31703" x="7308850" y="3429000"/>
          <p14:tracePt t="31733" x="7302500" y="3454400"/>
          <p14:tracePt t="31736" x="7302500" y="3460750"/>
          <p14:tracePt t="31766" x="7296150" y="3479800"/>
          <p14:tracePt t="31768" x="7289800" y="3479800"/>
          <p14:tracePt t="31798" x="7289800" y="3492500"/>
          <p14:tracePt t="31802" x="7283450" y="3492500"/>
          <p14:tracePt t="31833" x="7270750" y="3511550"/>
          <p14:tracePt t="31839" x="7270750" y="3517900"/>
          <p14:tracePt t="31870" x="7251700" y="3536950"/>
          <p14:tracePt t="31900" x="7213600" y="3556000"/>
          <p14:tracePt t="31903" x="7194550" y="3562350"/>
          <p14:tracePt t="31933" x="7137400" y="3594100"/>
          <p14:tracePt t="31936" x="7118350" y="3600450"/>
          <p14:tracePt t="31966" x="7073900" y="3613150"/>
          <p14:tracePt t="31968" x="7054850" y="3619500"/>
          <p14:tracePt t="31998" x="7004050" y="3625850"/>
          <p14:tracePt t="32002" x="6978650" y="3625850"/>
          <p14:tracePt t="32033" x="6915150" y="3625850"/>
          <p14:tracePt t="32039" x="6896100" y="3625850"/>
          <p14:tracePt t="32069" x="6889750" y="3625850"/>
          <p14:tracePt t="32535" x="0" y="0"/>
        </p14:tracePtLst>
        <p14:tracePtLst>
          <p14:tracePt t="33783" x="4089400" y="4381500"/>
          <p14:tracePt t="33879" x="4083050" y="4381500"/>
          <p14:tracePt t="33887" x="4070350" y="4375150"/>
          <p14:tracePt t="33900" x="4057650" y="4375150"/>
          <p14:tracePt t="33930" x="3968750" y="4349750"/>
          <p14:tracePt t="33935" x="3956050" y="4349750"/>
          <p14:tracePt t="33966" x="3917950" y="4337050"/>
          <p14:tracePt t="33967" x="3911600" y="4337050"/>
          <p14:tracePt t="33975" x="3898900" y="4330700"/>
          <p14:tracePt t="34000" x="3848100" y="4311650"/>
          <p14:tracePt t="34032" x="3810000" y="4298950"/>
          <p14:tracePt t="34039" x="3803650" y="4298950"/>
          <p14:tracePt t="34087" x="3803650" y="4292600"/>
          <p14:tracePt t="34103" x="3803650" y="4286250"/>
          <p14:tracePt t="34133" x="3797300" y="4279900"/>
          <p14:tracePt t="34135" x="3790950" y="4279900"/>
          <p14:tracePt t="34165" x="3790950" y="4273550"/>
          <p14:tracePt t="34168" x="3790950" y="4267200"/>
          <p14:tracePt t="34198" x="3790950" y="4260850"/>
          <p14:tracePt t="34200" x="3784600" y="4260850"/>
          <p14:tracePt t="34230" x="3784600" y="4254500"/>
          <p14:tracePt t="34255" x="3784600" y="4248150"/>
          <p14:tracePt t="34266" x="3784600" y="4241800"/>
          <p14:tracePt t="34297" x="3778250" y="4222750"/>
          <p14:tracePt t="34303" x="3778250" y="4210050"/>
          <p14:tracePt t="34333" x="3771900" y="4203700"/>
          <p14:tracePt t="34334" x="3771900" y="4197350"/>
          <p14:tracePt t="34365" x="3771900" y="4178300"/>
          <p14:tracePt t="34368" x="3771900" y="4171950"/>
          <p14:tracePt t="34398" x="3771900" y="4140200"/>
          <p14:tracePt t="34400" x="3778250" y="4127500"/>
          <p14:tracePt t="34430" x="3784600" y="4083050"/>
          <p14:tracePt t="34434" x="3784600" y="4070350"/>
          <p14:tracePt t="34464" x="3797300" y="4038600"/>
          <p14:tracePt t="34471" x="3797300" y="4025900"/>
          <p14:tracePt t="34501" x="3822700" y="3987800"/>
          <p14:tracePt t="34532" x="3854450" y="3937000"/>
          <p14:tracePt t="34535" x="3860800" y="3930650"/>
          <p14:tracePt t="34565" x="3886200" y="3911600"/>
          <p14:tracePt t="34567" x="3898900" y="3905250"/>
          <p14:tracePt t="34598" x="3962400" y="3879850"/>
          <p14:tracePt t="34600" x="3987800" y="3873500"/>
          <p14:tracePt t="34630" x="4070350" y="3835400"/>
          <p14:tracePt t="34634" x="4095750" y="3829050"/>
          <p14:tracePt t="34664" x="4203700" y="3803650"/>
          <p14:tracePt t="34671" x="4235450" y="3803650"/>
          <p14:tracePt t="34701" x="4375150" y="3784600"/>
          <p14:tracePt t="34731" x="4495800" y="3784600"/>
          <p14:tracePt t="34735" x="4521200" y="3784600"/>
          <p14:tracePt t="34765" x="4591050" y="3784600"/>
          <p14:tracePt t="34767" x="4603750" y="3784600"/>
          <p14:tracePt t="34798" x="4673600" y="3803650"/>
          <p14:tracePt t="34799" x="4699000" y="3816350"/>
          <p14:tracePt t="34830" x="4762500" y="3848100"/>
          <p14:tracePt t="34834" x="4775200" y="3854450"/>
          <p14:tracePt t="34864" x="4826000" y="3892550"/>
          <p14:tracePt t="34879" x="4832350" y="3898900"/>
          <p14:tracePt t="34901" x="4845050" y="3930650"/>
          <p14:tracePt t="34931" x="4870450" y="4006850"/>
          <p14:tracePt t="34935" x="4876800" y="4025900"/>
          <p14:tracePt t="34965" x="4883150" y="4044950"/>
          <p14:tracePt t="34968" x="4883150" y="4051300"/>
          <p14:tracePt t="34998" x="4883150" y="4057650"/>
          <p14:tracePt t="34999" x="4883150" y="4064000"/>
          <p14:tracePt t="35029" x="4883150" y="4083050"/>
          <p14:tracePt t="35035" x="4883150" y="4095750"/>
          <p14:tracePt t="35065" x="4864100" y="4152900"/>
          <p14:tracePt t="35071" x="4845050" y="4171950"/>
          <p14:tracePt t="35101" x="4806950" y="4203700"/>
          <p14:tracePt t="35131" x="4762500" y="4241800"/>
          <p14:tracePt t="35135" x="4749800" y="4248150"/>
          <p14:tracePt t="35165" x="4711700" y="4279900"/>
          <p14:tracePt t="35168" x="4699000" y="4286250"/>
          <p14:tracePt t="35198" x="4629150" y="4318000"/>
          <p14:tracePt t="35199" x="4610100" y="4324350"/>
          <p14:tracePt t="35229" x="4508500" y="4349750"/>
          <p14:tracePt t="35234" x="4495800" y="4356100"/>
          <p14:tracePt t="35265" x="4483100" y="4356100"/>
          <p14:tracePt t="35535" x="4489450" y="4356100"/>
          <p14:tracePt t="35543" x="4508500" y="4356100"/>
          <p14:tracePt t="35566" x="4565650" y="4343400"/>
          <p14:tracePt t="35567" x="4591050" y="4337050"/>
          <p14:tracePt t="35597" x="4660900" y="4311650"/>
          <p14:tracePt t="35599" x="4699000" y="4305300"/>
          <p14:tracePt t="35630" x="4819650" y="4292600"/>
          <p14:tracePt t="35631" x="4895850" y="4292600"/>
          <p14:tracePt t="35639" x="4965700" y="4292600"/>
          <p14:tracePt t="35666" x="5207000" y="4292600"/>
          <p14:tracePt t="35697" x="5486400" y="4292600"/>
          <p14:tracePt t="35703" x="5556250" y="4292600"/>
          <p14:tracePt t="35733" x="5803900" y="4292600"/>
          <p14:tracePt t="35764" x="6235700" y="4286250"/>
          <p14:tracePt t="35766" x="6337300" y="4273550"/>
          <p14:tracePt t="35797" x="6502400" y="4248150"/>
          <p14:tracePt t="35799" x="6540500" y="4241800"/>
          <p14:tracePt t="35831" x="6680200" y="4235450"/>
          <p14:tracePt t="35839" x="6718300" y="4235450"/>
          <p14:tracePt t="35866" x="6870700" y="4235450"/>
          <p14:tracePt t="35898" x="6959600" y="4216400"/>
          <p14:tracePt t="35919" x="6965950" y="4216400"/>
          <p14:tracePt t="35933" x="6978650" y="4216400"/>
          <p14:tracePt t="35965" x="7137400" y="4216400"/>
          <p14:tracePt t="35967" x="7175500" y="4216400"/>
          <p14:tracePt t="35997" x="7340600" y="4203700"/>
          <p14:tracePt t="35999" x="7366000" y="4203700"/>
          <p14:tracePt t="36029" x="7378700" y="4203700"/>
          <p14:tracePt t="36375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607733" y="1802538"/>
            <a:ext cx="778651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/>
              <a:t>and         del        from       not        while    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as           elif        global      or         with     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assert      else       if            pass       yield    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break      except    import     print              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class       exec       in           raise              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continue  finally     is            return             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def         for         lambda    try</a:t>
            </a:r>
            <a:endParaRPr lang="ko-KR" alt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756356" y="228012"/>
            <a:ext cx="4410182" cy="184665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>
                <a:latin typeface="Arial" panose="020B0604020202020204" pitchFamily="34" charset="0"/>
                <a:ea typeface="맑은 고딕" panose="020B0503020000020004" pitchFamily="50" charset="-127"/>
              </a:rPr>
              <a:t>예약어</a:t>
            </a:r>
            <a:r>
              <a:rPr lang="en-US" altLang="ko-KR" sz="2800">
                <a:latin typeface="Arial" panose="020B0604020202020204" pitchFamily="34" charset="0"/>
                <a:ea typeface="맑은 고딕" panose="020B0503020000020004" pitchFamily="50" charset="-127"/>
              </a:rPr>
              <a:t>(reserved words)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식별자로 사용할 수 없다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6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00"/>
    </mc:Choice>
    <mc:Fallback xmlns="">
      <p:transition spd="slow" advTm="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99" x="3835400" y="2546350"/>
          <p14:tracePt t="15439" x="3829050" y="2546350"/>
          <p14:tracePt t="15447" x="3803650" y="2559050"/>
          <p14:tracePt t="15455" x="3797300" y="2559050"/>
          <p14:tracePt t="15468" x="3778250" y="2571750"/>
          <p14:tracePt t="15484" x="3746500" y="2578100"/>
          <p14:tracePt t="15501" x="3727450" y="2584450"/>
          <p14:tracePt t="15518" x="3689350" y="2590800"/>
          <p14:tracePt t="15545" x="3517900" y="2590800"/>
          <p14:tracePt t="15551" x="3479800" y="2590800"/>
          <p14:tracePt t="15568" x="3416300" y="2590800"/>
          <p14:tracePt t="15584" x="3352800" y="2571750"/>
          <p14:tracePt t="15602" x="3327400" y="2559050"/>
          <p14:tracePt t="15631" x="3327400" y="2552700"/>
          <p14:tracePt t="15639" x="3327400" y="2533650"/>
          <p14:tracePt t="15651" x="3327400" y="2514600"/>
          <p14:tracePt t="15669" x="3327400" y="2463800"/>
          <p14:tracePt t="15685" x="3327400" y="2400300"/>
          <p14:tracePt t="15701" x="3333750" y="2343150"/>
          <p14:tracePt t="15718" x="3346450" y="2292350"/>
          <p14:tracePt t="15735" x="3390900" y="2235200"/>
          <p14:tracePt t="15751" x="3429000" y="2209800"/>
          <p14:tracePt t="15768" x="3486150" y="2190750"/>
          <p14:tracePt t="15785" x="3587750" y="2184400"/>
          <p14:tracePt t="15802" x="3727450" y="2184400"/>
          <p14:tracePt t="15818" x="3911600" y="2184400"/>
          <p14:tracePt t="15835" x="4057650" y="2190750"/>
          <p14:tracePt t="15851" x="4146550" y="2228850"/>
          <p14:tracePt t="15868" x="4184650" y="2254250"/>
          <p14:tracePt t="15885" x="4203700" y="2286000"/>
          <p14:tracePt t="15901" x="4216400" y="2349500"/>
          <p14:tracePt t="15918" x="4216400" y="2400300"/>
          <p14:tracePt t="15936" x="4216400" y="2444750"/>
          <p14:tracePt t="15951" x="4197350" y="2476500"/>
          <p14:tracePt t="15968" x="4159250" y="2520950"/>
          <p14:tracePt t="15985" x="4133850" y="2571750"/>
          <p14:tracePt t="16002" x="4108450" y="2603500"/>
          <p14:tracePt t="16023" x="4102100" y="2609850"/>
          <p14:tracePt t="16119" x="4102100" y="2616200"/>
          <p14:tracePt t="16127" x="4102100" y="2635250"/>
          <p14:tracePt t="16135" x="4102100" y="2660650"/>
          <p14:tracePt t="16151" x="4102100" y="2711450"/>
          <p14:tracePt t="16169" x="4108450" y="2787650"/>
          <p14:tracePt t="16185" x="4121150" y="2857500"/>
          <p14:tracePt t="16202" x="4133850" y="2959100"/>
          <p14:tracePt t="16218" x="4165600" y="3073400"/>
          <p14:tracePt t="16235" x="4197350" y="3175000"/>
          <p14:tracePt t="16252" x="4222750" y="3282950"/>
          <p14:tracePt t="16269" x="4248150" y="3397250"/>
          <p14:tracePt t="16285" x="4292600" y="3505200"/>
          <p14:tracePt t="16302" x="4305300" y="3556000"/>
          <p14:tracePt t="16303" x="4305300" y="3575050"/>
          <p14:tracePt t="16318" x="4318000" y="3594100"/>
          <p14:tracePt t="16336" x="4318000" y="3625850"/>
          <p14:tracePt t="16352" x="4324350" y="3676650"/>
          <p14:tracePt t="16368" x="4337050" y="3727450"/>
          <p14:tracePt t="16385" x="4362450" y="3810000"/>
          <p14:tracePt t="16403" x="4368800" y="3879850"/>
          <p14:tracePt t="16418" x="4375150" y="3956050"/>
          <p14:tracePt t="16435" x="4387850" y="4025900"/>
          <p14:tracePt t="16452" x="4400550" y="4089400"/>
          <p14:tracePt t="16469" x="4400550" y="4152900"/>
          <p14:tracePt t="16485" x="4419600" y="4229100"/>
          <p14:tracePt t="16502" x="4419600" y="4318000"/>
          <p14:tracePt t="16504" x="4419600" y="4362450"/>
          <p14:tracePt t="16519" x="4419600" y="4438650"/>
          <p14:tracePt t="16536" x="4419600" y="4489450"/>
          <p14:tracePt t="16552" x="4419600" y="4514850"/>
          <p14:tracePt t="16568" x="4419600" y="4533900"/>
          <p14:tracePt t="16586" x="4413250" y="4565650"/>
          <p14:tracePt t="16603" x="4400550" y="4597400"/>
          <p14:tracePt t="16619" x="4387850" y="4648200"/>
          <p14:tracePt t="16635" x="4368800" y="4686300"/>
          <p14:tracePt t="16652" x="4356100" y="4705350"/>
          <p14:tracePt t="16669" x="4356100" y="4711700"/>
          <p14:tracePt t="16685" x="4349750" y="4711700"/>
          <p14:tracePt t="16702" x="4337050" y="4730750"/>
          <p14:tracePt t="16703" x="4330700" y="4737100"/>
          <p14:tracePt t="16719" x="4292600" y="4787900"/>
          <p14:tracePt t="16736" x="4267200" y="4819650"/>
          <p14:tracePt t="16752" x="4229100" y="4857750"/>
          <p14:tracePt t="16769" x="4216400" y="4864100"/>
          <p14:tracePt t="16785" x="4210050" y="4870450"/>
          <p14:tracePt t="16803" x="4197350" y="4883150"/>
          <p14:tracePt t="16819" x="4171950" y="4908550"/>
          <p14:tracePt t="16835" x="4152900" y="4959350"/>
          <p14:tracePt t="16852" x="4127500" y="5003800"/>
          <p14:tracePt t="16869" x="4102100" y="5048250"/>
          <p14:tracePt t="16886" x="4083050" y="5073650"/>
          <p14:tracePt t="16887" x="4083050" y="5080000"/>
          <p14:tracePt t="16902" x="4076700" y="5099050"/>
          <p14:tracePt t="16919" x="4044950" y="5162550"/>
          <p14:tracePt t="16937" x="4032250" y="5213350"/>
          <p14:tracePt t="16952" x="4013200" y="5264150"/>
          <p14:tracePt t="16969" x="4006850" y="5308600"/>
          <p14:tracePt t="16986" x="3994150" y="5353050"/>
          <p14:tracePt t="17003" x="3981450" y="5384800"/>
          <p14:tracePt t="17019" x="3981450" y="5422900"/>
          <p14:tracePt t="17036" x="3981450" y="5473700"/>
          <p14:tracePt t="17052" x="3981450" y="5549900"/>
          <p14:tracePt t="17070" x="3981450" y="5619750"/>
          <p14:tracePt t="17086" x="3981450" y="5683250"/>
          <p14:tracePt t="17102" x="3981450" y="5721350"/>
          <p14:tracePt t="17103" x="3987800" y="5746750"/>
          <p14:tracePt t="17119" x="3994150" y="5778500"/>
          <p14:tracePt t="17136" x="3994150" y="5816600"/>
          <p14:tracePt t="17153" x="4000500" y="5835650"/>
          <p14:tracePt t="17169" x="4006850" y="5848350"/>
          <p14:tracePt t="17186" x="4006850" y="5873750"/>
          <p14:tracePt t="17203" x="4006850" y="5892800"/>
          <p14:tracePt t="17219" x="4006850" y="5905500"/>
          <p14:tracePt t="17236" x="4006850" y="5911850"/>
          <p14:tracePt t="17255" x="4006850" y="5918200"/>
          <p14:tracePt t="17279" x="4013200" y="5918200"/>
          <p14:tracePt t="17287" x="4013200" y="5924550"/>
          <p14:tracePt t="17303" x="4013200" y="5930900"/>
          <p14:tracePt t="17319" x="4013200" y="5943600"/>
          <p14:tracePt t="17337" x="4013200" y="5949950"/>
          <p14:tracePt t="17353" x="4013200" y="5956300"/>
          <p14:tracePt t="17408" x="4006850" y="5956300"/>
          <p14:tracePt t="17423" x="4000500" y="5956300"/>
          <p14:tracePt t="17463" x="3994150" y="5956300"/>
          <p14:tracePt t="17471" x="3987800" y="5956300"/>
          <p14:tracePt t="17479" x="3968750" y="5962650"/>
          <p14:tracePt t="17487" x="3949700" y="5962650"/>
          <p14:tracePt t="17503" x="3898900" y="5975350"/>
          <p14:tracePt t="17520" x="3879850" y="5975350"/>
          <p14:tracePt t="17536" x="3867150" y="5981700"/>
          <p14:tracePt t="17615" x="3879850" y="5975350"/>
          <p14:tracePt t="17623" x="3911600" y="5962650"/>
          <p14:tracePt t="17631" x="3975100" y="5956300"/>
          <p14:tracePt t="17639" x="4044950" y="5956300"/>
          <p14:tracePt t="17653" x="4121150" y="5949950"/>
          <p14:tracePt t="17670" x="4267200" y="5937250"/>
          <p14:tracePt t="17686" x="4349750" y="5924550"/>
          <p14:tracePt t="17687" x="4368800" y="5924550"/>
          <p14:tracePt t="17704" x="4375150" y="5924550"/>
          <p14:tracePt t="17800" x="4356100" y="5924550"/>
          <p14:tracePt t="17807" x="4311650" y="5924550"/>
          <p14:tracePt t="17820" x="4260850" y="5930900"/>
          <p14:tracePt t="17837" x="4184650" y="5949950"/>
          <p14:tracePt t="17853" x="4108450" y="5956300"/>
          <p14:tracePt t="17871" x="4019550" y="5956300"/>
          <p14:tracePt t="17887" x="4000500" y="5956300"/>
          <p14:tracePt t="17887" x="3981450" y="5956300"/>
          <p14:tracePt t="17904" x="3968750" y="5956300"/>
          <p14:tracePt t="17920" x="3956050" y="5956300"/>
          <p14:tracePt t="17938" x="3949700" y="5956300"/>
          <p14:tracePt t="17999" x="3924300" y="5962650"/>
          <p14:tracePt t="18007" x="3917950" y="5969000"/>
          <p14:tracePt t="18021" x="3898900" y="5969000"/>
          <p14:tracePt t="18036" x="3835400" y="5969000"/>
          <p14:tracePt t="18053" x="3752850" y="5969000"/>
          <p14:tracePt t="18055" x="3689350" y="5969000"/>
          <p14:tracePt t="18070" x="3638550" y="5969000"/>
          <p14:tracePt t="18087" x="3505200" y="5956300"/>
          <p14:tracePt t="18104" x="3454400" y="5943600"/>
          <p14:tracePt t="18120" x="3403600" y="5911850"/>
          <p14:tracePt t="18137" x="3359150" y="5861050"/>
          <p14:tracePt t="18154" x="3308350" y="5791200"/>
          <p14:tracePt t="18170" x="3282950" y="5746750"/>
          <p14:tracePt t="18187" x="3276600" y="5721350"/>
          <p14:tracePt t="18203" x="3276600" y="5702300"/>
          <p14:tracePt t="18221" x="3276600" y="5670550"/>
          <p14:tracePt t="18237" x="3308350" y="5632450"/>
          <p14:tracePt t="18254" x="3390900" y="5581650"/>
          <p14:tracePt t="18255" x="3448050" y="5549900"/>
          <p14:tracePt t="18270" x="3530600" y="5530850"/>
          <p14:tracePt t="18288" x="3714750" y="5530850"/>
          <p14:tracePt t="18304" x="3829050" y="5530850"/>
          <p14:tracePt t="18320" x="3892550" y="5530850"/>
          <p14:tracePt t="18337" x="3917950" y="5556250"/>
          <p14:tracePt t="18354" x="3943350" y="5632450"/>
          <p14:tracePt t="18370" x="3949700" y="5683250"/>
          <p14:tracePt t="18387" x="3949700" y="5746750"/>
          <p14:tracePt t="18404" x="3949700" y="5791200"/>
          <p14:tracePt t="18421" x="3949700" y="5835650"/>
          <p14:tracePt t="18437" x="3943350" y="5886450"/>
          <p14:tracePt t="18454" x="3917950" y="5924550"/>
          <p14:tracePt t="18470" x="3892550" y="5949950"/>
          <p14:tracePt t="18472" x="3873500" y="5962650"/>
          <p14:tracePt t="18488" x="3841750" y="5981700"/>
          <p14:tracePt t="18504" x="3822700" y="5988050"/>
          <p14:tracePt t="18975" x="3835400" y="5962650"/>
          <p14:tracePt t="18984" x="3848100" y="5943600"/>
          <p14:tracePt t="18991" x="3867150" y="5911850"/>
          <p14:tracePt t="19004" x="3886200" y="5892800"/>
          <p14:tracePt t="19021" x="3924300" y="5848350"/>
          <p14:tracePt t="19038" x="3962400" y="5803900"/>
          <p14:tracePt t="19055" x="4019550" y="5721350"/>
          <p14:tracePt t="19071" x="4057650" y="5670550"/>
          <p14:tracePt t="19088" x="4083050" y="5619750"/>
          <p14:tracePt t="19104" x="4095750" y="5575300"/>
          <p14:tracePt t="19122" x="4121150" y="5537200"/>
          <p14:tracePt t="19138" x="4140200" y="5505450"/>
          <p14:tracePt t="19154" x="4159250" y="5473700"/>
          <p14:tracePt t="19171" x="4178300" y="5454650"/>
          <p14:tracePt t="19188" x="4191000" y="5435600"/>
          <p14:tracePt t="19204" x="4197350" y="5422900"/>
          <p14:tracePt t="19221" x="4203700" y="5410200"/>
          <p14:tracePt t="19238" x="4216400" y="5391150"/>
          <p14:tracePt t="19255" x="4254500" y="5365750"/>
          <p14:tracePt t="19271" x="4330700" y="5340350"/>
          <p14:tracePt t="19288" x="4445000" y="5321300"/>
          <p14:tracePt t="19305" x="4629150" y="5314950"/>
          <p14:tracePt t="19322" x="4826000" y="5314950"/>
          <p14:tracePt t="19338" x="5016500" y="5314950"/>
          <p14:tracePt t="19355" x="5156200" y="5314950"/>
          <p14:tracePt t="19371" x="5283200" y="5314950"/>
          <p14:tracePt t="19389" x="5422900" y="5314950"/>
          <p14:tracePt t="19405" x="5581650" y="5314950"/>
          <p14:tracePt t="19421" x="5740400" y="5314950"/>
          <p14:tracePt t="19438" x="5829300" y="5314950"/>
          <p14:tracePt t="19439" x="5848350" y="5314950"/>
          <p14:tracePt t="19456" x="5867400" y="5314950"/>
          <p14:tracePt t="19519" x="5880100" y="5314950"/>
          <p14:tracePt t="19527" x="5886450" y="5314950"/>
          <p14:tracePt t="19539" x="5899150" y="5314950"/>
          <p14:tracePt t="19555" x="5930900" y="5314950"/>
          <p14:tracePt t="19572" x="5956300" y="5314950"/>
          <p14:tracePt t="19588" x="5994400" y="5314950"/>
          <p14:tracePt t="19605" x="6045200" y="5314950"/>
          <p14:tracePt t="19622" x="6115050" y="5314950"/>
          <p14:tracePt t="19638" x="6210300" y="5314950"/>
          <p14:tracePt t="19639" x="6261100" y="5314950"/>
          <p14:tracePt t="19655" x="6337300" y="5314950"/>
          <p14:tracePt t="19672" x="6350000" y="5314950"/>
          <p14:tracePt t="19728" x="6356350" y="5314950"/>
          <p14:tracePt t="19735" x="6362700" y="5308600"/>
          <p14:tracePt t="19743" x="6369050" y="5302250"/>
          <p14:tracePt t="19755" x="6375400" y="5289550"/>
          <p14:tracePt t="19772" x="6394450" y="5270500"/>
          <p14:tracePt t="19788" x="6400800" y="5251450"/>
          <p14:tracePt t="19806" x="6419850" y="5200650"/>
          <p14:tracePt t="19822" x="6426200" y="5149850"/>
          <p14:tracePt t="19839" x="6438900" y="5105400"/>
          <p14:tracePt t="19855" x="6457950" y="5041900"/>
          <p14:tracePt t="19872" x="6477000" y="4978400"/>
          <p14:tracePt t="19888" x="6477000" y="4895850"/>
          <p14:tracePt t="19905" x="6483350" y="4813300"/>
          <p14:tracePt t="19922" x="6489700" y="4749800"/>
          <p14:tracePt t="19939" x="6496050" y="4711700"/>
          <p14:tracePt t="19955" x="6502400" y="4673600"/>
          <p14:tracePt t="19972" x="6508750" y="4622800"/>
          <p14:tracePt t="19989" x="6521450" y="4559300"/>
          <p14:tracePt t="20006" x="6527800" y="4489450"/>
          <p14:tracePt t="20022" x="6534150" y="4445000"/>
          <p14:tracePt t="20039" x="6546850" y="4406900"/>
          <p14:tracePt t="20056" x="6572250" y="4324350"/>
          <p14:tracePt t="20072" x="6597650" y="4241800"/>
          <p14:tracePt t="20089" x="6623050" y="4121150"/>
          <p14:tracePt t="20105" x="6661150" y="3962400"/>
          <p14:tracePt t="20122" x="6673850" y="3848100"/>
          <p14:tracePt t="20139" x="6711950" y="3733800"/>
          <p14:tracePt t="20155" x="6724650" y="3676650"/>
          <p14:tracePt t="20172" x="6737350" y="3644900"/>
          <p14:tracePt t="20189" x="6737350" y="3613150"/>
          <p14:tracePt t="20206" x="6750050" y="3536950"/>
          <p14:tracePt t="20222" x="6750050" y="3441700"/>
          <p14:tracePt t="20239" x="6750050" y="3314700"/>
          <p14:tracePt t="20256" x="6762750" y="3263900"/>
          <p14:tracePt t="20273" x="6769100" y="3225800"/>
          <p14:tracePt t="20289" x="6775450" y="3175000"/>
          <p14:tracePt t="20306" x="6781800" y="3136900"/>
          <p14:tracePt t="20322" x="6781800" y="3105150"/>
          <p14:tracePt t="20340" x="6781800" y="3098800"/>
          <p14:tracePt t="20440" x="6781800" y="3086100"/>
          <p14:tracePt t="20447" x="6788150" y="3067050"/>
          <p14:tracePt t="20455" x="6788150" y="3041650"/>
          <p14:tracePt t="20472" x="6788150" y="3003550"/>
          <p14:tracePt t="20489" x="6788150" y="2971800"/>
          <p14:tracePt t="20506" x="6788150" y="2940050"/>
          <p14:tracePt t="20523" x="6781800" y="2908300"/>
          <p14:tracePt t="20539" x="6762750" y="2851150"/>
          <p14:tracePt t="20556" x="6743700" y="2774950"/>
          <p14:tracePt t="20572" x="6724650" y="2705100"/>
          <p14:tracePt t="20590" x="6718300" y="2647950"/>
          <p14:tracePt t="20606" x="6711950" y="2628900"/>
          <p14:tracePt t="20622" x="6711950" y="2616200"/>
          <p14:tracePt t="20639" x="6711950" y="2590800"/>
          <p14:tracePt t="20657" x="6711950" y="2578100"/>
          <p14:tracePt t="20672" x="6711950" y="2571750"/>
          <p14:tracePt t="20880" x="6705600" y="2571750"/>
          <p14:tracePt t="20895" x="6699250" y="2571750"/>
          <p14:tracePt t="20903" x="6692900" y="2578100"/>
          <p14:tracePt t="20911" x="6686550" y="2578100"/>
          <p14:tracePt t="20923" x="6680200" y="2578100"/>
          <p14:tracePt t="20939" x="6648450" y="2590800"/>
          <p14:tracePt t="20957" x="6604000" y="2590800"/>
          <p14:tracePt t="20973" x="6527800" y="2584450"/>
          <p14:tracePt t="20990" x="6432550" y="2533650"/>
          <p14:tracePt t="21006" x="6343650" y="2482850"/>
          <p14:tracePt t="21007" x="6324600" y="2470150"/>
          <p14:tracePt t="21024" x="6280150" y="2425700"/>
          <p14:tracePt t="21040" x="6248400" y="2374900"/>
          <p14:tracePt t="21056" x="6248400" y="2343150"/>
          <p14:tracePt t="21073" x="6248400" y="2311400"/>
          <p14:tracePt t="21090" x="6248400" y="2292350"/>
          <p14:tracePt t="21106" x="6261100" y="2266950"/>
          <p14:tracePt t="21123" x="6311900" y="2254250"/>
          <p14:tracePt t="21140" x="6432550" y="2235200"/>
          <p14:tracePt t="21157" x="6616700" y="2235200"/>
          <p14:tracePt t="21173" x="6750050" y="2235200"/>
          <p14:tracePt t="21189" x="6819900" y="2247900"/>
          <p14:tracePt t="21206" x="6838950" y="2286000"/>
          <p14:tracePt t="21224" x="6838950" y="2457450"/>
          <p14:tracePt t="21240" x="6838950" y="2584450"/>
          <p14:tracePt t="21256" x="6819900" y="2628900"/>
          <p14:tracePt t="21273" x="6813550" y="2635250"/>
          <p14:tracePt t="21343" x="6826250" y="2635250"/>
          <p14:tracePt t="21351" x="6883400" y="2628900"/>
          <p14:tracePt t="21359" x="6940550" y="2609850"/>
          <p14:tracePt t="21373" x="7035800" y="2590800"/>
          <p14:tracePt t="21390" x="7245350" y="2571750"/>
          <p14:tracePt t="21407" x="7467600" y="2571750"/>
          <p14:tracePt t="21424" x="7683500" y="2571750"/>
          <p14:tracePt t="21440" x="7734300" y="2590800"/>
          <p14:tracePt t="21457" x="7772400" y="2603500"/>
          <p14:tracePt t="21473" x="7842250" y="2628900"/>
          <p14:tracePt t="21490" x="7899400" y="2641600"/>
          <p14:tracePt t="21507" x="7962900" y="2641600"/>
          <p14:tracePt t="21523" x="8020050" y="2641600"/>
          <p14:tracePt t="21540" x="8045450" y="2641600"/>
          <p14:tracePt t="21791" x="8020050" y="2635250"/>
          <p14:tracePt t="21800" x="8001000" y="2622550"/>
          <p14:tracePt t="21807" x="7981950" y="2622550"/>
          <p14:tracePt t="21824" x="7956550" y="2609850"/>
          <p14:tracePt t="21840" x="7924800" y="2584450"/>
          <p14:tracePt t="21857" x="7835900" y="2508250"/>
          <p14:tracePt t="21874" x="7778750" y="2438400"/>
          <p14:tracePt t="21890" x="7727950" y="2362200"/>
          <p14:tracePt t="21907" x="7708900" y="2298700"/>
          <p14:tracePt t="21924" x="7689850" y="2216150"/>
          <p14:tracePt t="21941" x="7689850" y="2152650"/>
          <p14:tracePt t="21957" x="7696200" y="2101850"/>
          <p14:tracePt t="21974" x="7747000" y="2057400"/>
          <p14:tracePt t="21991" x="7848600" y="2044700"/>
          <p14:tracePt t="22008" x="7988300" y="2044700"/>
          <p14:tracePt t="22024" x="8032750" y="2063750"/>
          <p14:tracePt t="22040" x="8064500" y="2108200"/>
          <p14:tracePt t="22057" x="8108950" y="2197100"/>
          <p14:tracePt t="22074" x="8121650" y="2292350"/>
          <p14:tracePt t="22090" x="8121650" y="2438400"/>
          <p14:tracePt t="22107" x="8096250" y="2597150"/>
          <p14:tracePt t="22124" x="8058150" y="2743200"/>
          <p14:tracePt t="22141" x="8039100" y="2819400"/>
          <p14:tracePt t="22157" x="8032750" y="2870200"/>
          <p14:tracePt t="22174" x="8032750" y="2889250"/>
          <p14:tracePt t="22191" x="8032750" y="2908300"/>
          <p14:tracePt t="22208" x="8039100" y="2946400"/>
          <p14:tracePt t="22224" x="8045450" y="2984500"/>
          <p14:tracePt t="22240" x="8058150" y="3016250"/>
          <p14:tracePt t="22257" x="8064500" y="3048000"/>
          <p14:tracePt t="22275" x="8064500" y="3073400"/>
          <p14:tracePt t="22291" x="8064500" y="3105150"/>
          <p14:tracePt t="22307" x="8070850" y="3124200"/>
          <p14:tracePt t="22324" x="8070850" y="3143250"/>
          <p14:tracePt t="22341" x="8070850" y="3175000"/>
          <p14:tracePt t="22357" x="8070850" y="3200400"/>
          <p14:tracePt t="22374" x="8070850" y="3225800"/>
          <p14:tracePt t="22391" x="8064500" y="3244850"/>
          <p14:tracePt t="22408" x="8032750" y="3263900"/>
          <p14:tracePt t="22424" x="8026400" y="3263900"/>
          <p14:tracePt t="22441" x="8007350" y="3270250"/>
          <p14:tracePt t="22458" x="7937500" y="3270250"/>
          <p14:tracePt t="22475" x="7816850" y="3251200"/>
          <p14:tracePt t="22491" x="7708900" y="3225800"/>
          <p14:tracePt t="22507" x="7651750" y="3213100"/>
          <p14:tracePt t="22524" x="7639050" y="3187700"/>
          <p14:tracePt t="22541" x="7632700" y="3060700"/>
          <p14:tracePt t="22558" x="7632700" y="2914650"/>
          <p14:tracePt t="22575" x="7632700" y="2800350"/>
          <p14:tracePt t="22576" x="7658100" y="2749550"/>
          <p14:tracePt t="22591" x="7689850" y="2717800"/>
          <p14:tracePt t="22592" x="7708900" y="2698750"/>
          <p14:tracePt t="22608" x="7753350" y="2692400"/>
          <p14:tracePt t="22625" x="7785100" y="2692400"/>
          <p14:tracePt t="22641" x="7810500" y="2705100"/>
          <p14:tracePt t="22658" x="7861300" y="2794000"/>
          <p14:tracePt t="22675" x="7893050" y="2870200"/>
          <p14:tracePt t="22691" x="7893050" y="2914650"/>
          <p14:tracePt t="22708" x="7893050" y="2946400"/>
          <p14:tracePt t="22724" x="7893050" y="2952750"/>
          <p14:tracePt t="22742" x="7893050" y="2965450"/>
          <p14:tracePt t="22840" x="7893050" y="2978150"/>
          <p14:tracePt t="22847" x="7893050" y="3003550"/>
          <p14:tracePt t="22858" x="7893050" y="3035300"/>
          <p14:tracePt t="22874" x="7918450" y="3149600"/>
          <p14:tracePt t="22891" x="7981950" y="3314700"/>
          <p14:tracePt t="22909" x="8032750" y="3441700"/>
          <p14:tracePt t="22925" x="8058150" y="3505200"/>
          <p14:tracePt t="22941" x="8064500" y="3575050"/>
          <p14:tracePt t="22958" x="8070850" y="3657600"/>
          <p14:tracePt t="22975" x="8077200" y="3854450"/>
          <p14:tracePt t="22992" x="8064500" y="4000500"/>
          <p14:tracePt t="23008" x="8026400" y="4165600"/>
          <p14:tracePt t="23025" x="7981950" y="4286250"/>
          <p14:tracePt t="23042" x="7950200" y="4387850"/>
          <p14:tracePt t="23058" x="7918450" y="4495800"/>
          <p14:tracePt t="23075" x="7886700" y="4610100"/>
          <p14:tracePt t="23091" x="7867650" y="4730750"/>
          <p14:tracePt t="23109" x="7842250" y="4902200"/>
          <p14:tracePt t="23125" x="7785100" y="5073650"/>
          <p14:tracePt t="23141" x="7721600" y="5181600"/>
          <p14:tracePt t="23158" x="7664450" y="5264150"/>
          <p14:tracePt t="23176" x="7594600" y="5353050"/>
          <p14:tracePt t="23192" x="7550150" y="5410200"/>
          <p14:tracePt t="23208" x="7493000" y="5480050"/>
          <p14:tracePt t="23225" x="7404100" y="5562600"/>
          <p14:tracePt t="23242" x="7226300" y="5645150"/>
          <p14:tracePt t="23258" x="7023100" y="5727700"/>
          <p14:tracePt t="23275" x="6813550" y="5765800"/>
          <p14:tracePt t="23292" x="6616700" y="5791200"/>
          <p14:tracePt t="23309" x="6457950" y="5791200"/>
          <p14:tracePt t="23325" x="6273800" y="5791200"/>
          <p14:tracePt t="23342" x="6089650" y="5791200"/>
          <p14:tracePt t="23358" x="5886450" y="5791200"/>
          <p14:tracePt t="23376" x="5492750" y="5791200"/>
          <p14:tracePt t="23392" x="5232400" y="5791200"/>
          <p14:tracePt t="23408" x="5022850" y="5791200"/>
          <p14:tracePt t="23425" x="4851400" y="5791200"/>
          <p14:tracePt t="23443" x="4654550" y="5746750"/>
          <p14:tracePt t="23459" x="4400550" y="5676900"/>
          <p14:tracePt t="23475" x="4216400" y="5626100"/>
          <p14:tracePt t="23492" x="4089400" y="5575300"/>
          <p14:tracePt t="23509" x="3987800" y="5524500"/>
          <p14:tracePt t="23525" x="3898900" y="5441950"/>
          <p14:tracePt t="23542" x="3816350" y="5346700"/>
          <p14:tracePt t="23559" x="3702050" y="5213350"/>
          <p14:tracePt t="23576" x="3492500" y="4953000"/>
          <p14:tracePt t="23592" x="3429000" y="4845050"/>
          <p14:tracePt t="23609" x="3378200" y="4737100"/>
          <p14:tracePt t="23625" x="3352800" y="4616450"/>
          <p14:tracePt t="23643" x="3333750" y="4470400"/>
          <p14:tracePt t="23658" x="3308350" y="4229100"/>
          <p14:tracePt t="23675" x="3308350" y="4051300"/>
          <p14:tracePt t="23692" x="3321050" y="3930650"/>
          <p14:tracePt t="23709" x="3359150" y="3803650"/>
          <p14:tracePt t="23725" x="3416300" y="3676650"/>
          <p14:tracePt t="23742" x="3479800" y="3530600"/>
          <p14:tracePt t="23759" x="3562350" y="3321050"/>
          <p14:tracePt t="23760" x="3625850" y="3213100"/>
          <p14:tracePt t="23776" x="3721100" y="3048000"/>
          <p14:tracePt t="23792" x="3835400" y="2895600"/>
          <p14:tracePt t="23809" x="3962400" y="2743200"/>
          <p14:tracePt t="23825" x="4114800" y="2622550"/>
          <p14:tracePt t="23843" x="4318000" y="2451100"/>
          <p14:tracePt t="23859" x="4495800" y="2311400"/>
          <p14:tracePt t="23875" x="4629150" y="2203450"/>
          <p14:tracePt t="23892" x="4730750" y="2127250"/>
          <p14:tracePt t="23910" x="4838700" y="2063750"/>
          <p14:tracePt t="23926" x="4965700" y="2006600"/>
          <p14:tracePt t="23942" x="5149850" y="1930400"/>
          <p14:tracePt t="23959" x="5378450" y="1847850"/>
          <p14:tracePt t="23960" x="5511800" y="1803400"/>
          <p14:tracePt t="23976" x="5721350" y="1746250"/>
          <p14:tracePt t="23992" x="5924550" y="1701800"/>
          <p14:tracePt t="24009" x="6083300" y="1663700"/>
          <p14:tracePt t="24026" x="6235700" y="1644650"/>
          <p14:tracePt t="24043" x="6445250" y="1644650"/>
          <p14:tracePt t="24059" x="6775450" y="1644650"/>
          <p14:tracePt t="24076" x="7194550" y="1644650"/>
          <p14:tracePt t="24092" x="7620000" y="1644650"/>
          <p14:tracePt t="24110" x="8058150" y="1644650"/>
          <p14:tracePt t="24126" x="8502650" y="1676400"/>
          <p14:tracePt t="24143" x="8870950" y="1739900"/>
          <p14:tracePt t="24159" x="9194800" y="1828800"/>
          <p14:tracePt t="24160" x="9340850" y="1866900"/>
          <p14:tracePt t="24177" x="9563100" y="1968500"/>
          <p14:tracePt t="24193" x="9728200" y="2063750"/>
          <p14:tracePt t="24209" x="9829800" y="2146300"/>
          <p14:tracePt t="24226" x="9906000" y="2241550"/>
          <p14:tracePt t="24243" x="10020300" y="2387600"/>
          <p14:tracePt t="24259" x="10166350" y="2559050"/>
          <p14:tracePt t="24276" x="10293350" y="2730500"/>
          <p14:tracePt t="24293" x="10337800" y="2813050"/>
          <p14:tracePt t="24310" x="10356850" y="2914650"/>
          <p14:tracePt t="24326" x="10382250" y="3009900"/>
          <p14:tracePt t="24343" x="10401300" y="3124200"/>
          <p14:tracePt t="24344" x="10407650" y="3194050"/>
          <p14:tracePt t="24359" x="10414000" y="3333750"/>
          <p14:tracePt t="24377" x="10407650" y="3479800"/>
          <p14:tracePt t="24393" x="10394950" y="3606800"/>
          <p14:tracePt t="24409" x="10350500" y="3733800"/>
          <p14:tracePt t="24426" x="10312400" y="3867150"/>
          <p14:tracePt t="24444" x="10267950" y="4032250"/>
          <p14:tracePt t="24459" x="10166350" y="4248150"/>
          <p14:tracePt t="24476" x="10071100" y="4508500"/>
          <p14:tracePt t="24493" x="10007600" y="4737100"/>
          <p14:tracePt t="24510" x="9925050" y="4921250"/>
          <p14:tracePt t="24526" x="9842500" y="5080000"/>
          <p14:tracePt t="24543" x="9772650" y="5207000"/>
          <p14:tracePt t="24544" x="9740900" y="5264150"/>
          <p14:tracePt t="24559" x="9626600" y="5429250"/>
          <p14:tracePt t="24577" x="9525000" y="5575300"/>
          <p14:tracePt t="24593" x="9423400" y="5695950"/>
          <p14:tracePt t="24609" x="9334500" y="5784850"/>
          <p14:tracePt t="24626" x="9213850" y="5873750"/>
          <p14:tracePt t="24644" x="9067800" y="5962650"/>
          <p14:tracePt t="24659" x="8934450" y="6026150"/>
          <p14:tracePt t="24676" x="8782050" y="6089650"/>
          <p14:tracePt t="24693" x="8566150" y="6165850"/>
          <p14:tracePt t="24710" x="8312150" y="6248400"/>
          <p14:tracePt t="24726" x="8064500" y="6286500"/>
          <p14:tracePt t="24743" x="7854950" y="6311900"/>
          <p14:tracePt t="24744" x="7734300" y="6324600"/>
          <p14:tracePt t="24760" x="7505700" y="6324600"/>
          <p14:tracePt t="24777" x="7251700" y="6324600"/>
          <p14:tracePt t="24793" x="7023100" y="6324600"/>
          <p14:tracePt t="24810" x="6819900" y="6324600"/>
          <p14:tracePt t="24827" x="6591300" y="6286500"/>
          <p14:tracePt t="24844" x="6337300" y="6216650"/>
          <p14:tracePt t="24860" x="6070600" y="6159500"/>
          <p14:tracePt t="24876" x="5886450" y="6134100"/>
          <p14:tracePt t="24893" x="5676900" y="6083300"/>
          <p14:tracePt t="24910" x="5429250" y="5994400"/>
          <p14:tracePt t="24927" x="5219700" y="5905500"/>
          <p14:tracePt t="24943" x="5054600" y="5816600"/>
          <p14:tracePt t="24944" x="4991100" y="5778500"/>
          <p14:tracePt t="24960" x="4883150" y="5715000"/>
          <p14:tracePt t="24977" x="4756150" y="5645150"/>
          <p14:tracePt t="24993" x="4635500" y="5575300"/>
          <p14:tracePt t="25010" x="4483100" y="5492750"/>
          <p14:tracePt t="25027" x="4368800" y="5429250"/>
          <p14:tracePt t="25044" x="4260850" y="5365750"/>
          <p14:tracePt t="25060" x="4133850" y="5245100"/>
          <p14:tracePt t="25077" x="4013200" y="5105400"/>
          <p14:tracePt t="25093" x="3892550" y="4972050"/>
          <p14:tracePt t="25111" x="3790950" y="4851400"/>
          <p14:tracePt t="25127" x="3733800" y="4768850"/>
          <p14:tracePt t="25143" x="3683000" y="4660900"/>
          <p14:tracePt t="25160" x="3651250" y="4552950"/>
          <p14:tracePt t="25177" x="3619500" y="4445000"/>
          <p14:tracePt t="25193" x="3606800" y="4330700"/>
          <p14:tracePt t="25210" x="3594100" y="4210050"/>
          <p14:tracePt t="25227" x="3594100" y="4076700"/>
          <p14:tracePt t="25244" x="3594100" y="3962400"/>
          <p14:tracePt t="25260" x="3594100" y="3848100"/>
          <p14:tracePt t="25277" x="3606800" y="3752850"/>
          <p14:tracePt t="25293" x="3632200" y="3663950"/>
          <p14:tracePt t="25311" x="3689350" y="3536950"/>
          <p14:tracePt t="25327" x="3765550" y="3378200"/>
          <p14:tracePt t="25344" x="3860800" y="3187700"/>
          <p14:tracePt t="25360" x="3949700" y="3067050"/>
          <p14:tracePt t="25378" x="4038600" y="2965450"/>
          <p14:tracePt t="25393" x="4146550" y="2882900"/>
          <p14:tracePt t="25410" x="4248150" y="2794000"/>
          <p14:tracePt t="25427" x="4362450" y="2711450"/>
          <p14:tracePt t="25445" x="4476750" y="2622550"/>
          <p14:tracePt t="25460" x="4578350" y="2559050"/>
          <p14:tracePt t="25477" x="4679950" y="2514600"/>
          <p14:tracePt t="25494" x="4775200" y="2489200"/>
          <p14:tracePt t="25511" x="4927600" y="2451100"/>
          <p14:tracePt t="25512" x="5010150" y="2432050"/>
          <p14:tracePt t="25528" x="5099050" y="2400300"/>
          <p14:tracePt t="25528" x="5181600" y="2381250"/>
          <p14:tracePt t="25544" x="5353050" y="2336800"/>
          <p14:tracePt t="25561" x="5581650" y="2266950"/>
          <p14:tracePt t="25578" x="5854700" y="2216150"/>
          <p14:tracePt t="25594" x="6146800" y="2178050"/>
          <p14:tracePt t="25610" x="6470650" y="2139950"/>
          <p14:tracePt t="25627" x="6756400" y="2133600"/>
          <p14:tracePt t="25645" x="7016750" y="2133600"/>
          <p14:tracePt t="25660" x="7239000" y="2133600"/>
          <p14:tracePt t="25677" x="7467600" y="2133600"/>
          <p14:tracePt t="25694" x="7715250" y="2165350"/>
          <p14:tracePt t="25711" x="7981950" y="2247900"/>
          <p14:tracePt t="25712" x="8108950" y="2279650"/>
          <p14:tracePt t="25728" x="8356600" y="2355850"/>
          <p14:tracePt t="25744" x="8553450" y="2425700"/>
          <p14:tracePt t="25761" x="8724900" y="2508250"/>
          <p14:tracePt t="25778" x="8883650" y="2578100"/>
          <p14:tracePt t="25794" x="9042400" y="2679700"/>
          <p14:tracePt t="25810" x="9201150" y="2800350"/>
          <p14:tracePt t="25828" x="9366250" y="2927350"/>
          <p14:tracePt t="25845" x="9474200" y="3041650"/>
          <p14:tracePt t="25861" x="9556750" y="3130550"/>
          <p14:tracePt t="25878" x="9601200" y="3219450"/>
          <p14:tracePt t="25894" x="9645650" y="3321050"/>
          <p14:tracePt t="25911" x="9683750" y="3467100"/>
          <p14:tracePt t="25912" x="9702800" y="3562350"/>
          <p14:tracePt t="25928" x="9740900" y="3752850"/>
          <p14:tracePt t="25945" x="9753600" y="3892550"/>
          <p14:tracePt t="25961" x="9753600" y="3994150"/>
          <p14:tracePt t="25978" x="9753600" y="4070350"/>
          <p14:tracePt t="25994" x="9747250" y="4171950"/>
          <p14:tracePt t="26011" x="9734550" y="4292600"/>
          <p14:tracePt t="26028" x="9709150" y="4476750"/>
          <p14:tracePt t="26045" x="9677400" y="4635500"/>
          <p14:tracePt t="26061" x="9639300" y="4743450"/>
          <p14:tracePt t="26078" x="9569450" y="4845050"/>
          <p14:tracePt t="26094" x="9486900" y="4927600"/>
          <p14:tracePt t="26112" x="9353550" y="5054600"/>
          <p14:tracePt t="26128" x="9245600" y="5156200"/>
          <p14:tracePt t="26144" x="9105900" y="5289550"/>
          <p14:tracePt t="26161" x="8940800" y="5429250"/>
          <p14:tracePt t="26179" x="8807450" y="5492750"/>
          <p14:tracePt t="26194" x="8674100" y="5549900"/>
          <p14:tracePt t="26211" x="8540750" y="5600700"/>
          <p14:tracePt t="26228" x="8420100" y="5651500"/>
          <p14:tracePt t="26245" x="8267700" y="5715000"/>
          <p14:tracePt t="26261" x="8102600" y="5778500"/>
          <p14:tracePt t="26278" x="7950200" y="5816600"/>
          <p14:tracePt t="26295" x="7804150" y="5842000"/>
          <p14:tracePt t="26312" x="7607300" y="5867400"/>
          <p14:tracePt t="26328" x="7480300" y="5886450"/>
          <p14:tracePt t="26344" x="7340600" y="5905500"/>
          <p14:tracePt t="26361" x="7169150" y="5905500"/>
          <p14:tracePt t="26378" x="7010400" y="5905500"/>
          <p14:tracePt t="26394" x="6705600" y="5854700"/>
          <p14:tracePt t="26411" x="6438900" y="5822950"/>
          <p14:tracePt t="26428" x="6210300" y="5784850"/>
          <p14:tracePt t="26445" x="6019800" y="5759450"/>
          <p14:tracePt t="26461" x="5816600" y="5715000"/>
          <p14:tracePt t="26478" x="5568950" y="5619750"/>
          <p14:tracePt t="26495" x="5245100" y="5486400"/>
          <p14:tracePt t="26512" x="4959350" y="5327650"/>
          <p14:tracePt t="26528" x="4838700" y="5257800"/>
          <p14:tracePt t="26545" x="4724400" y="5181600"/>
          <p14:tracePt t="26561" x="4572000" y="5067300"/>
          <p14:tracePt t="26580" x="4337050" y="4883150"/>
          <p14:tracePt t="26595" x="4159250" y="4768850"/>
          <p14:tracePt t="26611" x="4006850" y="4641850"/>
          <p14:tracePt t="26628" x="3917950" y="4540250"/>
          <p14:tracePt t="26646" x="3860800" y="4445000"/>
          <p14:tracePt t="26661" x="3803650" y="4337050"/>
          <p14:tracePt t="26678" x="3765550" y="4248150"/>
          <p14:tracePt t="26695" x="3740150" y="4159250"/>
          <p14:tracePt t="26713" x="3683000" y="3962400"/>
          <p14:tracePt t="26728" x="3651250" y="3822700"/>
          <p14:tracePt t="26745" x="3644900" y="3708400"/>
          <p14:tracePt t="26761" x="3644900" y="3575050"/>
          <p14:tracePt t="26779" x="3657600" y="3435350"/>
          <p14:tracePt t="26795" x="3695700" y="3289300"/>
          <p14:tracePt t="26812" x="3733800" y="3155950"/>
          <p14:tracePt t="26828" x="3771900" y="3035300"/>
          <p14:tracePt t="26846" x="3835400" y="2908300"/>
          <p14:tracePt t="26862" x="3905250" y="2787650"/>
          <p14:tracePt t="26878" x="3975100" y="2679700"/>
          <p14:tracePt t="26896" x="4038600" y="2603500"/>
          <p14:tracePt t="26897" x="4076700" y="2559050"/>
          <p14:tracePt t="26913" x="4165600" y="2470150"/>
          <p14:tracePt t="26928" x="4267200" y="2387600"/>
          <p14:tracePt t="26945" x="4394200" y="2336800"/>
          <p14:tracePt t="26962" x="4521200" y="2286000"/>
          <p14:tracePt t="26979" x="4686300" y="2241550"/>
          <p14:tracePt t="26995" x="4851400" y="2216150"/>
          <p14:tracePt t="27012" x="5041900" y="2171700"/>
          <p14:tracePt t="27029" x="5207000" y="2133600"/>
          <p14:tracePt t="27046" x="5372100" y="2095500"/>
          <p14:tracePt t="27062" x="5505450" y="2070100"/>
          <p14:tracePt t="27078" x="5664200" y="2057400"/>
          <p14:tracePt t="27095" x="5861050" y="2057400"/>
          <p14:tracePt t="27096" x="6013450" y="2070100"/>
          <p14:tracePt t="27112" x="6311900" y="2114550"/>
          <p14:tracePt t="27129" x="6604000" y="2152650"/>
          <p14:tracePt t="27145" x="6851650" y="2190750"/>
          <p14:tracePt t="27162" x="7105650" y="2260600"/>
          <p14:tracePt t="27179" x="7473950" y="2362200"/>
          <p14:tracePt t="27195" x="7867650" y="2489200"/>
          <p14:tracePt t="27212" x="8248650" y="2590800"/>
          <p14:tracePt t="27229" x="8572500" y="2673350"/>
          <p14:tracePt t="27246" x="8731250" y="2736850"/>
          <p14:tracePt t="27262" x="8832850" y="2813050"/>
          <p14:tracePt t="27279" x="8921750" y="2882900"/>
          <p14:tracePt t="27296" x="9010650" y="2997200"/>
          <p14:tracePt t="27297" x="9061450" y="3067050"/>
          <p14:tracePt t="27313" x="9169400" y="3244850"/>
          <p14:tracePt t="27329" x="9271000" y="3454400"/>
          <p14:tracePt t="27346" x="9315450" y="3613150"/>
          <p14:tracePt t="27362" x="9334500" y="3740150"/>
          <p14:tracePt t="27379" x="9347200" y="3886200"/>
          <p14:tracePt t="27396" x="9372600" y="4076700"/>
          <p14:tracePt t="27412" x="9404350" y="4298950"/>
          <p14:tracePt t="27429" x="9410700" y="4457700"/>
          <p14:tracePt t="27447" x="9410700" y="4559300"/>
          <p14:tracePt t="27462" x="9385300" y="4654550"/>
          <p14:tracePt t="27479" x="9340850" y="4743450"/>
          <p14:tracePt t="27496" x="9264650" y="4908550"/>
          <p14:tracePt t="27513" x="9220200" y="5029200"/>
          <p14:tracePt t="27529" x="9163050" y="5149850"/>
          <p14:tracePt t="27546" x="9105900" y="5226050"/>
          <p14:tracePt t="27562" x="9055100" y="5276850"/>
          <p14:tracePt t="27580" x="8985250" y="5321300"/>
          <p14:tracePt t="27595" x="8921750" y="5372100"/>
          <p14:tracePt t="27612" x="8839200" y="5429250"/>
          <p14:tracePt t="27629" x="8743950" y="5499100"/>
          <p14:tracePt t="27647" x="8648700" y="5581650"/>
          <p14:tracePt t="27662" x="8534400" y="5645150"/>
          <p14:tracePt t="27679" x="8420100" y="5689600"/>
          <p14:tracePt t="27696" x="8242300" y="5740400"/>
          <p14:tracePt t="27713" x="8134350" y="5784850"/>
          <p14:tracePt t="27729" x="8051800" y="5822950"/>
          <p14:tracePt t="27746" x="7981950" y="5861050"/>
          <p14:tracePt t="27763" x="7905750" y="5886450"/>
          <p14:tracePt t="27780" x="7823200" y="5911850"/>
          <p14:tracePt t="27796" x="7702550" y="5930900"/>
          <p14:tracePt t="27812" x="7575550" y="5943600"/>
          <p14:tracePt t="27829" x="7448550" y="5969000"/>
          <p14:tracePt t="27847" x="7359650" y="5988050"/>
          <p14:tracePt t="27863" x="7245350" y="5988050"/>
          <p14:tracePt t="27879" x="7118350" y="5988050"/>
          <p14:tracePt t="27896" x="6807200" y="5943600"/>
          <p14:tracePt t="27914" x="6553200" y="5905500"/>
          <p14:tracePt t="27929" x="6305550" y="5867400"/>
          <p14:tracePt t="27946" x="6134100" y="5842000"/>
          <p14:tracePt t="27963" x="5975350" y="5816600"/>
          <p14:tracePt t="27989" x="5740400" y="5765800"/>
          <p14:tracePt t="27996" x="5619750" y="5708650"/>
          <p14:tracePt t="28013" x="5321300" y="5626100"/>
          <p14:tracePt t="28029" x="5003800" y="5518150"/>
          <p14:tracePt t="28047" x="4806950" y="5461000"/>
          <p14:tracePt t="28063" x="4686300" y="5435600"/>
          <p14:tracePt t="28079" x="4597400" y="5403850"/>
          <p14:tracePt t="28096" x="4451350" y="5327650"/>
          <p14:tracePt t="28113" x="4311650" y="5238750"/>
          <p14:tracePt t="28129" x="4133850" y="5137150"/>
          <p14:tracePt t="28146" x="4044950" y="5086350"/>
          <p14:tracePt t="28163" x="4000500" y="5067300"/>
          <p14:tracePt t="28180" x="3981450" y="5048250"/>
          <p14:tracePt t="28196" x="3943350" y="5003800"/>
          <p14:tracePt t="28213" x="3898900" y="4927600"/>
          <p14:tracePt t="28230" x="3841750" y="4838700"/>
          <p14:tracePt t="28247" x="3784600" y="4756150"/>
          <p14:tracePt t="28263" x="3765550" y="4711700"/>
          <p14:tracePt t="28280" x="3759200" y="4654550"/>
          <p14:tracePt t="28296" x="3759200" y="4597400"/>
          <p14:tracePt t="28314" x="3746500" y="4508500"/>
          <p14:tracePt t="28330" x="3733800" y="4438650"/>
          <p14:tracePt t="28346" x="3727450" y="4362450"/>
          <p14:tracePt t="28363" x="3727450" y="4305300"/>
          <p14:tracePt t="28381" x="3727450" y="4260850"/>
          <p14:tracePt t="28396" x="3740150" y="4216400"/>
          <p14:tracePt t="28413" x="3746500" y="4165600"/>
          <p14:tracePt t="28430" x="3765550" y="4095750"/>
          <p14:tracePt t="28448" x="3790950" y="3968750"/>
          <p14:tracePt t="28463" x="3797300" y="3917950"/>
          <p14:tracePt t="28480" x="3835400" y="3803650"/>
          <p14:tracePt t="28497" x="3848100" y="3765550"/>
          <p14:tracePt t="28514" x="3873500" y="3702050"/>
          <p14:tracePt t="28530" x="3905250" y="3638550"/>
          <p14:tracePt t="28547" x="3943350" y="3549650"/>
          <p14:tracePt t="28563" x="3981450" y="3448050"/>
          <p14:tracePt t="28581" x="4025900" y="3352800"/>
          <p14:tracePt t="28597" x="4064000" y="3276600"/>
          <p14:tracePt t="28613" x="4095750" y="3225800"/>
          <p14:tracePt t="28630" x="4140200" y="3168650"/>
          <p14:tracePt t="28647" x="4197350" y="3086100"/>
          <p14:tracePt t="28663" x="4254500" y="2997200"/>
          <p14:tracePt t="28681" x="4356100" y="2857500"/>
          <p14:tracePt t="28697" x="4432300" y="2781300"/>
          <p14:tracePt t="28714" x="4502150" y="2717800"/>
          <p14:tracePt t="28730" x="4578350" y="2686050"/>
          <p14:tracePt t="28747" x="4629150" y="2647950"/>
          <p14:tracePt t="28764" x="4711700" y="2584450"/>
          <p14:tracePt t="28781" x="4819650" y="2520950"/>
          <p14:tracePt t="28797" x="4921250" y="2444750"/>
          <p14:tracePt t="28814" x="5029200" y="2387600"/>
          <p14:tracePt t="28830" x="5130800" y="2343150"/>
          <p14:tracePt t="28848" x="5226050" y="2305050"/>
          <p14:tracePt t="28848" x="5283200" y="2286000"/>
          <p14:tracePt t="28864" x="5327650" y="2273300"/>
          <p14:tracePt t="28880" x="5441950" y="2228850"/>
          <p14:tracePt t="28897" x="5537200" y="2184400"/>
          <p14:tracePt t="28914" x="5645150" y="2159000"/>
          <p14:tracePt t="28930" x="5765800" y="2133600"/>
          <p14:tracePt t="28947" x="5911850" y="2133600"/>
          <p14:tracePt t="28964" x="6051550" y="2133600"/>
          <p14:tracePt t="28981" x="6203950" y="2133600"/>
          <p14:tracePt t="28997" x="6350000" y="2133600"/>
          <p14:tracePt t="29014" x="6515100" y="2133600"/>
          <p14:tracePt t="29030" x="6711950" y="2133600"/>
          <p14:tracePt t="29048" x="7270750" y="2159000"/>
          <p14:tracePt t="29064" x="7670800" y="2222500"/>
          <p14:tracePt t="29080" x="7994650" y="2311400"/>
          <p14:tracePt t="29097" x="8185150" y="2374900"/>
          <p14:tracePt t="29115" x="8299450" y="2432050"/>
          <p14:tracePt t="29130" x="8426450" y="2514600"/>
          <p14:tracePt t="29148" x="8585200" y="2628900"/>
          <p14:tracePt t="29164" x="8769350" y="2762250"/>
          <p14:tracePt t="29181" x="8915400" y="2870200"/>
          <p14:tracePt t="29197" x="9017000" y="2952750"/>
          <p14:tracePt t="29214" x="9074150" y="3035300"/>
          <p14:tracePt t="29231" x="9105900" y="3105150"/>
          <p14:tracePt t="29248" x="9137650" y="3270250"/>
          <p14:tracePt t="29264" x="9182100" y="3409950"/>
          <p14:tracePt t="29281" x="9213850" y="3524250"/>
          <p14:tracePt t="29297" x="9226550" y="3606800"/>
          <p14:tracePt t="29315" x="9226550" y="3644900"/>
          <p14:tracePt t="29330" x="9226550" y="3689350"/>
          <p14:tracePt t="29347" x="9226550" y="3765550"/>
          <p14:tracePt t="29364" x="9226550" y="3879850"/>
          <p14:tracePt t="29381" x="9226550" y="3994150"/>
          <p14:tracePt t="29397" x="9226550" y="4089400"/>
          <p14:tracePt t="29414" x="9226550" y="4140200"/>
          <p14:tracePt t="29431" x="9226550" y="4178300"/>
          <p14:tracePt t="29448" x="9213850" y="4267200"/>
          <p14:tracePt t="29464" x="9207500" y="4349750"/>
          <p14:tracePt t="29481" x="9194800" y="4445000"/>
          <p14:tracePt t="29498" x="9188450" y="4533900"/>
          <p14:tracePt t="29515" x="9182100" y="4584700"/>
          <p14:tracePt t="29531" x="9182100" y="4603750"/>
          <p14:tracePt t="29548" x="9175750" y="4635500"/>
          <p14:tracePt t="29564" x="9169400" y="4673600"/>
          <p14:tracePt t="29582" x="9163050" y="4705350"/>
          <p14:tracePt t="29598" x="9163050" y="4718050"/>
          <p14:tracePt t="29615" x="9163050" y="4724400"/>
          <p14:tracePt t="29673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751" y="3539773"/>
            <a:ext cx="4657725" cy="2609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929" y="391120"/>
            <a:ext cx="4657725" cy="2609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80" y="3394702"/>
            <a:ext cx="4514943" cy="202278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4749" y="233464"/>
            <a:ext cx="4684513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2.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,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 출력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input, output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사용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input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으로 받은 값은 문자로 바로 연산에 사용할 수 없다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5" name="오디오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836596" y="5003800"/>
            <a:ext cx="729574" cy="18104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6377" y="4613646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806036" y="5319356"/>
            <a:ext cx="790694" cy="20911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36377" y="5094321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096000" y="1534868"/>
            <a:ext cx="470170" cy="3634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36486" y="996065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02470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00"/>
    </mc:Choice>
    <mc:Fallback xmlns="">
      <p:transition spd="slow" advTm="1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62" x="1111250" y="4851400"/>
          <p14:tracePt t="15507" x="1098550" y="4851400"/>
          <p14:tracePt t="15514" x="1079500" y="4851400"/>
          <p14:tracePt t="15522" x="1047750" y="4851400"/>
          <p14:tracePt t="15530" x="990600" y="4838700"/>
          <p14:tracePt t="15547" x="869950" y="4813300"/>
          <p14:tracePt t="15563" x="749300" y="4768850"/>
          <p14:tracePt t="15581" x="660400" y="4743450"/>
          <p14:tracePt t="15596" x="596900" y="4718050"/>
          <p14:tracePt t="15613" x="558800" y="4692650"/>
          <p14:tracePt t="15631" x="546100" y="4673600"/>
          <p14:tracePt t="15656" x="514350" y="4603750"/>
          <p14:tracePt t="15663" x="501650" y="4584700"/>
          <p14:tracePt t="15680" x="463550" y="4527550"/>
          <p14:tracePt t="15696" x="431800" y="4470400"/>
          <p14:tracePt t="15714" x="355600" y="4356100"/>
          <p14:tracePt t="15730" x="323850" y="4305300"/>
          <p14:tracePt t="15747" x="311150" y="4292600"/>
          <p14:tracePt t="15763" x="311150" y="4273550"/>
          <p14:tracePt t="15781" x="311150" y="4254500"/>
          <p14:tracePt t="15796" x="311150" y="4229100"/>
          <p14:tracePt t="15813" x="311150" y="4197350"/>
          <p14:tracePt t="15830" x="311150" y="4140200"/>
          <p14:tracePt t="15848" x="317500" y="4076700"/>
          <p14:tracePt t="15863" x="342900" y="4013200"/>
          <p14:tracePt t="15880" x="361950" y="3956050"/>
          <p14:tracePt t="15897" x="374650" y="3911600"/>
          <p14:tracePt t="15915" x="400050" y="3860800"/>
          <p14:tracePt t="15930" x="431800" y="3810000"/>
          <p14:tracePt t="15947" x="469900" y="3752850"/>
          <p14:tracePt t="15964" x="520700" y="3708400"/>
          <p14:tracePt t="15982" x="565150" y="3663950"/>
          <p14:tracePt t="15997" x="596900" y="3632200"/>
          <p14:tracePt t="16013" x="635000" y="3619500"/>
          <p14:tracePt t="16031" x="666750" y="3606800"/>
          <p14:tracePt t="16048" x="692150" y="3594100"/>
          <p14:tracePt t="16064" x="755650" y="3575050"/>
          <p14:tracePt t="16081" x="825500" y="3543300"/>
          <p14:tracePt t="16097" x="914400" y="3543300"/>
          <p14:tracePt t="16115" x="1066800" y="3517900"/>
          <p14:tracePt t="16131" x="1181100" y="3517900"/>
          <p14:tracePt t="16147" x="1308100" y="3517900"/>
          <p14:tracePt t="16164" x="1422400" y="3517900"/>
          <p14:tracePt t="16182" x="1536700" y="3517900"/>
          <p14:tracePt t="16197" x="1657350" y="3517900"/>
          <p14:tracePt t="16214" x="1758950" y="3517900"/>
          <p14:tracePt t="16231" x="1879600" y="3517900"/>
          <p14:tracePt t="16248" x="2012950" y="3543300"/>
          <p14:tracePt t="16264" x="2146300" y="3556000"/>
          <p14:tracePt t="16281" x="2260600" y="3581400"/>
          <p14:tracePt t="16283" x="2298700" y="3587750"/>
          <p14:tracePt t="16297" x="2330450" y="3594100"/>
          <p14:tracePt t="16315" x="2413000" y="3619500"/>
          <p14:tracePt t="16331" x="2482850" y="3651250"/>
          <p14:tracePt t="16347" x="2546350" y="3695700"/>
          <p14:tracePt t="16364" x="2597150" y="3740150"/>
          <p14:tracePt t="16382" x="2647950" y="3790950"/>
          <p14:tracePt t="16397" x="2654300" y="3816350"/>
          <p14:tracePt t="16414" x="2667000" y="3848100"/>
          <p14:tracePt t="16431" x="2679700" y="3898900"/>
          <p14:tracePt t="16449" x="2698750" y="3949700"/>
          <p14:tracePt t="16464" x="2698750" y="3987800"/>
          <p14:tracePt t="16481" x="2698750" y="4025900"/>
          <p14:tracePt t="16497" x="2711450" y="4070350"/>
          <p14:tracePt t="16499" x="2711450" y="4089400"/>
          <p14:tracePt t="16515" x="2711450" y="4146550"/>
          <p14:tracePt t="16531" x="2698750" y="4210050"/>
          <p14:tracePt t="16547" x="2679700" y="4273550"/>
          <p14:tracePt t="16564" x="2654300" y="4343400"/>
          <p14:tracePt t="16582" x="2622550" y="4387850"/>
          <p14:tracePt t="16597" x="2597150" y="4438650"/>
          <p14:tracePt t="16614" x="2559050" y="4489450"/>
          <p14:tracePt t="16631" x="2533650" y="4527550"/>
          <p14:tracePt t="16649" x="2495550" y="4572000"/>
          <p14:tracePt t="16664" x="2457450" y="4603750"/>
          <p14:tracePt t="16681" x="2413000" y="4635500"/>
          <p14:tracePt t="16697" x="2374900" y="4660900"/>
          <p14:tracePt t="16698" x="2362200" y="4673600"/>
          <p14:tracePt t="16715" x="2311400" y="4699000"/>
          <p14:tracePt t="16731" x="2260600" y="4718050"/>
          <p14:tracePt t="16748" x="2190750" y="4743450"/>
          <p14:tracePt t="16765" x="2120900" y="4768850"/>
          <p14:tracePt t="16782" x="2038350" y="4775200"/>
          <p14:tracePt t="16798" x="1962150" y="4794250"/>
          <p14:tracePt t="16814" x="1873250" y="4800600"/>
          <p14:tracePt t="16831" x="1809750" y="4806950"/>
          <p14:tracePt t="16849" x="1739900" y="4806950"/>
          <p14:tracePt t="16864" x="1676400" y="4806950"/>
          <p14:tracePt t="16881" x="1612900" y="4806950"/>
          <p14:tracePt t="16898" x="1524000" y="4806950"/>
          <p14:tracePt t="16916" x="1390650" y="4806950"/>
          <p14:tracePt t="16931" x="1301750" y="4806950"/>
          <p14:tracePt t="16948" x="1200150" y="4806950"/>
          <p14:tracePt t="16965" x="1111250" y="4806950"/>
          <p14:tracePt t="16983" x="1035050" y="4806950"/>
          <p14:tracePt t="16998" x="971550" y="4806950"/>
          <p14:tracePt t="17015" x="920750" y="4806950"/>
          <p14:tracePt t="17031" x="882650" y="4806950"/>
          <p14:tracePt t="17049" x="857250" y="4806950"/>
          <p14:tracePt t="17065" x="825500" y="4806950"/>
          <p14:tracePt t="17081" x="774700" y="4806950"/>
          <p14:tracePt t="17098" x="679450" y="4781550"/>
          <p14:tracePt t="17116" x="635000" y="4768850"/>
          <p14:tracePt t="17132" x="596900" y="4756150"/>
          <p14:tracePt t="17148" x="571500" y="4743450"/>
          <p14:tracePt t="17165" x="539750" y="4724400"/>
          <p14:tracePt t="17182" x="514350" y="4711700"/>
          <p14:tracePt t="17198" x="495300" y="4692650"/>
          <p14:tracePt t="17215" x="476250" y="4667250"/>
          <p14:tracePt t="17231" x="450850" y="4648200"/>
          <p14:tracePt t="17249" x="419100" y="4610100"/>
          <p14:tracePt t="17265" x="393700" y="4565650"/>
          <p14:tracePt t="17282" x="368300" y="4521200"/>
          <p14:tracePt t="17283" x="349250" y="4508500"/>
          <p14:tracePt t="17298" x="342900" y="4476750"/>
          <p14:tracePt t="17316" x="330200" y="4451350"/>
          <p14:tracePt t="17332" x="323850" y="4425950"/>
          <p14:tracePt t="17348" x="317500" y="4381500"/>
          <p14:tracePt t="17365" x="311150" y="4330700"/>
          <p14:tracePt t="17383" x="311150" y="4286250"/>
          <p14:tracePt t="17399" x="311150" y="4241800"/>
          <p14:tracePt t="17415" x="311150" y="4210050"/>
          <p14:tracePt t="17432" x="311150" y="4178300"/>
          <p14:tracePt t="17449" x="317500" y="4146550"/>
          <p14:tracePt t="17465" x="330200" y="4121150"/>
          <p14:tracePt t="17482" x="349250" y="4095750"/>
          <p14:tracePt t="17483" x="368300" y="4076700"/>
          <p14:tracePt t="17499" x="400050" y="4044950"/>
          <p14:tracePt t="17516" x="469900" y="4013200"/>
          <p14:tracePt t="17532" x="539750" y="3975100"/>
          <p14:tracePt t="17548" x="596900" y="3949700"/>
          <p14:tracePt t="17565" x="679450" y="3930650"/>
          <p14:tracePt t="17583" x="787400" y="3911600"/>
          <p14:tracePt t="17599" x="990600" y="3879850"/>
          <p14:tracePt t="17615" x="1212850" y="3848100"/>
          <p14:tracePt t="17632" x="1352550" y="3835400"/>
          <p14:tracePt t="17650" x="1485900" y="3816350"/>
          <p14:tracePt t="17650" x="1543050" y="3816350"/>
          <p14:tracePt t="17665" x="1593850" y="3816350"/>
          <p14:tracePt t="17682" x="1682750" y="3816350"/>
          <p14:tracePt t="17683" x="1720850" y="3816350"/>
          <p14:tracePt t="17699" x="1809750" y="3816350"/>
          <p14:tracePt t="17716" x="1885950" y="3829050"/>
          <p14:tracePt t="17732" x="1962150" y="3860800"/>
          <p14:tracePt t="17749" x="2044700" y="3879850"/>
          <p14:tracePt t="17765" x="2139950" y="3905250"/>
          <p14:tracePt t="17783" x="2235200" y="3949700"/>
          <p14:tracePt t="17799" x="2317750" y="3981450"/>
          <p14:tracePt t="17815" x="2381250" y="4006850"/>
          <p14:tracePt t="17832" x="2413000" y="4013200"/>
          <p14:tracePt t="17850" x="2425700" y="4032250"/>
          <p14:tracePt t="17850" x="2432050" y="4032250"/>
          <p14:tracePt t="17865" x="2444750" y="4044950"/>
          <p14:tracePt t="17882" x="2457450" y="4057650"/>
          <p14:tracePt t="17883" x="2470150" y="4076700"/>
          <p14:tracePt t="17899" x="2495550" y="4121150"/>
          <p14:tracePt t="17917" x="2520950" y="4146550"/>
          <p14:tracePt t="17932" x="2540000" y="4184650"/>
          <p14:tracePt t="17949" x="2552700" y="4203700"/>
          <p14:tracePt t="17965" x="2559050" y="4216400"/>
          <p14:tracePt t="17983" x="2559050" y="4229100"/>
          <p14:tracePt t="17999" x="2565400" y="4248150"/>
          <p14:tracePt t="18015" x="2565400" y="4273550"/>
          <p14:tracePt t="18033" x="2571750" y="4311650"/>
          <p14:tracePt t="18050" x="2571750" y="4349750"/>
          <p14:tracePt t="18051" x="2571750" y="4362450"/>
          <p14:tracePt t="18065" x="2571750" y="4375150"/>
          <p14:tracePt t="18082" x="2571750" y="4400550"/>
          <p14:tracePt t="18099" x="2571750" y="4419600"/>
          <p14:tracePt t="18117" x="2565400" y="4438650"/>
          <p14:tracePt t="18132" x="2559050" y="4457700"/>
          <p14:tracePt t="18149" x="2552700" y="4464050"/>
          <p14:tracePt t="18166" x="2546350" y="4476750"/>
          <p14:tracePt t="18183" x="2533650" y="4495800"/>
          <p14:tracePt t="18199" x="2527300" y="4514850"/>
          <p14:tracePt t="18216" x="2514600" y="4527550"/>
          <p14:tracePt t="18233" x="2501900" y="4546600"/>
          <p14:tracePt t="18251" x="2482850" y="4565650"/>
          <p14:tracePt t="18266" x="2482850" y="4572000"/>
          <p14:tracePt t="18283" x="2470150" y="4578350"/>
          <p14:tracePt t="18299" x="2463800" y="4584700"/>
          <p14:tracePt t="18317" x="2457450" y="4591050"/>
          <p14:tracePt t="18332" x="2444750" y="4603750"/>
          <p14:tracePt t="18349" x="2432050" y="4610100"/>
          <p14:tracePt t="18366" x="2419350" y="4622800"/>
          <p14:tracePt t="18384" x="2406650" y="4622800"/>
          <p14:tracePt t="18399" x="2400300" y="4629150"/>
          <p14:tracePt t="18416" x="2387600" y="4635500"/>
          <p14:tracePt t="18433" x="2374900" y="4641850"/>
          <p14:tracePt t="18434" x="2368550" y="4641850"/>
          <p14:tracePt t="18450" x="2349500" y="4641850"/>
          <p14:tracePt t="18466" x="2343150" y="4648200"/>
          <p14:tracePt t="18483" x="2317750" y="4654550"/>
          <p14:tracePt t="18499" x="2305050" y="4654550"/>
          <p14:tracePt t="18517" x="2298700" y="4660900"/>
          <p14:tracePt t="18539" x="2292350" y="4660900"/>
          <p14:tracePt t="18555" x="2279650" y="4667250"/>
          <p14:tracePt t="18571" x="2266950" y="4667250"/>
          <p14:tracePt t="18584" x="2260600" y="4667250"/>
          <p14:tracePt t="18599" x="2247900" y="4673600"/>
          <p14:tracePt t="18616" x="2241550" y="4673600"/>
          <p14:tracePt t="18633" x="2228850" y="4673600"/>
          <p14:tracePt t="18651" x="2222500" y="4673600"/>
          <p14:tracePt t="18666" x="2216150" y="4673600"/>
          <p14:tracePt t="18683" x="2190750" y="4673600"/>
          <p14:tracePt t="18699" x="2165350" y="4673600"/>
          <p14:tracePt t="18717" x="2152650" y="4673600"/>
          <p14:tracePt t="18733" x="2146300" y="4679950"/>
          <p14:tracePt t="18750" x="2139950" y="4679950"/>
          <p14:tracePt t="18766" x="2133600" y="4679950"/>
          <p14:tracePt t="18786" x="2127250" y="4679950"/>
          <p14:tracePt t="18799" x="2120900" y="4686300"/>
          <p14:tracePt t="18816" x="2114550" y="4686300"/>
          <p14:tracePt t="18833" x="2101850" y="4686300"/>
          <p14:tracePt t="18851" x="2089150" y="4686300"/>
          <p14:tracePt t="18866" x="2082800" y="4686300"/>
          <p14:tracePt t="18898" x="2070100" y="4692650"/>
          <p14:tracePt t="18922" x="2057400" y="4692650"/>
          <p14:tracePt t="18939" x="2051050" y="4692650"/>
          <p14:tracePt t="18947" x="2044700" y="4692650"/>
          <p14:tracePt t="18955" x="2032000" y="4692650"/>
          <p14:tracePt t="18966" x="2025650" y="4692650"/>
          <p14:tracePt t="18983" x="2006600" y="4699000"/>
          <p14:tracePt t="19001" x="1993900" y="4699000"/>
          <p14:tracePt t="19016" x="1987550" y="4699000"/>
          <p14:tracePt t="19033" x="1981200" y="4699000"/>
          <p14:tracePt t="19050" x="1955800" y="4699000"/>
          <p14:tracePt t="19068" x="1936750" y="4699000"/>
          <p14:tracePt t="19083" x="1917700" y="4699000"/>
          <p14:tracePt t="19100" x="1892300" y="4699000"/>
          <p14:tracePt t="19116" x="1879600" y="4699000"/>
          <p14:tracePt t="19134" x="1866900" y="4699000"/>
          <p14:tracePt t="19150" x="1841500" y="4699000"/>
          <p14:tracePt t="19166" x="1809750" y="4699000"/>
          <p14:tracePt t="19183" x="1790700" y="4699000"/>
          <p14:tracePt t="19201" x="1765300" y="4699000"/>
          <p14:tracePt t="19216" x="1739900" y="4699000"/>
          <p14:tracePt t="19233" x="1727200" y="4699000"/>
          <p14:tracePt t="19250" x="1708150" y="4699000"/>
          <p14:tracePt t="19250" x="1695450" y="4699000"/>
          <p14:tracePt t="19268" x="1670050" y="4699000"/>
          <p14:tracePt t="19283" x="1631950" y="4699000"/>
          <p14:tracePt t="19300" x="1574800" y="4699000"/>
          <p14:tracePt t="19317" x="1536700" y="4699000"/>
          <p14:tracePt t="19334" x="1504950" y="4699000"/>
          <p14:tracePt t="19350" x="1485900" y="4699000"/>
          <p14:tracePt t="19367" x="1454150" y="4699000"/>
          <p14:tracePt t="19383" x="1416050" y="4699000"/>
          <p14:tracePt t="19401" x="1346200" y="4699000"/>
          <p14:tracePt t="19417" x="1276350" y="4699000"/>
          <p14:tracePt t="19434" x="1200150" y="4679950"/>
          <p14:tracePt t="19435" x="1174750" y="4679950"/>
          <p14:tracePt t="19450" x="1155700" y="4679950"/>
          <p14:tracePt t="19451" x="1136650" y="4673600"/>
          <p14:tracePt t="19468" x="1111250" y="4667250"/>
          <p14:tracePt t="19483" x="1098550" y="4660900"/>
          <p14:tracePt t="19500" x="1060450" y="4654550"/>
          <p14:tracePt t="19517" x="1016000" y="4635500"/>
          <p14:tracePt t="19534" x="958850" y="4629150"/>
          <p14:tracePt t="19550" x="914400" y="4622800"/>
          <p14:tracePt t="19567" x="882650" y="4610100"/>
          <p14:tracePt t="19584" x="863600" y="4603750"/>
          <p14:tracePt t="19602" x="838200" y="4591050"/>
          <p14:tracePt t="19602" x="825500" y="4584700"/>
          <p14:tracePt t="19617" x="812800" y="4565650"/>
          <p14:tracePt t="19634" x="762000" y="4527550"/>
          <p14:tracePt t="19635" x="736600" y="4514850"/>
          <p14:tracePt t="19651" x="711200" y="4495800"/>
          <p14:tracePt t="19668" x="679450" y="4464050"/>
          <p14:tracePt t="19684" x="660400" y="4432300"/>
          <p14:tracePt t="19700" x="635000" y="4394200"/>
          <p14:tracePt t="19717" x="609600" y="4349750"/>
          <p14:tracePt t="19735" x="584200" y="4305300"/>
          <p14:tracePt t="19751" x="552450" y="4248150"/>
          <p14:tracePt t="19767" x="533400" y="4210050"/>
          <p14:tracePt t="19784" x="514350" y="4165600"/>
          <p14:tracePt t="19802" x="514350" y="4121150"/>
          <p14:tracePt t="19817" x="508000" y="4064000"/>
          <p14:tracePt t="19835" x="508000" y="4006850"/>
          <p14:tracePt t="19851" x="508000" y="3981450"/>
          <p14:tracePt t="19868" x="508000" y="3962400"/>
          <p14:tracePt t="19884" x="514350" y="3937000"/>
          <p14:tracePt t="19901" x="539750" y="3898900"/>
          <p14:tracePt t="19917" x="590550" y="3867150"/>
          <p14:tracePt t="19935" x="666750" y="3822700"/>
          <p14:tracePt t="19951" x="768350" y="3771900"/>
          <p14:tracePt t="19967" x="863600" y="3733800"/>
          <p14:tracePt t="19984" x="933450" y="3714750"/>
          <p14:tracePt t="20002" x="1009650" y="3695700"/>
          <p14:tracePt t="20018" x="1104900" y="3683000"/>
          <p14:tracePt t="20019" x="1162050" y="3683000"/>
          <p14:tracePt t="20034" x="1238250" y="3683000"/>
          <p14:tracePt t="20051" x="1479550" y="3683000"/>
          <p14:tracePt t="20068" x="1600200" y="3683000"/>
          <p14:tracePt t="20084" x="1727200" y="3683000"/>
          <p14:tracePt t="20101" x="1822450" y="3689350"/>
          <p14:tracePt t="20118" x="1949450" y="3702050"/>
          <p14:tracePt t="20135" x="2082800" y="3727450"/>
          <p14:tracePt t="20151" x="2209800" y="3752850"/>
          <p14:tracePt t="20167" x="2286000" y="3771900"/>
          <p14:tracePt t="20184" x="2298700" y="3778250"/>
          <p14:tracePt t="20202" x="2305050" y="3784600"/>
          <p14:tracePt t="20217" x="2311400" y="3797300"/>
          <p14:tracePt t="20234" x="2336800" y="3854450"/>
          <p14:tracePt t="20251" x="2355850" y="3905250"/>
          <p14:tracePt t="20269" x="2381250" y="3956050"/>
          <p14:tracePt t="20284" x="2400300" y="4006850"/>
          <p14:tracePt t="20301" x="2406650" y="4070350"/>
          <p14:tracePt t="20318" x="2413000" y="4114800"/>
          <p14:tracePt t="20336" x="2419350" y="4146550"/>
          <p14:tracePt t="20351" x="2419350" y="4178300"/>
          <p14:tracePt t="20368" x="2425700" y="4222750"/>
          <p14:tracePt t="20384" x="2425700" y="4260850"/>
          <p14:tracePt t="20402" x="2425700" y="4311650"/>
          <p14:tracePt t="20418" x="2425700" y="4330700"/>
          <p14:tracePt t="20435" x="2419350" y="4381500"/>
          <p14:tracePt t="20451" x="2413000" y="4406900"/>
          <p14:tracePt t="20469" x="2400300" y="4432300"/>
          <p14:tracePt t="20484" x="2387600" y="4457700"/>
          <p14:tracePt t="20501" x="2368550" y="4476750"/>
          <p14:tracePt t="20518" x="2343150" y="4502150"/>
          <p14:tracePt t="20535" x="2317750" y="4533900"/>
          <p14:tracePt t="20551" x="2279650" y="4559300"/>
          <p14:tracePt t="20568" x="2254250" y="4578350"/>
          <p14:tracePt t="20585" x="2222500" y="4597400"/>
          <p14:tracePt t="20603" x="2171700" y="4616450"/>
          <p14:tracePt t="20618" x="2146300" y="4629150"/>
          <p14:tracePt t="20636" x="2082800" y="4648200"/>
          <p14:tracePt t="20651" x="2038350" y="4654550"/>
          <p14:tracePt t="20669" x="1981200" y="4660900"/>
          <p14:tracePt t="20685" x="1924050" y="4667250"/>
          <p14:tracePt t="20701" x="1860550" y="4679950"/>
          <p14:tracePt t="20718" x="1803400" y="4686300"/>
          <p14:tracePt t="20736" x="1752600" y="4686300"/>
          <p14:tracePt t="20752" x="1701800" y="4686300"/>
          <p14:tracePt t="20768" x="1651000" y="4686300"/>
          <p14:tracePt t="20785" x="1581150" y="4686300"/>
          <p14:tracePt t="20803" x="1498600" y="4686300"/>
          <p14:tracePt t="20818" x="1473200" y="4686300"/>
          <p14:tracePt t="20835" x="1422400" y="4686300"/>
          <p14:tracePt t="20851" x="1377950" y="4686300"/>
          <p14:tracePt t="20870" x="1333500" y="4686300"/>
          <p14:tracePt t="20885" x="1270000" y="4686300"/>
          <p14:tracePt t="20902" x="1193800" y="4679950"/>
          <p14:tracePt t="20918" x="1123950" y="4673600"/>
          <p14:tracePt t="20936" x="1079500" y="4667250"/>
          <p14:tracePt t="20951" x="1035050" y="4654550"/>
          <p14:tracePt t="20969" x="1003300" y="4654550"/>
          <p14:tracePt t="20985" x="965200" y="4635500"/>
          <p14:tracePt t="21003" x="901700" y="4622800"/>
          <p14:tracePt t="21018" x="869950" y="4616450"/>
          <p14:tracePt t="21035" x="800100" y="4603750"/>
          <p14:tracePt t="21052" x="781050" y="4603750"/>
          <p14:tracePt t="21070" x="768350" y="4597400"/>
          <p14:tracePt t="21085" x="762000" y="4597400"/>
          <p14:tracePt t="21102" x="749300" y="4584700"/>
          <p14:tracePt t="21118" x="723900" y="4565650"/>
          <p14:tracePt t="21136" x="679450" y="4533900"/>
          <p14:tracePt t="21152" x="654050" y="4508500"/>
          <p14:tracePt t="21168" x="628650" y="4489450"/>
          <p14:tracePt t="21186" x="622300" y="4483100"/>
          <p14:tracePt t="21187" x="615950" y="4476750"/>
          <p14:tracePt t="21203" x="596900" y="4445000"/>
          <p14:tracePt t="21218" x="596900" y="4432300"/>
          <p14:tracePt t="21235" x="584200" y="4400550"/>
          <p14:tracePt t="21252" x="577850" y="4375150"/>
          <p14:tracePt t="21269" x="571500" y="4349750"/>
          <p14:tracePt t="21285" x="565150" y="4311650"/>
          <p14:tracePt t="21302" x="565150" y="4286250"/>
          <p14:tracePt t="21319" x="565150" y="4248150"/>
          <p14:tracePt t="21336" x="565150" y="4210050"/>
          <p14:tracePt t="21353" x="565150" y="4171950"/>
          <p14:tracePt t="21369" x="565150" y="4140200"/>
          <p14:tracePt t="21385" x="565150" y="4114800"/>
          <p14:tracePt t="21403" x="571500" y="4089400"/>
          <p14:tracePt t="21419" x="577850" y="4064000"/>
          <p14:tracePt t="21435" x="590550" y="4032250"/>
          <p14:tracePt t="21452" x="609600" y="4013200"/>
          <p14:tracePt t="21470" x="628650" y="3994150"/>
          <p14:tracePt t="21485" x="647700" y="3962400"/>
          <p14:tracePt t="21502" x="666750" y="3949700"/>
          <p14:tracePt t="21519" x="679450" y="3943350"/>
          <p14:tracePt t="21536" x="717550" y="3930650"/>
          <p14:tracePt t="21552" x="781050" y="3905250"/>
          <p14:tracePt t="21569" x="844550" y="3879850"/>
          <p14:tracePt t="21586" x="920750" y="3848100"/>
          <p14:tracePt t="21604" x="1003300" y="3829050"/>
          <p14:tracePt t="21619" x="1047750" y="3822700"/>
          <p14:tracePt t="21635" x="1104900" y="3803650"/>
          <p14:tracePt t="21652" x="1225550" y="3803650"/>
          <p14:tracePt t="21670" x="1377950" y="3803650"/>
          <p14:tracePt t="21686" x="1504950" y="3803650"/>
          <p14:tracePt t="21702" x="1612900" y="3803650"/>
          <p14:tracePt t="21719" x="1708150" y="3803650"/>
          <p14:tracePt t="21737" x="1809750" y="3803650"/>
          <p14:tracePt t="21752" x="1930400" y="3816350"/>
          <p14:tracePt t="21769" x="2057400" y="3835400"/>
          <p14:tracePt t="21786" x="2159000" y="3841750"/>
          <p14:tracePt t="21787" x="2190750" y="3841750"/>
          <p14:tracePt t="21803" x="2228850" y="3841750"/>
          <p14:tracePt t="21819" x="2235200" y="3848100"/>
          <p14:tracePt t="21836" x="2241550" y="3848100"/>
          <p14:tracePt t="21852" x="2260600" y="3879850"/>
          <p14:tracePt t="21870" x="2286000" y="3917950"/>
          <p14:tracePt t="21886" x="2311400" y="3943350"/>
          <p14:tracePt t="21902" x="2330450" y="3968750"/>
          <p14:tracePt t="21919" x="2349500" y="4000500"/>
          <p14:tracePt t="21937" x="2355850" y="4019550"/>
          <p14:tracePt t="21953" x="2374900" y="4064000"/>
          <p14:tracePt t="21969" x="2387600" y="4095750"/>
          <p14:tracePt t="21986" x="2400300" y="4165600"/>
          <p14:tracePt t="21987" x="2400300" y="4191000"/>
          <p14:tracePt t="22003" x="2406650" y="4254500"/>
          <p14:tracePt t="22019" x="2406650" y="4311650"/>
          <p14:tracePt t="22036" x="2406650" y="4368800"/>
          <p14:tracePt t="22053" x="2406650" y="4413250"/>
          <p14:tracePt t="22070" x="2406650" y="4445000"/>
          <p14:tracePt t="22086" x="2393950" y="4476750"/>
          <p14:tracePt t="22103" x="2387600" y="4508500"/>
          <p14:tracePt t="22119" x="2362200" y="4546600"/>
          <p14:tracePt t="22137" x="2349500" y="4578350"/>
          <p14:tracePt t="22153" x="2324100" y="4603750"/>
          <p14:tracePt t="22169" x="2305050" y="4635500"/>
          <p14:tracePt t="22186" x="2292350" y="4654550"/>
          <p14:tracePt t="22203" x="2273300" y="4673600"/>
          <p14:tracePt t="22227" x="2266950" y="4679950"/>
          <p14:tracePt t="22243" x="2260600" y="4686300"/>
          <p14:tracePt t="22275" x="2254250" y="4692650"/>
          <p14:tracePt t="22283" x="2241550" y="4699000"/>
          <p14:tracePt t="22291" x="2241550" y="4705350"/>
          <p14:tracePt t="22307" x="2241550" y="4711700"/>
          <p14:tracePt t="22692" x="2235200" y="4711700"/>
          <p14:tracePt t="22699" x="2235200" y="4718050"/>
          <p14:tracePt t="22707" x="2228850" y="4718050"/>
          <p14:tracePt t="22811" x="2222500" y="4718050"/>
          <p14:tracePt t="22939" x="2222500" y="4724400"/>
          <p14:tracePt t="23740" x="2209800" y="4724400"/>
          <p14:tracePt t="23747" x="2184400" y="4724400"/>
          <p14:tracePt t="23755" x="2146300" y="4724400"/>
          <p14:tracePt t="23771" x="2063750" y="4724400"/>
          <p14:tracePt t="23788" x="1993900" y="4724400"/>
          <p14:tracePt t="23804" x="1949450" y="4724400"/>
          <p14:tracePt t="23822" x="1924050" y="4724400"/>
          <p14:tracePt t="23837" x="1905000" y="4724400"/>
          <p14:tracePt t="23854" x="1873250" y="4724400"/>
          <p14:tracePt t="23871" x="1847850" y="4724400"/>
          <p14:tracePt t="23889" x="1803400" y="4724400"/>
          <p14:tracePt t="23904" x="1765300" y="4724400"/>
          <p14:tracePt t="23921" x="1733550" y="4724400"/>
          <p14:tracePt t="23938" x="1695450" y="4724400"/>
          <p14:tracePt t="23956" x="1625600" y="4724400"/>
          <p14:tracePt t="23971" x="1574800" y="4724400"/>
          <p14:tracePt t="23988" x="1524000" y="4724400"/>
          <p14:tracePt t="24005" x="1466850" y="4724400"/>
          <p14:tracePt t="24022" x="1428750" y="4724400"/>
          <p14:tracePt t="24038" x="1397000" y="4724400"/>
          <p14:tracePt t="24055" x="1352550" y="4724400"/>
          <p14:tracePt t="24071" x="1295400" y="4724400"/>
          <p14:tracePt t="24089" x="1250950" y="4724400"/>
          <p14:tracePt t="24104" x="1219200" y="4724400"/>
          <p14:tracePt t="24121" x="1193800" y="4718050"/>
          <p14:tracePt t="24138" x="1174750" y="4711700"/>
          <p14:tracePt t="24156" x="1143000" y="4705350"/>
          <p14:tracePt t="24171" x="1098550" y="4686300"/>
          <p14:tracePt t="24188" x="1041400" y="4679950"/>
          <p14:tracePt t="24204" x="984250" y="4660900"/>
          <p14:tracePt t="24222" x="920750" y="4635500"/>
          <p14:tracePt t="24238" x="882650" y="4629150"/>
          <p14:tracePt t="24255" x="857250" y="4616450"/>
          <p14:tracePt t="24271" x="838200" y="4616450"/>
          <p14:tracePt t="24290" x="812800" y="4597400"/>
          <p14:tracePt t="24305" x="774700" y="4578350"/>
          <p14:tracePt t="24321" x="717550" y="4546600"/>
          <p14:tracePt t="24338" x="692150" y="4533900"/>
          <p14:tracePt t="24356" x="666750" y="4521200"/>
          <p14:tracePt t="24372" x="647700" y="4508500"/>
          <p14:tracePt t="24388" x="615950" y="4457700"/>
          <p14:tracePt t="24405" x="584200" y="4413250"/>
          <p14:tracePt t="24423" x="546100" y="4368800"/>
          <p14:tracePt t="24438" x="520700" y="4343400"/>
          <p14:tracePt t="24455" x="501650" y="4324350"/>
          <p14:tracePt t="24472" x="495300" y="4305300"/>
          <p14:tracePt t="24489" x="482600" y="4286250"/>
          <p14:tracePt t="24505" x="457200" y="4248150"/>
          <p14:tracePt t="24521" x="438150" y="4216400"/>
          <p14:tracePt t="24538" x="431800" y="4197350"/>
          <p14:tracePt t="24556" x="419100" y="4165600"/>
          <p14:tracePt t="24572" x="412750" y="4146550"/>
          <p14:tracePt t="24588" x="400050" y="4102100"/>
          <p14:tracePt t="24605" x="400050" y="4070350"/>
          <p14:tracePt t="24623" x="400050" y="4044950"/>
          <p14:tracePt t="24638" x="400050" y="4025900"/>
          <p14:tracePt t="24655" x="400050" y="4006850"/>
          <p14:tracePt t="24672" x="400050" y="3994150"/>
          <p14:tracePt t="24690" x="406400" y="3975100"/>
          <p14:tracePt t="24705" x="431800" y="3930650"/>
          <p14:tracePt t="24722" x="463550" y="3898900"/>
          <p14:tracePt t="24738" x="501650" y="3873500"/>
          <p14:tracePt t="24740" x="533400" y="3860800"/>
          <p14:tracePt t="24757" x="584200" y="3841750"/>
          <p14:tracePt t="24772" x="654050" y="3829050"/>
          <p14:tracePt t="24788" x="736600" y="3810000"/>
          <p14:tracePt t="24805" x="819150" y="3810000"/>
          <p14:tracePt t="24823" x="895350" y="3810000"/>
          <p14:tracePt t="24838" x="1009650" y="3810000"/>
          <p14:tracePt t="24856" x="1162050" y="3810000"/>
          <p14:tracePt t="24872" x="1390650" y="3810000"/>
          <p14:tracePt t="24890" x="1549400" y="3810000"/>
          <p14:tracePt t="24905" x="1695450" y="3810000"/>
          <p14:tracePt t="24922" x="1790700" y="3810000"/>
          <p14:tracePt t="24939" x="1854200" y="3810000"/>
          <p14:tracePt t="24940" x="1879600" y="3810000"/>
          <p14:tracePt t="24956" x="1949450" y="3822700"/>
          <p14:tracePt t="24972" x="2012950" y="3848100"/>
          <p14:tracePt t="24988" x="2076450" y="3873500"/>
          <p14:tracePt t="25005" x="2127250" y="3892550"/>
          <p14:tracePt t="25023" x="2146300" y="3911600"/>
          <p14:tracePt t="25039" x="2178050" y="3937000"/>
          <p14:tracePt t="25056" x="2216150" y="3987800"/>
          <p14:tracePt t="25072" x="2247900" y="4032250"/>
          <p14:tracePt t="25091" x="2273300" y="4083050"/>
          <p14:tracePt t="25105" x="2298700" y="4152900"/>
          <p14:tracePt t="25122" x="2311400" y="4210050"/>
          <p14:tracePt t="25139" x="2324100" y="4260850"/>
          <p14:tracePt t="25139" x="2324100" y="4298950"/>
          <p14:tracePt t="25157" x="2330450" y="4349750"/>
          <p14:tracePt t="25172" x="2330450" y="4387850"/>
          <p14:tracePt t="25189" x="2330450" y="4432300"/>
          <p14:tracePt t="25206" x="2330450" y="4495800"/>
          <p14:tracePt t="25223" x="2330450" y="4546600"/>
          <p14:tracePt t="25239" x="2330450" y="4578350"/>
          <p14:tracePt t="25256" x="2330450" y="4603750"/>
          <p14:tracePt t="25272" x="2330450" y="4616450"/>
          <p14:tracePt t="25290" x="2324100" y="4622800"/>
          <p14:tracePt t="25306" x="2311400" y="4635500"/>
          <p14:tracePt t="25322" x="2298700" y="4635500"/>
          <p14:tracePt t="25339" x="2266950" y="4654550"/>
          <p14:tracePt t="25357" x="2247900" y="4660900"/>
          <p14:tracePt t="25372" x="2241550" y="4667250"/>
          <p14:tracePt t="25460" x="2235200" y="4667250"/>
          <p14:tracePt t="25467" x="2228850" y="4667250"/>
          <p14:tracePt t="25483" x="2222500" y="4667250"/>
          <p14:tracePt t="25500" x="2216150" y="4660900"/>
          <p14:tracePt t="25508" x="2209800" y="4654550"/>
          <p14:tracePt t="25523" x="2203450" y="4641850"/>
          <p14:tracePt t="25540" x="2184400" y="4584700"/>
          <p14:tracePt t="25556" x="2159000" y="4527550"/>
          <p14:tracePt t="25572" x="2133600" y="4476750"/>
          <p14:tracePt t="25589" x="2108200" y="4419600"/>
          <p14:tracePt t="25607" x="2095500" y="4362450"/>
          <p14:tracePt t="25623" x="2070100" y="4298950"/>
          <p14:tracePt t="25639" x="2057400" y="4210050"/>
          <p14:tracePt t="25656" x="2038350" y="4133850"/>
          <p14:tracePt t="25674" x="2038350" y="4083050"/>
          <p14:tracePt t="25690" x="2032000" y="4051300"/>
          <p14:tracePt t="25706" x="2032000" y="4038600"/>
          <p14:tracePt t="25723" x="2032000" y="4032250"/>
          <p14:tracePt t="25741" x="2032000" y="4006850"/>
          <p14:tracePt t="25756" x="2032000" y="3987800"/>
          <p14:tracePt t="25773" x="2032000" y="3981450"/>
          <p14:tracePt t="25836" x="2032000" y="3975100"/>
          <p14:tracePt t="25844" x="2032000" y="3968750"/>
          <p14:tracePt t="25851" x="2032000" y="3956050"/>
          <p14:tracePt t="25859" x="2032000" y="3949700"/>
          <p14:tracePt t="25873" x="2032000" y="3937000"/>
          <p14:tracePt t="25890" x="2032000" y="3930650"/>
          <p14:tracePt t="25907" x="2032000" y="3917950"/>
          <p14:tracePt t="26124" x="2025650" y="3911600"/>
          <p14:tracePt t="26131" x="2019300" y="3911600"/>
          <p14:tracePt t="26140" x="2006600" y="3911600"/>
          <p14:tracePt t="26157" x="1987550" y="3911600"/>
          <p14:tracePt t="26173" x="1968500" y="3917950"/>
          <p14:tracePt t="26228" x="1955800" y="3917950"/>
          <p14:tracePt t="26244" x="1949450" y="3917950"/>
          <p14:tracePt t="26252" x="1936750" y="3917950"/>
          <p14:tracePt t="26259" x="1930400" y="3917950"/>
          <p14:tracePt t="26273" x="1911350" y="3917950"/>
          <p14:tracePt t="26290" x="1905000" y="3917950"/>
          <p14:tracePt t="26308" x="1885950" y="3905250"/>
          <p14:tracePt t="26323" x="1866900" y="3879850"/>
          <p14:tracePt t="26340" x="1860550" y="3879850"/>
          <p14:tracePt t="26357" x="1854200" y="3873500"/>
          <p14:tracePt t="26374" x="1847850" y="3867150"/>
          <p14:tracePt t="26390" x="1847850" y="3860800"/>
          <p14:tracePt t="26407" x="1841500" y="3841750"/>
          <p14:tracePt t="26423" x="1841500" y="3822700"/>
          <p14:tracePt t="26441" x="1841500" y="3810000"/>
          <p14:tracePt t="26457" x="1841500" y="3778250"/>
          <p14:tracePt t="26473" x="1841500" y="3765550"/>
          <p14:tracePt t="26490" x="1841500" y="3752850"/>
          <p14:tracePt t="26508" x="1873250" y="3733800"/>
          <p14:tracePt t="26524" x="1898650" y="3733800"/>
          <p14:tracePt t="26540" x="1917700" y="3733800"/>
          <p14:tracePt t="26557" x="1936750" y="3733800"/>
          <p14:tracePt t="26575" x="1968500" y="3733800"/>
          <p14:tracePt t="26590" x="2006600" y="3759200"/>
          <p14:tracePt t="26607" x="2025650" y="3778250"/>
          <p14:tracePt t="26624" x="2038350" y="3790950"/>
          <p14:tracePt t="26641" x="2044700" y="3803650"/>
          <p14:tracePt t="26657" x="2057400" y="3822700"/>
          <p14:tracePt t="26674" x="2057400" y="3835400"/>
          <p14:tracePt t="26690" x="2063750" y="3841750"/>
          <p14:tracePt t="26709" x="2063750" y="3867150"/>
          <p14:tracePt t="26724" x="2063750" y="3879850"/>
          <p14:tracePt t="26740" x="2063750" y="3898900"/>
          <p14:tracePt t="26757" x="2063750" y="3905250"/>
          <p14:tracePt t="26775" x="2063750" y="3911600"/>
          <p14:tracePt t="26790" x="2063750" y="3917950"/>
          <p14:tracePt t="26812" x="2063750" y="3924300"/>
          <p14:tracePt t="26824" x="2063750" y="3937000"/>
          <p14:tracePt t="26843" x="2057400" y="3949700"/>
          <p14:tracePt t="26860" x="2057400" y="3956050"/>
          <p14:tracePt t="26874" x="2057400" y="3962400"/>
          <p14:tracePt t="26890" x="2057400" y="3968750"/>
          <p14:tracePt t="26909" x="2057400" y="3981450"/>
          <p14:tracePt t="27060" x="2076450" y="3981450"/>
          <p14:tracePt t="27068" x="2108200" y="3975100"/>
          <p14:tracePt t="27075" x="2159000" y="3949700"/>
          <p14:tracePt t="27091" x="2222500" y="3924300"/>
          <p14:tracePt t="27107" x="2597150" y="3816350"/>
          <p14:tracePt t="27124" x="2997200" y="3689350"/>
          <p14:tracePt t="27142" x="3505200" y="3536950"/>
          <p14:tracePt t="27157" x="4057650" y="3359150"/>
          <p14:tracePt t="27174" x="4527550" y="3187700"/>
          <p14:tracePt t="27191" x="5016500" y="2997200"/>
          <p14:tracePt t="27208" x="5410200" y="2813050"/>
          <p14:tracePt t="27224" x="5657850" y="2711450"/>
          <p14:tracePt t="27241" x="5803900" y="2647950"/>
          <p14:tracePt t="27257" x="5905500" y="2597150"/>
          <p14:tracePt t="27276" x="6013450" y="2540000"/>
          <p14:tracePt t="27291" x="6057900" y="2508250"/>
          <p14:tracePt t="27308" x="6083300" y="2495550"/>
          <p14:tracePt t="27324" x="6115050" y="2476500"/>
          <p14:tracePt t="27342" x="6146800" y="2463800"/>
          <p14:tracePt t="27358" x="6203950" y="2438400"/>
          <p14:tracePt t="27374" x="6254750" y="2425700"/>
          <p14:tracePt t="27391" x="6311900" y="2406650"/>
          <p14:tracePt t="27409" x="6369050" y="2374900"/>
          <p14:tracePt t="27424" x="6407150" y="2349500"/>
          <p14:tracePt t="27441" x="6451600" y="2317750"/>
          <p14:tracePt t="27458" x="6496050" y="2305050"/>
          <p14:tracePt t="27476" x="6610350" y="2266950"/>
          <p14:tracePt t="27491" x="6654800" y="2260600"/>
          <p14:tracePt t="27492" x="6686550" y="2254250"/>
          <p14:tracePt t="27508" x="6756400" y="2228850"/>
          <p14:tracePt t="27524" x="6800850" y="2203450"/>
          <p14:tracePt t="27542" x="6845300" y="2184400"/>
          <p14:tracePt t="27558" x="6877050" y="2184400"/>
          <p14:tracePt t="27574" x="6896100" y="2171700"/>
          <p14:tracePt t="27591" x="6921500" y="2165350"/>
          <p14:tracePt t="27659" x="6927850" y="2165350"/>
          <p14:tracePt t="27667" x="6940550" y="2165350"/>
          <p14:tracePt t="27675" x="6953250" y="2152650"/>
          <p14:tracePt t="27691" x="6978650" y="2146300"/>
          <p14:tracePt t="27708" x="6997700" y="2146300"/>
          <p14:tracePt t="27725" x="7035800" y="2127250"/>
          <p14:tracePt t="27742" x="7054850" y="2127250"/>
          <p14:tracePt t="27758" x="7080250" y="2127250"/>
          <p14:tracePt t="27775" x="7086600" y="2127250"/>
          <p14:tracePt t="27791" x="7099300" y="2127250"/>
          <p14:tracePt t="27809" x="7143750" y="2127250"/>
          <p14:tracePt t="27825" x="7200900" y="2120900"/>
          <p14:tracePt t="27841" x="7277100" y="2101850"/>
          <p14:tracePt t="27858" x="7346950" y="2076450"/>
          <p14:tracePt t="27876" x="7467600" y="2076450"/>
          <p14:tracePt t="27892" x="7493000" y="2076450"/>
          <p14:tracePt t="28284" x="7486650" y="2076450"/>
          <p14:tracePt t="28292" x="7448550" y="2082800"/>
          <p14:tracePt t="28300" x="7397750" y="2082800"/>
          <p14:tracePt t="28308" x="7353300" y="2095500"/>
          <p14:tracePt t="28325" x="7277100" y="2101850"/>
          <p14:tracePt t="28342" x="7245350" y="2108200"/>
          <p14:tracePt t="28360" x="7219950" y="2114550"/>
          <p14:tracePt t="28375" x="7207250" y="2114550"/>
          <p14:tracePt t="28396" x="7200900" y="2114550"/>
          <p14:tracePt t="28409" x="7194550" y="2114550"/>
          <p14:tracePt t="28426" x="7169150" y="2114550"/>
          <p14:tracePt t="28442" x="7143750" y="2114550"/>
          <p14:tracePt t="28459" x="7105650" y="2120900"/>
          <p14:tracePt t="28460" x="7099300" y="2127250"/>
          <p14:tracePt t="28475" x="7067550" y="2127250"/>
          <p14:tracePt t="28493" x="7042150" y="2133600"/>
          <p14:tracePt t="28509" x="7023100" y="2133600"/>
          <p14:tracePt t="28525" x="6991350" y="2133600"/>
          <p14:tracePt t="28542" x="6972300" y="2133600"/>
          <p14:tracePt t="28560" x="6953250" y="2133600"/>
          <p14:tracePt t="28575" x="6934200" y="2133600"/>
          <p14:tracePt t="28592" x="6908800" y="2133600"/>
          <p14:tracePt t="28609" x="6877050" y="2133600"/>
          <p14:tracePt t="28627" x="6864350" y="2133600"/>
          <p14:tracePt t="28642" x="6858000" y="2133600"/>
          <p14:tracePt t="28659" x="6838950" y="2133600"/>
          <p14:tracePt t="28676" x="6807200" y="2133600"/>
          <p14:tracePt t="28693" x="6781800" y="2133600"/>
          <p14:tracePt t="28709" x="6750050" y="2127250"/>
          <p14:tracePt t="28725" x="6737350" y="2120900"/>
          <p14:tracePt t="28742" x="6731000" y="2120900"/>
          <p14:tracePt t="28760" x="6724650" y="2120900"/>
          <p14:tracePt t="28776" x="6718300" y="2120900"/>
          <p14:tracePt t="28793" x="6699250" y="2108200"/>
          <p14:tracePt t="28809" x="6673850" y="2101850"/>
          <p14:tracePt t="28827" x="6661150" y="2089150"/>
          <p14:tracePt t="28843" x="6635750" y="2070100"/>
          <p14:tracePt t="28843" x="6623050" y="2063750"/>
          <p14:tracePt t="28859" x="6616700" y="2057400"/>
          <p14:tracePt t="28876" x="6597650" y="2032000"/>
          <p14:tracePt t="28894" x="6584950" y="2019300"/>
          <p14:tracePt t="28909" x="6584950" y="2012950"/>
          <p14:tracePt t="28926" x="6572250" y="2000250"/>
          <p14:tracePt t="28943" x="6565900" y="1987550"/>
          <p14:tracePt t="28960" x="6559550" y="1962150"/>
          <p14:tracePt t="28976" x="6553200" y="1943100"/>
          <p14:tracePt t="28993" x="6553200" y="1930400"/>
          <p14:tracePt t="29012" x="6553200" y="1924050"/>
          <p14:tracePt t="29036" x="6553200" y="1917700"/>
          <p14:tracePt t="29044" x="6553200" y="1911350"/>
          <p14:tracePt t="29059" x="6553200" y="1905000"/>
          <p14:tracePt t="29076" x="6553200" y="1873250"/>
          <p14:tracePt t="29094" x="6553200" y="1854200"/>
          <p14:tracePt t="29110" x="6553200" y="1841500"/>
          <p14:tracePt t="29126" x="6553200" y="1822450"/>
          <p14:tracePt t="29143" x="6572250" y="1790700"/>
          <p14:tracePt t="29160" x="6584950" y="1771650"/>
          <p14:tracePt t="29176" x="6597650" y="1752600"/>
          <p14:tracePt t="29193" x="6629400" y="1720850"/>
          <p14:tracePt t="29210" x="6680200" y="1682750"/>
          <p14:tracePt t="29227" x="6705600" y="1663700"/>
          <p14:tracePt t="29243" x="6737350" y="1651000"/>
          <p14:tracePt t="29243" x="6743700" y="1644650"/>
          <p14:tracePt t="29259" x="6762750" y="1644650"/>
          <p14:tracePt t="29276" x="6775450" y="1631950"/>
          <p14:tracePt t="29294" x="6800850" y="1631950"/>
          <p14:tracePt t="29309" x="6832600" y="1619250"/>
          <p14:tracePt t="29326" x="6864350" y="1606550"/>
          <p14:tracePt t="29343" x="6902450" y="1600200"/>
          <p14:tracePt t="29361" x="6934200" y="1587500"/>
          <p14:tracePt t="29376" x="6978650" y="1574800"/>
          <p14:tracePt t="29393" x="7029450" y="1562100"/>
          <p14:tracePt t="29410" x="7073900" y="1562100"/>
          <p14:tracePt t="29427" x="7131050" y="1543050"/>
          <p14:tracePt t="29428" x="7150100" y="1543050"/>
          <p14:tracePt t="29443" x="7175500" y="1543050"/>
          <p14:tracePt t="29460" x="7258050" y="1536700"/>
          <p14:tracePt t="29476" x="7321550" y="1517650"/>
          <p14:tracePt t="29494" x="7391400" y="1511300"/>
          <p14:tracePt t="29510" x="7461250" y="1498600"/>
          <p14:tracePt t="29526" x="7524750" y="1492250"/>
          <p14:tracePt t="29543" x="7613650" y="1485900"/>
          <p14:tracePt t="29561" x="7708900" y="1466850"/>
          <p14:tracePt t="29576" x="7810500" y="1466850"/>
          <p14:tracePt t="29593" x="7899400" y="1466850"/>
          <p14:tracePt t="29610" x="7994650" y="1466850"/>
          <p14:tracePt t="29628" x="8089900" y="1466850"/>
          <p14:tracePt t="29643" x="8121650" y="1466850"/>
          <p14:tracePt t="29660" x="8210550" y="1466850"/>
          <p14:tracePt t="29677" x="8299450" y="1466850"/>
          <p14:tracePt t="29694" x="8394700" y="1466850"/>
          <p14:tracePt t="29710" x="8483600" y="1466850"/>
          <p14:tracePt t="29726" x="8559800" y="1466850"/>
          <p14:tracePt t="29743" x="8629650" y="1466850"/>
          <p14:tracePt t="29761" x="8712200" y="1466850"/>
          <p14:tracePt t="29777" x="8820150" y="1485900"/>
          <p14:tracePt t="29793" x="8940800" y="1498600"/>
          <p14:tracePt t="29810" x="9061450" y="1504950"/>
          <p14:tracePt t="29828" x="9251950" y="1530350"/>
          <p14:tracePt t="29843" x="9296400" y="1536700"/>
          <p14:tracePt t="29860" x="9455150" y="1562100"/>
          <p14:tracePt t="29877" x="9550400" y="1581150"/>
          <p14:tracePt t="29895" x="9671050" y="1612900"/>
          <p14:tracePt t="29910" x="9804400" y="1651000"/>
          <p14:tracePt t="29927" x="9899650" y="1676400"/>
          <p14:tracePt t="29943" x="9944100" y="1695450"/>
          <p14:tracePt t="29962" x="9956800" y="1701800"/>
          <p14:tracePt t="29988" x="9963150" y="1708150"/>
          <p14:tracePt t="29996" x="9963150" y="1714500"/>
          <p14:tracePt t="30010" x="9969500" y="1720850"/>
          <p14:tracePt t="30028" x="9982200" y="1765300"/>
          <p14:tracePt t="30044" x="9988550" y="1797050"/>
          <p14:tracePt t="30060" x="9994900" y="1847850"/>
          <p14:tracePt t="30077" x="9994900" y="1892300"/>
          <p14:tracePt t="30094" x="9994900" y="1930400"/>
          <p14:tracePt t="30110" x="9994900" y="1949450"/>
          <p14:tracePt t="30127" x="9994900" y="1962150"/>
          <p14:tracePt t="30144" x="9994900" y="1974850"/>
          <p14:tracePt t="30162" x="9982200" y="1993900"/>
          <p14:tracePt t="30177" x="9956800" y="2000250"/>
          <p14:tracePt t="30194" x="9937750" y="2012950"/>
          <p14:tracePt t="30211" x="9912350" y="2019300"/>
          <p14:tracePt t="30228" x="9886950" y="2032000"/>
          <p14:tracePt t="30244" x="9874250" y="2032000"/>
          <p14:tracePt t="30260" x="9836150" y="2032000"/>
          <p14:tracePt t="30277" x="9747250" y="2032000"/>
          <p14:tracePt t="30295" x="9626600" y="2032000"/>
          <p14:tracePt t="30311" x="9544050" y="2025650"/>
          <p14:tracePt t="30327" x="9480550" y="2012950"/>
          <p14:tracePt t="30344" x="9448800" y="2000250"/>
          <p14:tracePt t="30362" x="9417050" y="1981200"/>
          <p14:tracePt t="30377" x="9340850" y="1943100"/>
          <p14:tracePt t="30394" x="9239250" y="1905000"/>
          <p14:tracePt t="30410" x="9150350" y="1898650"/>
          <p14:tracePt t="30428" x="9048750" y="1879600"/>
          <p14:tracePt t="30444" x="9023350" y="1879600"/>
          <p14:tracePt t="30460" x="8997950" y="1873250"/>
          <p14:tracePt t="30477" x="8978900" y="1873250"/>
          <p14:tracePt t="30495" x="8966200" y="1866900"/>
          <p14:tracePt t="30511" x="8928100" y="1860550"/>
          <p14:tracePt t="30527" x="8896350" y="1854200"/>
          <p14:tracePt t="30544" x="8864600" y="1854200"/>
          <p14:tracePt t="30562" x="8851900" y="1854200"/>
          <p14:tracePt t="30577" x="8845550" y="1854200"/>
          <p14:tracePt t="30772" x="8845550" y="1847850"/>
          <p14:tracePt t="30820" x="8845550" y="1841500"/>
          <p14:tracePt t="30852" x="8845550" y="1835150"/>
          <p14:tracePt t="30877" x="8845550" y="1828800"/>
          <p14:tracePt t="30900" x="8845550" y="1822450"/>
          <p14:tracePt t="30916" x="8851900" y="1822450"/>
          <p14:tracePt t="30932" x="8870950" y="1822450"/>
          <p14:tracePt t="30940" x="8877300" y="1816100"/>
          <p14:tracePt t="30948" x="8883650" y="1816100"/>
          <p14:tracePt t="30961" x="8896350" y="1816100"/>
          <p14:tracePt t="30978" x="8934450" y="1809750"/>
          <p14:tracePt t="30995" x="8972550" y="1809750"/>
          <p14:tracePt t="31012" x="9017000" y="1809750"/>
          <p14:tracePt t="31028" x="9061450" y="1809750"/>
          <p14:tracePt t="31045" x="9105900" y="1809750"/>
          <p14:tracePt t="31061" x="9137650" y="1809750"/>
          <p14:tracePt t="31079" x="9156700" y="1809750"/>
          <p14:tracePt t="31095" x="9169400" y="1809750"/>
          <p14:tracePt t="31111" x="9188450" y="1809750"/>
          <p14:tracePt t="31128" x="9213850" y="1809750"/>
          <p14:tracePt t="31146" x="9258300" y="1809750"/>
          <p14:tracePt t="31162" x="9302750" y="1809750"/>
          <p14:tracePt t="31178" x="9359900" y="1803400"/>
          <p14:tracePt t="31195" x="9417050" y="1797050"/>
          <p14:tracePt t="31213" x="9455150" y="1784350"/>
          <p14:tracePt t="31228" x="9461500" y="1784350"/>
          <p14:tracePt t="31245" x="9467850" y="1784350"/>
          <p14:tracePt t="31261" x="9493250" y="1784350"/>
          <p14:tracePt t="31279" x="9531350" y="1784350"/>
          <p14:tracePt t="31295" x="9575800" y="1784350"/>
          <p14:tracePt t="31311" x="9620250" y="1784350"/>
          <p14:tracePt t="31328" x="9664700" y="1784350"/>
          <p14:tracePt t="31346" x="9696450" y="1784350"/>
          <p14:tracePt t="31362" x="9740900" y="1784350"/>
          <p14:tracePt t="31378" x="9785350" y="1784350"/>
          <p14:tracePt t="31395" x="9829800" y="1784350"/>
          <p14:tracePt t="31413" x="9886950" y="1784350"/>
          <p14:tracePt t="31428" x="9899650" y="1784350"/>
          <p14:tracePt t="31445" x="9906000" y="1784350"/>
          <p14:tracePt t="31462" x="9912350" y="1784350"/>
          <p14:tracePt t="31480" x="9918700" y="1784350"/>
          <p14:tracePt t="31717" x="9906000" y="1784350"/>
          <p14:tracePt t="31724" x="9893300" y="1784350"/>
          <p14:tracePt t="31732" x="9867900" y="1784350"/>
          <p14:tracePt t="31745" x="9823450" y="1784350"/>
          <p14:tracePt t="31762" x="9709150" y="1784350"/>
          <p14:tracePt t="31778" x="9626600" y="1784350"/>
          <p14:tracePt t="31797" x="9525000" y="1790700"/>
          <p14:tracePt t="31812" x="9486900" y="1797050"/>
          <p14:tracePt t="31829" x="9461500" y="1797050"/>
          <p14:tracePt t="31845" x="9423400" y="1809750"/>
          <p14:tracePt t="31863" x="9378950" y="1809750"/>
          <p14:tracePt t="31878" x="9334500" y="1809750"/>
          <p14:tracePt t="31896" x="9277350" y="1809750"/>
          <p14:tracePt t="31912" x="9245600" y="1809750"/>
          <p14:tracePt t="31930" x="9201150" y="1809750"/>
          <p14:tracePt t="31946" x="9163050" y="1809750"/>
          <p14:tracePt t="31962" x="9112250" y="1809750"/>
          <p14:tracePt t="31979" x="9048750" y="1809750"/>
          <p14:tracePt t="31997" x="8972550" y="1809750"/>
          <p14:tracePt t="32012" x="8928100" y="1809750"/>
          <p14:tracePt t="32029" x="8890000" y="1809750"/>
          <p14:tracePt t="32046" x="8845550" y="1809750"/>
          <p14:tracePt t="32063" x="8801100" y="1809750"/>
          <p14:tracePt t="32079" x="8731250" y="1803400"/>
          <p14:tracePt t="32096" x="8661400" y="1797050"/>
          <p14:tracePt t="32112" x="8610600" y="1790700"/>
          <p14:tracePt t="32130" x="8585200" y="1790700"/>
          <p14:tracePt t="32149" x="8578850" y="1790700"/>
          <p14:tracePt t="32420" x="8578850" y="1784350"/>
          <p14:tracePt t="32436" x="8591550" y="1784350"/>
          <p14:tracePt t="32452" x="8597900" y="1784350"/>
          <p14:tracePt t="32461" x="8604250" y="1778000"/>
          <p14:tracePt t="32468" x="8610600" y="1778000"/>
          <p14:tracePt t="32479" x="8623300" y="1778000"/>
          <p14:tracePt t="32497" x="8674100" y="1778000"/>
          <p14:tracePt t="32512" x="8750300" y="1778000"/>
          <p14:tracePt t="32529" x="8845550" y="1771650"/>
          <p14:tracePt t="32546" x="8940800" y="1758950"/>
          <p14:tracePt t="32564" x="8997950" y="1752600"/>
          <p14:tracePt t="32564" x="9029700" y="1746250"/>
          <p14:tracePt t="32579" x="9048750" y="1746250"/>
          <p14:tracePt t="32596" x="9144000" y="1746250"/>
          <p14:tracePt t="32612" x="9207500" y="1746250"/>
          <p14:tracePt t="32630" x="9264650" y="1739900"/>
          <p14:tracePt t="32646" x="9315450" y="1739900"/>
          <p14:tracePt t="32663" x="9366250" y="1739900"/>
          <p14:tracePt t="32680" x="9398000" y="1739900"/>
          <p14:tracePt t="32697" x="9423400" y="1739900"/>
          <p14:tracePt t="32712" x="9455150" y="1739900"/>
          <p14:tracePt t="32729" x="9493250" y="1739900"/>
          <p14:tracePt t="32746" x="9575800" y="1739900"/>
          <p14:tracePt t="32764" x="9721850" y="1739900"/>
          <p14:tracePt t="32779" x="9766300" y="1739900"/>
          <p14:tracePt t="32796" x="9829800" y="1739900"/>
          <p14:tracePt t="32813" x="9836150" y="1739900"/>
          <p14:tracePt t="32877" x="9842500" y="1739900"/>
          <p14:tracePt t="32884" x="9848850" y="1739900"/>
          <p14:tracePt t="32892" x="9861550" y="1733550"/>
          <p14:tracePt t="32900" x="9867900" y="1733550"/>
          <p14:tracePt t="32917" x="9874250" y="1733550"/>
          <p14:tracePt t="32933" x="9880600" y="1733550"/>
          <p14:tracePt t="33261" x="9874250" y="1733550"/>
          <p14:tracePt t="33268" x="9861550" y="1733550"/>
          <p14:tracePt t="33276" x="9842500" y="1733550"/>
          <p14:tracePt t="33284" x="9798050" y="1739900"/>
          <p14:tracePt t="33296" x="9747250" y="1746250"/>
          <p14:tracePt t="33314" x="9550400" y="1778000"/>
          <p14:tracePt t="33331" x="9264650" y="1822450"/>
          <p14:tracePt t="33347" x="8940800" y="1860550"/>
          <p14:tracePt t="33364" x="8642350" y="1905000"/>
          <p14:tracePt t="33365" x="8496300" y="1924050"/>
          <p14:tracePt t="33380" x="8280400" y="1955800"/>
          <p14:tracePt t="33398" x="8166100" y="1974850"/>
          <p14:tracePt t="33413" x="8089900" y="1981200"/>
          <p14:tracePt t="33430" x="8039100" y="1993900"/>
          <p14:tracePt t="33447" x="7969250" y="2019300"/>
          <p14:tracePt t="33464" x="7905750" y="2032000"/>
          <p14:tracePt t="33480" x="7823200" y="2057400"/>
          <p14:tracePt t="33497" x="7759700" y="2076450"/>
          <p14:tracePt t="33513" x="7696200" y="2089150"/>
          <p14:tracePt t="33531" x="7651750" y="2108200"/>
          <p14:tracePt t="33547" x="7607300" y="2108200"/>
          <p14:tracePt t="33564" x="7543800" y="2127250"/>
          <p14:tracePt t="33580" x="7524750" y="2139950"/>
          <p14:tracePt t="33598" x="7512050" y="2146300"/>
          <p14:tracePt t="33693" x="7505700" y="2146300"/>
          <p14:tracePt t="33700" x="7499350" y="2146300"/>
          <p14:tracePt t="33709" x="7486650" y="2146300"/>
          <p14:tracePt t="33717" x="7473950" y="2146300"/>
          <p14:tracePt t="33730" x="7448550" y="2146300"/>
          <p14:tracePt t="33747" x="7372350" y="2146300"/>
          <p14:tracePt t="33749" x="7346950" y="2146300"/>
          <p14:tracePt t="33765" x="7289800" y="2146300"/>
          <p14:tracePt t="33780" x="7264400" y="2146300"/>
          <p14:tracePt t="33797" x="7245350" y="2146300"/>
          <p14:tracePt t="33814" x="7213600" y="2146300"/>
          <p14:tracePt t="33831" x="7181850" y="2146300"/>
          <p14:tracePt t="33847" x="7131050" y="2146300"/>
          <p14:tracePt t="33864" x="7073900" y="2146300"/>
          <p14:tracePt t="33881" x="7023100" y="2146300"/>
          <p14:tracePt t="33898" x="6985000" y="2146300"/>
          <p14:tracePt t="33914" x="6965950" y="2146300"/>
          <p14:tracePt t="33931" x="6934200" y="2146300"/>
          <p14:tracePt t="33947" x="6908800" y="2139950"/>
          <p14:tracePt t="33965" x="6851650" y="2139950"/>
          <p14:tracePt t="33981" x="6807200" y="2133600"/>
          <p14:tracePt t="33997" x="6769100" y="2120900"/>
          <p14:tracePt t="34014" x="6724650" y="2114550"/>
          <p14:tracePt t="34032" x="6699250" y="2114550"/>
          <p14:tracePt t="34109" x="6686550" y="2114550"/>
          <p14:tracePt t="34116" x="6673850" y="2114550"/>
          <p14:tracePt t="34124" x="6661150" y="2114550"/>
          <p14:tracePt t="34132" x="6642100" y="2114550"/>
          <p14:tracePt t="34147" x="6616700" y="2114550"/>
          <p14:tracePt t="34164" x="6604000" y="2114550"/>
          <p14:tracePt t="34389" x="6604000" y="2108200"/>
          <p14:tracePt t="34404" x="6604000" y="2101850"/>
          <p14:tracePt t="34437" x="6604000" y="2095500"/>
          <p14:tracePt t="34444" x="6604000" y="2089150"/>
          <p14:tracePt t="34549" x="6604000" y="2082800"/>
          <p14:tracePt t="34556" x="6604000" y="2076450"/>
          <p14:tracePt t="34573" x="6604000" y="2070100"/>
          <p14:tracePt t="34581" x="6604000" y="2063750"/>
          <p14:tracePt t="35045" x="6604000" y="2057400"/>
          <p14:tracePt t="35061" x="6616700" y="2057400"/>
          <p14:tracePt t="35068" x="6623050" y="2057400"/>
          <p14:tracePt t="35077" x="6629400" y="2057400"/>
          <p14:tracePt t="35085" x="6635750" y="2057400"/>
          <p14:tracePt t="35098" x="6635750" y="2051050"/>
          <p14:tracePt t="35117" x="6661150" y="2051050"/>
          <p14:tracePt t="35132" x="6667500" y="2051050"/>
          <p14:tracePt t="35148" x="6686550" y="2051050"/>
          <p14:tracePt t="35165" x="6692900" y="2051050"/>
          <p14:tracePt t="35183" x="6699250" y="2051050"/>
          <p14:tracePt t="35205" x="6705600" y="2051050"/>
          <p14:tracePt t="35220" x="6718300" y="2051050"/>
          <p14:tracePt t="35232" x="6737350" y="2044700"/>
          <p14:tracePt t="35249" x="6756400" y="2038350"/>
          <p14:tracePt t="35265" x="6769100" y="2032000"/>
          <p14:tracePt t="35325" x="6775450" y="2032000"/>
          <p14:tracePt t="35340" x="6788150" y="2032000"/>
          <p14:tracePt t="35348" x="6807200" y="2032000"/>
          <p14:tracePt t="35357" x="6826250" y="2032000"/>
          <p14:tracePt t="35365" x="6851650" y="2032000"/>
          <p14:tracePt t="35382" x="6902450" y="2032000"/>
          <p14:tracePt t="35399" x="6997700" y="2032000"/>
          <p14:tracePt t="35415" x="7086600" y="2038350"/>
          <p14:tracePt t="35432" x="7188200" y="2038350"/>
          <p14:tracePt t="35448" x="7258050" y="2038350"/>
          <p14:tracePt t="35466" x="7321550" y="2038350"/>
          <p14:tracePt t="35482" x="7359650" y="2038350"/>
          <p14:tracePt t="35498" x="7372350" y="2038350"/>
          <p14:tracePt t="35515" x="7378700" y="2038350"/>
          <p14:tracePt t="35533" x="7391400" y="2038350"/>
          <p14:tracePt t="35549" x="7423150" y="2044700"/>
          <p14:tracePt t="35565" x="7480300" y="2051050"/>
          <p14:tracePt t="35582" x="7543800" y="2051050"/>
          <p14:tracePt t="35600" x="7575550" y="2051050"/>
          <p14:tracePt t="35616" x="7581900" y="2051050"/>
          <p14:tracePt t="35973" x="7569200" y="2063750"/>
          <p14:tracePt t="35981" x="7556500" y="2063750"/>
          <p14:tracePt t="35989" x="7531100" y="2063750"/>
          <p14:tracePt t="35999" x="7499350" y="2070100"/>
          <p14:tracePt t="36016" x="7416800" y="2082800"/>
          <p14:tracePt t="36033" x="7334250" y="2095500"/>
          <p14:tracePt t="36050" x="7245350" y="2101850"/>
          <p14:tracePt t="36066" x="7169150" y="2114550"/>
          <p14:tracePt t="36083" x="7092950" y="2114550"/>
          <p14:tracePt t="36100" x="7035800" y="2114550"/>
          <p14:tracePt t="36101" x="7023100" y="2114550"/>
          <p14:tracePt t="36117" x="6978650" y="2114550"/>
          <p14:tracePt t="36132" x="6946900" y="2114550"/>
          <p14:tracePt t="36149" x="6915150" y="2114550"/>
          <p14:tracePt t="36166" x="6877050" y="2114550"/>
          <p14:tracePt t="36183" x="6826250" y="2114550"/>
          <p14:tracePt t="36199" x="6769100" y="2108200"/>
          <p14:tracePt t="36216" x="6724650" y="2101850"/>
          <p14:tracePt t="36233" x="6692900" y="2095500"/>
          <p14:tracePt t="36250" x="6661150" y="2089150"/>
          <p14:tracePt t="36266" x="6642100" y="2082800"/>
          <p14:tracePt t="36283" x="6604000" y="2063750"/>
          <p14:tracePt t="36299" x="6578600" y="2044700"/>
          <p14:tracePt t="36317" x="6572250" y="2044700"/>
          <p14:tracePt t="36333" x="6559550" y="2032000"/>
          <p14:tracePt t="36349" x="6559550" y="2019300"/>
          <p14:tracePt t="36366" x="6553200" y="2006600"/>
          <p14:tracePt t="36384" x="6553200" y="1993900"/>
          <p14:tracePt t="36399" x="6540500" y="1974850"/>
          <p14:tracePt t="36416" x="6540500" y="1968500"/>
          <p14:tracePt t="36433" x="6540500" y="1955800"/>
          <p14:tracePt t="36450" x="6540500" y="1943100"/>
          <p14:tracePt t="36466" x="6540500" y="1936750"/>
          <p14:tracePt t="36483" x="6540500" y="1917700"/>
          <p14:tracePt t="36500" x="6540500" y="1911350"/>
          <p14:tracePt t="36517" x="6540500" y="1898650"/>
          <p14:tracePt t="36533" x="6540500" y="1892300"/>
          <p14:tracePt t="36550" x="6540500" y="1885950"/>
          <p14:tracePt t="36566" x="6546850" y="1873250"/>
          <p14:tracePt t="36584" x="6565900" y="1860550"/>
          <p14:tracePt t="36600" x="6591300" y="1841500"/>
          <p14:tracePt t="36616" x="6616700" y="1835150"/>
          <p14:tracePt t="36633" x="6673850" y="1816100"/>
          <p14:tracePt t="36651" x="6737350" y="1809750"/>
          <p14:tracePt t="36666" x="6794500" y="1784350"/>
          <p14:tracePt t="36683" x="6864350" y="1771650"/>
          <p14:tracePt t="36700" x="6934200" y="1758950"/>
          <p14:tracePt t="36718" x="7042150" y="1758950"/>
          <p14:tracePt t="36733" x="7124700" y="1746250"/>
          <p14:tracePt t="36750" x="7200900" y="1746250"/>
          <p14:tracePt t="36766" x="7277100" y="1746250"/>
          <p14:tracePt t="36785" x="7359650" y="1746250"/>
          <p14:tracePt t="36800" x="7435850" y="1746250"/>
          <p14:tracePt t="36817" x="7505700" y="1752600"/>
          <p14:tracePt t="36834" x="7556500" y="1758950"/>
          <p14:tracePt t="36851" x="7588250" y="1765300"/>
          <p14:tracePt t="36867" x="7620000" y="1778000"/>
          <p14:tracePt t="36883" x="7639050" y="1790700"/>
          <p14:tracePt t="36900" x="7658100" y="1803400"/>
          <p14:tracePt t="36918" x="7677150" y="1822450"/>
          <p14:tracePt t="36933" x="7689850" y="1847850"/>
          <p14:tracePt t="36950" x="7696200" y="1860550"/>
          <p14:tracePt t="36967" x="7708900" y="1879600"/>
          <p14:tracePt t="36984" x="7708900" y="1898650"/>
          <p14:tracePt t="37000" x="7708900" y="1911350"/>
          <p14:tracePt t="37017" x="7708900" y="1917700"/>
          <p14:tracePt t="37033" x="7708900" y="1930400"/>
          <p14:tracePt t="37051" x="7708900" y="1949450"/>
          <p14:tracePt t="37067" x="7708900" y="1962150"/>
          <p14:tracePt t="37083" x="7708900" y="1981200"/>
          <p14:tracePt t="37101" x="7708900" y="2019300"/>
          <p14:tracePt t="37118" x="7702550" y="2038350"/>
          <p14:tracePt t="37134" x="7689850" y="2051050"/>
          <p14:tracePt t="37150" x="7689850" y="2057400"/>
          <p14:tracePt t="37167" x="7683500" y="2057400"/>
          <p14:tracePt t="37184" x="7677150" y="2063750"/>
          <p14:tracePt t="37201" x="7677150" y="2070100"/>
          <p14:tracePt t="37217" x="7670800" y="2070100"/>
          <p14:tracePt t="37234" x="7664450" y="2076450"/>
          <p14:tracePt t="37251" x="7639050" y="2082800"/>
          <p14:tracePt t="37267" x="7620000" y="2095500"/>
          <p14:tracePt t="37284" x="7588250" y="2108200"/>
          <p14:tracePt t="37300" x="7550150" y="2120900"/>
          <p14:tracePt t="37317" x="7531100" y="2127250"/>
          <p14:tracePt t="37334" x="7505700" y="2133600"/>
          <p14:tracePt t="37350" x="7473950" y="2133600"/>
          <p14:tracePt t="37367" x="7429500" y="2139950"/>
          <p14:tracePt t="37385" x="7372350" y="2139950"/>
          <p14:tracePt t="37400" x="7315200" y="2146300"/>
          <p14:tracePt t="37417" x="7258050" y="2159000"/>
          <p14:tracePt t="37434" x="7226300" y="2159000"/>
          <p14:tracePt t="37451" x="7194550" y="2159000"/>
          <p14:tracePt t="37467" x="7181850" y="2159000"/>
          <p14:tracePt t="37484" x="7156450" y="2159000"/>
          <p14:tracePt t="37485" x="7143750" y="2159000"/>
          <p14:tracePt t="37501" x="7092950" y="2159000"/>
          <p14:tracePt t="37518" x="7023100" y="2159000"/>
          <p14:tracePt t="37534" x="6972300" y="2159000"/>
          <p14:tracePt t="37551" x="6927850" y="2159000"/>
          <p14:tracePt t="37567" x="6908800" y="2159000"/>
          <p14:tracePt t="37585" x="6896100" y="2159000"/>
          <p14:tracePt t="37601" x="6883400" y="2159000"/>
          <p14:tracePt t="37617" x="6858000" y="2159000"/>
          <p14:tracePt t="37634" x="6832600" y="2152650"/>
          <p14:tracePt t="37652" x="6788150" y="2152650"/>
          <p14:tracePt t="37653" x="6762750" y="2146300"/>
          <p14:tracePt t="37667" x="6737350" y="2146300"/>
          <p14:tracePt t="37684" x="6686550" y="2133600"/>
          <p14:tracePt t="37685" x="6673850" y="2133600"/>
          <p14:tracePt t="37701" x="6667500" y="2133600"/>
          <p14:tracePt t="38109" x="6686550" y="2127250"/>
          <p14:tracePt t="38117" x="6718300" y="2127250"/>
          <p14:tracePt t="38125" x="6788150" y="2127250"/>
          <p14:tracePt t="38134" x="6858000" y="2127250"/>
          <p14:tracePt t="38152" x="7054850" y="2120900"/>
          <p14:tracePt t="38168" x="7264400" y="2108200"/>
          <p14:tracePt t="38186" x="7366000" y="2089150"/>
          <p14:tracePt t="38201" x="7391400" y="2089150"/>
          <p14:tracePt t="38342" x="7385050" y="2089150"/>
          <p14:tracePt t="38349" x="7366000" y="2089150"/>
          <p14:tracePt t="38357" x="7346950" y="2101850"/>
          <p14:tracePt t="38368" x="7315200" y="2108200"/>
          <p14:tracePt t="38385" x="7207250" y="2159000"/>
          <p14:tracePt t="38401" x="7016750" y="2235200"/>
          <p14:tracePt t="38419" x="6731000" y="2387600"/>
          <p14:tracePt t="38435" x="6381750" y="2533650"/>
          <p14:tracePt t="38451" x="5924550" y="2692400"/>
          <p14:tracePt t="38468" x="5486400" y="2838450"/>
          <p14:tracePt t="38469" x="5264150" y="2895600"/>
          <p14:tracePt t="38486" x="4756150" y="3035300"/>
          <p14:tracePt t="38501" x="4222750" y="3194050"/>
          <p14:tracePt t="38518" x="3733800" y="3397250"/>
          <p14:tracePt t="38535" x="3276600" y="3638550"/>
          <p14:tracePt t="38552" x="2838450" y="3860800"/>
          <p14:tracePt t="38569" x="2457450" y="4051300"/>
          <p14:tracePt t="38585" x="2228850" y="4159250"/>
          <p14:tracePt t="38602" x="2057400" y="4229100"/>
          <p14:tracePt t="38619" x="1930400" y="4279900"/>
          <p14:tracePt t="38635" x="1828800" y="4311650"/>
          <p14:tracePt t="38652" x="1746250" y="4343400"/>
          <p14:tracePt t="38668" x="1670050" y="4362450"/>
          <p14:tracePt t="38669" x="1631950" y="4368800"/>
          <p14:tracePt t="38687" x="1549400" y="4381500"/>
          <p14:tracePt t="38702" x="1460500" y="4394200"/>
          <p14:tracePt t="38718" x="1384300" y="4394200"/>
          <p14:tracePt t="38735" x="1327150" y="4394200"/>
          <p14:tracePt t="38752" x="1263650" y="4394200"/>
          <p14:tracePt t="38769" x="1206500" y="4394200"/>
          <p14:tracePt t="38785" x="1174750" y="4394200"/>
          <p14:tracePt t="38802" x="1155700" y="4394200"/>
          <p14:tracePt t="38818" x="1143000" y="4387850"/>
          <p14:tracePt t="38836" x="1117600" y="4368800"/>
          <p14:tracePt t="38837" x="1098550" y="4349750"/>
          <p14:tracePt t="38852" x="1079500" y="4337050"/>
          <p14:tracePt t="38869" x="977900" y="4260850"/>
          <p14:tracePt t="38885" x="933450" y="4235450"/>
          <p14:tracePt t="38903" x="920750" y="4222750"/>
          <p14:tracePt t="38919" x="914400" y="4222750"/>
          <p14:tracePt t="38949" x="901700" y="4210050"/>
          <p14:tracePt t="38957" x="895350" y="4203700"/>
          <p14:tracePt t="38969" x="882650" y="4203700"/>
          <p14:tracePt t="38985" x="838200" y="4178300"/>
          <p14:tracePt t="39002" x="793750" y="4159250"/>
          <p14:tracePt t="39019" x="768350" y="4146550"/>
          <p14:tracePt t="39037" x="762000" y="4140200"/>
          <p14:tracePt t="39085" x="755650" y="4140200"/>
          <p14:tracePt t="39093" x="749300" y="4140200"/>
          <p14:tracePt t="39103" x="730250" y="4133850"/>
          <p14:tracePt t="39119" x="711200" y="4127500"/>
          <p14:tracePt t="39135" x="685800" y="4121150"/>
          <p14:tracePt t="39152" x="673100" y="4121150"/>
          <p14:tracePt t="39170" x="666750" y="4121150"/>
          <p14:tracePt t="39185" x="660400" y="4121150"/>
          <p14:tracePt t="39202" x="654050" y="4121150"/>
          <p14:tracePt t="39219" x="641350" y="4121150"/>
          <p14:tracePt t="39237" x="635000" y="4121150"/>
          <p14:tracePt t="39253" x="622300" y="4121150"/>
          <p14:tracePt t="39269" x="615950" y="4121150"/>
          <p14:tracePt t="39285" x="596900" y="4121150"/>
          <p14:tracePt t="39303" x="584200" y="4121150"/>
          <p14:tracePt t="39319" x="577850" y="4121150"/>
          <p14:tracePt t="39336" x="571500" y="4127500"/>
          <p14:tracePt t="39485" x="584200" y="4127500"/>
          <p14:tracePt t="39493" x="603250" y="4127500"/>
          <p14:tracePt t="39502" x="622300" y="4127500"/>
          <p14:tracePt t="39519" x="647700" y="4127500"/>
          <p14:tracePt t="39536" x="673100" y="4127500"/>
          <p14:tracePt t="39554" x="692150" y="4127500"/>
          <p14:tracePt t="39569" x="717550" y="4127500"/>
          <p14:tracePt t="39586" x="762000" y="4127500"/>
          <p14:tracePt t="39603" x="787400" y="4127500"/>
          <p14:tracePt t="39620" x="812800" y="4127500"/>
          <p14:tracePt t="39637" x="819150" y="4127500"/>
          <p14:tracePt t="39686" x="831850" y="4127500"/>
          <p14:tracePt t="39693" x="850900" y="4127500"/>
          <p14:tracePt t="39703" x="863600" y="4127500"/>
          <p14:tracePt t="39719" x="889000" y="4127500"/>
          <p14:tracePt t="39736" x="901700" y="4127500"/>
          <p14:tracePt t="39829" x="908050" y="4127500"/>
          <p14:tracePt t="39942" x="914400" y="4127500"/>
          <p14:tracePt t="39965" x="920750" y="4127500"/>
          <p14:tracePt t="40053" x="927100" y="4127500"/>
          <p14:tracePt t="40078" x="933450" y="4127500"/>
          <p14:tracePt t="40085" x="939800" y="4127500"/>
          <p14:tracePt t="40093" x="946150" y="4127500"/>
          <p14:tracePt t="40103" x="958850" y="4127500"/>
          <p14:tracePt t="40119" x="984250" y="4127500"/>
          <p14:tracePt t="40137" x="1003300" y="4127500"/>
          <p14:tracePt t="40153" x="1016000" y="4127500"/>
          <p14:tracePt t="40170" x="1028700" y="4127500"/>
          <p14:tracePt t="40187" x="1047750" y="4127500"/>
          <p14:tracePt t="40205" x="1066800" y="4127500"/>
          <p14:tracePt t="40205" x="1085850" y="4127500"/>
          <p14:tracePt t="40220" x="1098550" y="4127500"/>
          <p14:tracePt t="40237" x="1136650" y="4127500"/>
          <p14:tracePt t="40253" x="1155700" y="4127500"/>
          <p14:tracePt t="40271" x="1174750" y="4127500"/>
          <p14:tracePt t="40286" x="1181100" y="4127500"/>
          <p14:tracePt t="40303" x="1200150" y="4133850"/>
          <p14:tracePt t="40320" x="1231900" y="4146550"/>
          <p14:tracePt t="40338" x="1244600" y="4146550"/>
          <p14:tracePt t="40353" x="1250950" y="4152900"/>
          <p14:tracePt t="40382" x="1257300" y="4152900"/>
          <p14:tracePt t="40406" x="1263650" y="4152900"/>
          <p14:tracePt t="40413" x="1276350" y="4152900"/>
          <p14:tracePt t="40421" x="1289050" y="4152900"/>
          <p14:tracePt t="40437" x="1339850" y="4152900"/>
          <p14:tracePt t="40453" x="1377950" y="4165600"/>
          <p14:tracePt t="40470" x="1390650" y="4165600"/>
          <p14:tracePt t="40526" x="1397000" y="4165600"/>
          <p14:tracePt t="40533" x="1403350" y="4165600"/>
          <p14:tracePt t="40542" x="1416050" y="4165600"/>
          <p14:tracePt t="40554" x="1422400" y="4165600"/>
          <p14:tracePt t="40570" x="1435100" y="4165600"/>
          <p14:tracePt t="40587" x="1441450" y="4165600"/>
          <p14:tracePt t="40603" x="1447800" y="4165600"/>
          <p14:tracePt t="40621" x="1460500" y="4165600"/>
          <p14:tracePt t="40638" x="1485900" y="4165600"/>
          <p14:tracePt t="40654" x="1511300" y="4165600"/>
          <p14:tracePt t="40670" x="1524000" y="4165600"/>
          <p14:tracePt t="40688" x="1530350" y="4165600"/>
          <p14:tracePt t="40703" x="1543050" y="4165600"/>
          <p14:tracePt t="40720" x="1562100" y="4165600"/>
          <p14:tracePt t="40737" x="1587500" y="4165600"/>
          <p14:tracePt t="40756" x="1625600" y="4165600"/>
          <p14:tracePt t="40770" x="1670050" y="4165600"/>
          <p14:tracePt t="40787" x="1701800" y="4165600"/>
          <p14:tracePt t="40804" x="1727200" y="4165600"/>
          <p14:tracePt t="40820" x="1733550" y="4165600"/>
          <p14:tracePt t="40838" x="1746250" y="4165600"/>
          <p14:tracePt t="40854" x="1758950" y="4165600"/>
          <p14:tracePt t="40870" x="1790700" y="4165600"/>
          <p14:tracePt t="40887" x="1822450" y="4165600"/>
          <p14:tracePt t="40905" x="1854200" y="4165600"/>
          <p14:tracePt t="40920" x="1898650" y="4165600"/>
          <p14:tracePt t="40937" x="1943100" y="4165600"/>
          <p14:tracePt t="40954" x="2006600" y="4165600"/>
          <p14:tracePt t="40971" x="2089150" y="4165600"/>
          <p14:tracePt t="40987" x="2171700" y="4165600"/>
          <p14:tracePt t="41004" x="2216150" y="4165600"/>
          <p14:tracePt t="41021" x="2228850" y="4165600"/>
          <p14:tracePt t="41118" x="2235200" y="4165600"/>
          <p14:tracePt t="41134" x="2247900" y="4159250"/>
          <p14:tracePt t="41141" x="2260600" y="4159250"/>
          <p14:tracePt t="41154" x="2279650" y="4152900"/>
          <p14:tracePt t="41171" x="2305050" y="4140200"/>
          <p14:tracePt t="41188" x="2317750" y="4140200"/>
          <p14:tracePt t="41204" x="2330450" y="4133850"/>
          <p14:tracePt t="41413" x="2324100" y="4133850"/>
          <p14:tracePt t="41421" x="2311400" y="4133850"/>
          <p14:tracePt t="41430" x="2298700" y="4133850"/>
          <p14:tracePt t="41438" x="2286000" y="4133850"/>
          <p14:tracePt t="41454" x="2222500" y="4133850"/>
          <p14:tracePt t="41471" x="2108200" y="4133850"/>
          <p14:tracePt t="41488" x="1974850" y="4133850"/>
          <p14:tracePt t="41504" x="1784350" y="4121150"/>
          <p14:tracePt t="41521" x="1606550" y="4095750"/>
          <p14:tracePt t="41537" x="1473200" y="4089400"/>
          <p14:tracePt t="41556" x="1371600" y="4089400"/>
          <p14:tracePt t="41571" x="1295400" y="4089400"/>
          <p14:tracePt t="41588" x="1231900" y="4089400"/>
          <p14:tracePt t="41605" x="1123950" y="4089400"/>
          <p14:tracePt t="41622" x="1047750" y="4089400"/>
          <p14:tracePt t="41638" x="990600" y="4089400"/>
          <p14:tracePt t="41655" x="952500" y="4089400"/>
          <p14:tracePt t="41671" x="927100" y="4089400"/>
          <p14:tracePt t="41689" x="889000" y="4089400"/>
          <p14:tracePt t="41704" x="844550" y="4089400"/>
          <p14:tracePt t="41721" x="781050" y="4089400"/>
          <p14:tracePt t="41738" x="717550" y="4089400"/>
          <p14:tracePt t="41756" x="660400" y="4089400"/>
          <p14:tracePt t="41771" x="635000" y="4089400"/>
          <p14:tracePt t="41788" x="615950" y="4089400"/>
          <p14:tracePt t="41805" x="577850" y="4089400"/>
          <p14:tracePt t="41822" x="565150" y="4083050"/>
          <p14:tracePt t="41838" x="552450" y="4083050"/>
          <p14:tracePt t="42037" x="577850" y="4083050"/>
          <p14:tracePt t="42045" x="609600" y="4083050"/>
          <p14:tracePt t="42055" x="641350" y="4083050"/>
          <p14:tracePt t="42072" x="723900" y="4083050"/>
          <p14:tracePt t="42088" x="819150" y="4083050"/>
          <p14:tracePt t="42106" x="939800" y="4083050"/>
          <p14:tracePt t="42122" x="1079500" y="4083050"/>
          <p14:tracePt t="42138" x="1231900" y="4083050"/>
          <p14:tracePt t="42155" x="1447800" y="4083050"/>
          <p14:tracePt t="42173" x="1676400" y="4083050"/>
          <p14:tracePt t="42173" x="1765300" y="4083050"/>
          <p14:tracePt t="42188" x="1822450" y="4083050"/>
          <p14:tracePt t="42205" x="1943100" y="4083050"/>
          <p14:tracePt t="42222" x="1974850" y="4083050"/>
          <p14:tracePt t="42239" x="2006600" y="4083050"/>
          <p14:tracePt t="42255" x="2019300" y="4083050"/>
          <p14:tracePt t="42272" x="2025650" y="4083050"/>
          <p14:tracePt t="42549" x="2044700" y="4076700"/>
          <p14:tracePt t="42557" x="2082800" y="4051300"/>
          <p14:tracePt t="42565" x="2165350" y="4032250"/>
          <p14:tracePt t="42573" x="2279650" y="4000500"/>
          <p14:tracePt t="42589" x="2444750" y="3956050"/>
          <p14:tracePt t="42606" x="3289300" y="3708400"/>
          <p14:tracePt t="42623" x="3962400" y="3524250"/>
          <p14:tracePt t="42639" x="4711700" y="3314700"/>
          <p14:tracePt t="42655" x="5327650" y="3143250"/>
          <p14:tracePt t="42672" x="5803900" y="2952750"/>
          <p14:tracePt t="42689" x="6096000" y="2825750"/>
          <p14:tracePt t="42705" x="6267450" y="2749550"/>
          <p14:tracePt t="42722" x="6356350" y="2686050"/>
          <p14:tracePt t="42739" x="6388100" y="2654300"/>
          <p14:tracePt t="42757" x="6407150" y="2622550"/>
          <p14:tracePt t="42757" x="6419850" y="2609850"/>
          <p14:tracePt t="42772" x="6432550" y="2597150"/>
          <p14:tracePt t="42789" x="6457950" y="2565400"/>
          <p14:tracePt t="42790" x="6477000" y="2546350"/>
          <p14:tracePt t="42806" x="6496050" y="2520950"/>
          <p14:tracePt t="42823" x="6527800" y="2501900"/>
          <p14:tracePt t="42839" x="6597650" y="2457450"/>
          <p14:tracePt t="42856" x="6686550" y="2387600"/>
          <p14:tracePt t="42872" x="6826250" y="2305050"/>
          <p14:tracePt t="42890" x="7010400" y="2216150"/>
          <p14:tracePt t="42906" x="7169150" y="2171700"/>
          <p14:tracePt t="42922" x="7264400" y="2146300"/>
          <p14:tracePt t="42939" x="7308850" y="2139950"/>
          <p14:tracePt t="42957" x="7315200" y="2139950"/>
          <p14:tracePt t="42989" x="7321550" y="2139950"/>
          <p14:tracePt t="42998" x="7334250" y="2127250"/>
          <p14:tracePt t="43006" x="7353300" y="2114550"/>
          <p14:tracePt t="43024" x="7378700" y="2101850"/>
          <p14:tracePt t="43039" x="7391400" y="2095500"/>
          <p14:tracePt t="43056" x="7410450" y="2082800"/>
          <p14:tracePt t="43078" x="7423150" y="2076450"/>
          <p14:tracePt t="43190" x="7410450" y="2076450"/>
          <p14:tracePt t="43197" x="7404100" y="2076450"/>
          <p14:tracePt t="43206" x="7391400" y="2076450"/>
          <p14:tracePt t="43222" x="7359650" y="2082800"/>
          <p14:tracePt t="43239" x="7308850" y="2101850"/>
          <p14:tracePt t="43256" x="7258050" y="2114550"/>
          <p14:tracePt t="43274" x="7207250" y="2120900"/>
          <p14:tracePt t="43289" x="7175500" y="2120900"/>
          <p14:tracePt t="43306" x="7143750" y="2133600"/>
          <p14:tracePt t="43323" x="7124700" y="2133600"/>
          <p14:tracePt t="43340" x="7086600" y="2133600"/>
          <p14:tracePt t="43356" x="7035800" y="2139950"/>
          <p14:tracePt t="43373" x="6934200" y="2152650"/>
          <p14:tracePt t="43389" x="6883400" y="2159000"/>
          <p14:tracePt t="43407" x="6851650" y="2165350"/>
          <p14:tracePt t="43423" x="6832600" y="2165350"/>
          <p14:tracePt t="43439" x="6813550" y="2165350"/>
          <p14:tracePt t="43456" x="6775450" y="2165350"/>
          <p14:tracePt t="43474" x="6743700" y="2165350"/>
          <p14:tracePt t="43489" x="6711950" y="2165350"/>
          <p14:tracePt t="43507" x="6680200" y="2165350"/>
          <p14:tracePt t="43523" x="6661150" y="2165350"/>
          <p14:tracePt t="43541" x="6654800" y="2165350"/>
          <p14:tracePt t="43556" x="6648450" y="2159000"/>
          <p14:tracePt t="43573" x="6616700" y="2146300"/>
          <p14:tracePt t="43590" x="6584950" y="2127250"/>
          <p14:tracePt t="43607" x="6572250" y="2114550"/>
          <p14:tracePt t="43623" x="6559550" y="2101850"/>
          <p14:tracePt t="43640" x="6546850" y="2095500"/>
          <p14:tracePt t="43656" x="6534150" y="2082800"/>
          <p14:tracePt t="43674" x="6527800" y="2076450"/>
          <p14:tracePt t="43690" x="6521450" y="2070100"/>
          <p14:tracePt t="43706" x="6515100" y="2057400"/>
          <p14:tracePt t="43723" x="6515100" y="2032000"/>
          <p14:tracePt t="43741" x="6502400" y="2012950"/>
          <p14:tracePt t="43741" x="6502400" y="2000250"/>
          <p14:tracePt t="43756" x="6502400" y="1993900"/>
          <p14:tracePt t="43773" x="6496050" y="1962150"/>
          <p14:tracePt t="43790" x="6496050" y="1943100"/>
          <p14:tracePt t="43807" x="6496050" y="1930400"/>
          <p14:tracePt t="43823" x="6496050" y="1911350"/>
          <p14:tracePt t="43840" x="6496050" y="1898650"/>
          <p14:tracePt t="43856" x="6515100" y="1873250"/>
          <p14:tracePt t="43874" x="6534150" y="1835150"/>
          <p14:tracePt t="43890" x="6572250" y="1797050"/>
          <p14:tracePt t="43907" x="6597650" y="1765300"/>
          <p14:tracePt t="43923" x="6629400" y="1739900"/>
          <p14:tracePt t="43941" x="6692900" y="1708150"/>
          <p14:tracePt t="43941" x="6724650" y="1695450"/>
          <p14:tracePt t="43956" x="6756400" y="1682750"/>
          <p14:tracePt t="43973" x="6851650" y="1651000"/>
          <p14:tracePt t="43990" x="6908800" y="1631950"/>
          <p14:tracePt t="44008" x="6959600" y="1619250"/>
          <p14:tracePt t="44023" x="7029450" y="1612900"/>
          <p14:tracePt t="44040" x="7118350" y="1612900"/>
          <p14:tracePt t="44057" x="7213600" y="1612900"/>
          <p14:tracePt t="44075" x="7302500" y="1612900"/>
          <p14:tracePt t="44090" x="7397750" y="1612900"/>
          <p14:tracePt t="44107" x="7486650" y="1612900"/>
          <p14:tracePt t="44123" x="7556500" y="1638300"/>
          <p14:tracePt t="44142" x="7639050" y="1657350"/>
          <p14:tracePt t="44157" x="7664450" y="1670050"/>
          <p14:tracePt t="44174" x="7740650" y="1701800"/>
          <p14:tracePt t="44190" x="7772400" y="1708150"/>
          <p14:tracePt t="44208" x="7778750" y="1720850"/>
          <p14:tracePt t="44223" x="7791450" y="1733550"/>
          <p14:tracePt t="44240" x="7797800" y="1752600"/>
          <p14:tracePt t="44257" x="7816850" y="1778000"/>
          <p14:tracePt t="44275" x="7829550" y="1809750"/>
          <p14:tracePt t="44290" x="7835900" y="1835150"/>
          <p14:tracePt t="44307" x="7848600" y="1854200"/>
          <p14:tracePt t="44324" x="7848600" y="1860550"/>
          <p14:tracePt t="44342" x="7848600" y="1892300"/>
          <p14:tracePt t="44358" x="7848600" y="1911350"/>
          <p14:tracePt t="44374" x="7848600" y="1936750"/>
          <p14:tracePt t="44390" x="7835900" y="1962150"/>
          <p14:tracePt t="44408" x="7823200" y="1987550"/>
          <p14:tracePt t="44424" x="7804150" y="2012950"/>
          <p14:tracePt t="44440" x="7778750" y="2038350"/>
          <p14:tracePt t="44457" x="7753350" y="2063750"/>
          <p14:tracePt t="44475" x="7721600" y="2089150"/>
          <p14:tracePt t="44490" x="7702550" y="2101850"/>
          <p14:tracePt t="44507" x="7677150" y="2114550"/>
          <p14:tracePt t="44524" x="7645400" y="2120900"/>
          <p14:tracePt t="44541" x="7562850" y="2139950"/>
          <p14:tracePt t="44557" x="7505700" y="2159000"/>
          <p14:tracePt t="44574" x="7467600" y="2178050"/>
          <p14:tracePt t="44590" x="7435850" y="2190750"/>
          <p14:tracePt t="44608" x="7416800" y="2190750"/>
          <p14:tracePt t="44624" x="7385050" y="2203450"/>
          <p14:tracePt t="44641" x="7353300" y="2203450"/>
          <p14:tracePt t="44657" x="7296150" y="2216150"/>
          <p14:tracePt t="44675" x="7245350" y="2216150"/>
          <p14:tracePt t="44691" x="7200900" y="2216150"/>
          <p14:tracePt t="44707" x="7169150" y="2216150"/>
          <p14:tracePt t="44724" x="7143750" y="2216150"/>
          <p14:tracePt t="44742" x="7073900" y="2216150"/>
          <p14:tracePt t="44757" x="7023100" y="2216150"/>
          <p14:tracePt t="44774" x="6965950" y="2216150"/>
          <p14:tracePt t="44791" x="6927850" y="2216150"/>
          <p14:tracePt t="44808" x="6902450" y="2216150"/>
          <p14:tracePt t="44824" x="6877050" y="2216150"/>
          <p14:tracePt t="44841" x="6832600" y="2209800"/>
          <p14:tracePt t="44857" x="6794500" y="2197100"/>
          <p14:tracePt t="44875" x="6743700" y="2184400"/>
          <p14:tracePt t="44891" x="6737350" y="2178050"/>
          <p14:tracePt t="44908" x="6724650" y="2178050"/>
          <p14:tracePt t="44926" x="6724650" y="2171700"/>
          <p14:tracePt t="44942" x="6711950" y="2165350"/>
          <p14:tracePt t="44958" x="6692900" y="2152650"/>
          <p14:tracePt t="44974" x="6673850" y="2139950"/>
          <p14:tracePt t="44991" x="6661150" y="2127250"/>
          <p14:tracePt t="45009" x="6642100" y="2101850"/>
          <p14:tracePt t="45024" x="6623050" y="2082800"/>
          <p14:tracePt t="45041" x="6616700" y="2057400"/>
          <p14:tracePt t="45058" x="6604000" y="2044700"/>
          <p14:tracePt t="45075" x="6591300" y="2019300"/>
          <p14:tracePt t="45091" x="6584950" y="2000250"/>
          <p14:tracePt t="45108" x="6578600" y="1981200"/>
          <p14:tracePt t="45124" x="6572250" y="1955800"/>
          <p14:tracePt t="45142" x="6565900" y="1905000"/>
          <p14:tracePt t="45158" x="6565900" y="1879600"/>
          <p14:tracePt t="45174" x="6565900" y="1860550"/>
          <p14:tracePt t="45191" x="6565900" y="1847850"/>
          <p14:tracePt t="45209" x="6565900" y="1841500"/>
          <p14:tracePt t="45224" x="6578600" y="1822450"/>
          <p14:tracePt t="45241" x="6623050" y="1797050"/>
          <p14:tracePt t="45258" x="6667500" y="1771650"/>
          <p14:tracePt t="45275" x="6750050" y="1752600"/>
          <p14:tracePt t="45291" x="6838950" y="1727200"/>
          <p14:tracePt t="45308" x="6972300" y="1727200"/>
          <p14:tracePt t="45310" x="7042150" y="1727200"/>
          <p14:tracePt t="45324" x="7105650" y="1727200"/>
          <p14:tracePt t="45342" x="7302500" y="1727200"/>
          <p14:tracePt t="45358" x="7416800" y="1733550"/>
          <p14:tracePt t="45375" x="7493000" y="1758950"/>
          <p14:tracePt t="45392" x="7569200" y="1784350"/>
          <p14:tracePt t="45409" x="7632700" y="1809750"/>
          <p14:tracePt t="45425" x="7689850" y="1835150"/>
          <p14:tracePt t="45441" x="7727950" y="1854200"/>
          <p14:tracePt t="45458" x="7734300" y="1860550"/>
          <p14:tracePt t="45503" x="7740650" y="1866900"/>
          <p14:tracePt t="45510" x="7740650" y="1873250"/>
          <p14:tracePt t="45518" x="7740650" y="1879600"/>
          <p14:tracePt t="45526" x="7747000" y="1885950"/>
          <p14:tracePt t="45543" x="7747000" y="1892300"/>
          <p14:tracePt t="45558" x="7753350" y="1905000"/>
          <p14:tracePt t="45575" x="7753350" y="1911350"/>
          <p14:tracePt t="45591" x="7753350" y="1917700"/>
          <p14:tracePt t="45609" x="7753350" y="1930400"/>
          <p14:tracePt t="45625" x="7753350" y="1943100"/>
          <p14:tracePt t="45642" x="7753350" y="1955800"/>
          <p14:tracePt t="45658" x="7753350" y="1962150"/>
          <p14:tracePt t="45676" x="7753350" y="1968500"/>
          <p14:tracePt t="45694" x="7753350" y="1974850"/>
          <p14:tracePt t="45708" x="7753350" y="1981200"/>
          <p14:tracePt t="45725" x="7753350" y="1987550"/>
          <p14:tracePt t="45743" x="7747000" y="1993900"/>
          <p14:tracePt t="45790" x="7747000" y="2000250"/>
          <p14:tracePt t="45806" x="7740650" y="2006600"/>
          <p14:tracePt t="45814" x="7734300" y="2012950"/>
          <p14:tracePt t="45838" x="7727950" y="2019300"/>
          <p14:tracePt t="45846" x="7721600" y="2019300"/>
          <p14:tracePt t="45918" x="7721600" y="2032000"/>
          <p14:tracePt t="45934" x="7715250" y="2032000"/>
          <p14:tracePt t="45958" x="7708900" y="2038350"/>
          <p14:tracePt t="46038" x="7702550" y="2044700"/>
          <p14:tracePt t="46062" x="7689850" y="2051050"/>
          <p14:tracePt t="46078" x="7683500" y="2057400"/>
          <p14:tracePt t="46094" x="7670800" y="2063750"/>
          <p14:tracePt t="46110" x="7664450" y="2063750"/>
          <p14:tracePt t="46118" x="7658100" y="2070100"/>
          <p14:tracePt t="46126" x="7651750" y="2070100"/>
          <p14:tracePt t="46142" x="7639050" y="2070100"/>
          <p14:tracePt t="46159" x="7620000" y="2076450"/>
          <p14:tracePt t="46182" x="7607300" y="2076450"/>
          <p14:tracePt t="46193" x="7607300" y="2082800"/>
          <p14:tracePt t="46209" x="7594600" y="2082800"/>
          <p14:tracePt t="46225" x="7569200" y="2082800"/>
          <p14:tracePt t="46242" x="7531100" y="2089150"/>
          <p14:tracePt t="46260" x="7499350" y="2095500"/>
          <p14:tracePt t="46276" x="7473950" y="2101850"/>
          <p14:tracePt t="46292" x="7448550" y="2101850"/>
          <p14:tracePt t="46310" x="7429500" y="2101850"/>
          <p14:tracePt t="46327" x="7416800" y="2108200"/>
          <p14:tracePt t="46342" x="7404100" y="2108200"/>
          <p14:tracePt t="46359" x="7391400" y="2114550"/>
          <p14:tracePt t="46376" x="7385050" y="2114550"/>
          <p14:tracePt t="46393" x="7372350" y="2114550"/>
          <p14:tracePt t="46409" x="7359650" y="2120900"/>
          <p14:tracePt t="46430" x="7353300" y="2120900"/>
          <p14:tracePt t="47150" x="7346950" y="2120900"/>
          <p14:tracePt t="47158" x="7334250" y="2120900"/>
          <p14:tracePt t="47166" x="7308850" y="2120900"/>
          <p14:tracePt t="47176" x="7289800" y="2120900"/>
          <p14:tracePt t="47193" x="7232650" y="2127250"/>
          <p14:tracePt t="47210" x="7169150" y="2127250"/>
          <p14:tracePt t="47227" x="7112000" y="2127250"/>
          <p14:tracePt t="47243" x="7073900" y="2127250"/>
          <p14:tracePt t="47260" x="7054850" y="2127250"/>
          <p14:tracePt t="47276" x="7023100" y="2127250"/>
          <p14:tracePt t="47294" x="6985000" y="2127250"/>
          <p14:tracePt t="47310" x="6940550" y="2127250"/>
          <p14:tracePt t="47326" x="6896100" y="2114550"/>
          <p14:tracePt t="47343" x="6838950" y="2108200"/>
          <p14:tracePt t="47361" x="6794500" y="2089150"/>
          <p14:tracePt t="47376" x="6731000" y="2082800"/>
          <p14:tracePt t="47393" x="6680200" y="2070100"/>
          <p14:tracePt t="47410" x="6654800" y="2070100"/>
          <p14:tracePt t="47427" x="6623050" y="2063750"/>
          <p14:tracePt t="47443" x="6604000" y="2051050"/>
          <p14:tracePt t="47460" x="6591300" y="2044700"/>
          <p14:tracePt t="47477" x="6572250" y="2025650"/>
          <p14:tracePt t="47494" x="6540500" y="2006600"/>
          <p14:tracePt t="47510" x="6527800" y="1987550"/>
          <p14:tracePt t="47527" x="6515100" y="1974850"/>
          <p14:tracePt t="47543" x="6515100" y="1955800"/>
          <p14:tracePt t="47561" x="6508750" y="1930400"/>
          <p14:tracePt t="47577" x="6508750" y="1905000"/>
          <p14:tracePt t="47593" x="6508750" y="1879600"/>
          <p14:tracePt t="47610" x="6508750" y="1866900"/>
          <p14:tracePt t="47628" x="6508750" y="1854200"/>
          <p14:tracePt t="47644" x="6508750" y="1841500"/>
          <p14:tracePt t="47660" x="6521450" y="1809750"/>
          <p14:tracePt t="47677" x="6546850" y="1790700"/>
          <p14:tracePt t="47694" x="6616700" y="1758950"/>
          <p14:tracePt t="47710" x="6711950" y="1720850"/>
          <p14:tracePt t="47727" x="6826250" y="1701800"/>
          <p14:tracePt t="47743" x="6978650" y="1682750"/>
          <p14:tracePt t="47761" x="7137400" y="1676400"/>
          <p14:tracePt t="47777" x="7289800" y="1676400"/>
          <p14:tracePt t="47793" x="7423150" y="1676400"/>
          <p14:tracePt t="47810" x="7512050" y="1682750"/>
          <p14:tracePt t="47828" x="7620000" y="1720850"/>
          <p14:tracePt t="47843" x="7702550" y="1752600"/>
          <p14:tracePt t="47860" x="7785100" y="1778000"/>
          <p14:tracePt t="47877" x="7854950" y="1797050"/>
          <p14:tracePt t="47894" x="7874000" y="1803400"/>
          <p14:tracePt t="47926" x="7880350" y="1809750"/>
          <p14:tracePt t="47934" x="7880350" y="1816100"/>
          <p14:tracePt t="47944" x="7880350" y="1828800"/>
          <p14:tracePt t="47961" x="7893050" y="1860550"/>
          <p14:tracePt t="47977" x="7893050" y="1873250"/>
          <p14:tracePt t="47994" x="7893050" y="1898650"/>
          <p14:tracePt t="48010" x="7893050" y="1911350"/>
          <p14:tracePt t="48028" x="7893050" y="1924050"/>
          <p14:tracePt t="48044" x="7886700" y="1936750"/>
          <p14:tracePt t="48060" x="7880350" y="1943100"/>
          <p14:tracePt t="48077" x="7874000" y="1955800"/>
          <p14:tracePt t="48078" x="7861300" y="1962150"/>
          <p14:tracePt t="48095" x="7854950" y="1974850"/>
          <p14:tracePt t="48111" x="7835900" y="1993900"/>
          <p14:tracePt t="48127" x="7816850" y="2006600"/>
          <p14:tracePt t="48144" x="7797800" y="2032000"/>
          <p14:tracePt t="48162" x="7778750" y="2051050"/>
          <p14:tracePt t="48177" x="7766050" y="2063750"/>
          <p14:tracePt t="48194" x="7747000" y="2076450"/>
          <p14:tracePt t="48210" x="7727950" y="2089150"/>
          <p14:tracePt t="48228" x="7708900" y="2101850"/>
          <p14:tracePt t="48244" x="7696200" y="2108200"/>
          <p14:tracePt t="48261" x="7677150" y="2114550"/>
          <p14:tracePt t="48277" x="7664450" y="2114550"/>
          <p14:tracePt t="48295" x="7620000" y="2120900"/>
          <p14:tracePt t="48311" x="7581900" y="2120900"/>
          <p14:tracePt t="48328" x="7543800" y="2133600"/>
          <p14:tracePt t="48344" x="7512050" y="2133600"/>
          <p14:tracePt t="48362" x="7486650" y="2139950"/>
          <p14:tracePt t="48377" x="7448550" y="2139950"/>
          <p14:tracePt t="48394" x="7391400" y="2139950"/>
          <p14:tracePt t="48411" x="7327900" y="2139950"/>
          <p14:tracePt t="48428" x="7258050" y="2139950"/>
          <p14:tracePt t="48444" x="7194550" y="2152650"/>
          <p14:tracePt t="48461" x="7150100" y="2152650"/>
          <p14:tracePt t="48477" x="7118350" y="2152650"/>
          <p14:tracePt t="48479" x="7105650" y="2152650"/>
          <p14:tracePt t="48495" x="7054850" y="2152650"/>
          <p14:tracePt t="48511" x="6985000" y="2152650"/>
          <p14:tracePt t="48527" x="6921500" y="2152650"/>
          <p14:tracePt t="48545" x="6889750" y="2152650"/>
          <p14:tracePt t="48562" x="6877050" y="2152650"/>
          <p14:tracePt t="48578" x="6870700" y="2152650"/>
          <p14:tracePt t="48594" x="6864350" y="2152650"/>
          <p14:tracePt t="48611" x="6832600" y="2146300"/>
          <p14:tracePt t="48629" x="6775450" y="2133600"/>
          <p14:tracePt t="48645" x="6718300" y="2114550"/>
          <p14:tracePt t="48661" x="6692900" y="2108200"/>
          <p14:tracePt t="48678" x="6673850" y="2101850"/>
          <p14:tracePt t="48696" x="6667500" y="2095500"/>
          <p14:tracePt t="48711" x="6642100" y="2076450"/>
          <p14:tracePt t="48728" x="6623050" y="2057400"/>
          <p14:tracePt t="48744" x="6616700" y="2051050"/>
          <p14:tracePt t="48762" x="6604000" y="2051050"/>
          <p14:tracePt t="48778" x="6604000" y="2044700"/>
          <p14:tracePt t="48795" x="6591300" y="2032000"/>
          <p14:tracePt t="48811" x="6584950" y="2025650"/>
          <p14:tracePt t="48829" x="6584950" y="2019300"/>
          <p14:tracePt t="48845" x="6572250" y="2000250"/>
          <p14:tracePt t="48861" x="6572250" y="1987550"/>
          <p14:tracePt t="48879" x="6565900" y="1962150"/>
          <p14:tracePt t="48896" x="6565900" y="1936750"/>
          <p14:tracePt t="48911" x="6565900" y="1924050"/>
          <p14:tracePt t="48928" x="6565900" y="1911350"/>
          <p14:tracePt t="48945" x="6565900" y="1905000"/>
          <p14:tracePt t="48966" x="6565900" y="1898650"/>
          <p14:tracePt t="48978" x="6565900" y="1892300"/>
          <p14:tracePt t="48995" x="6565900" y="1879600"/>
          <p14:tracePt t="49011" x="6578600" y="1854200"/>
          <p14:tracePt t="49029" x="6597650" y="1841500"/>
          <p14:tracePt t="49030" x="6610350" y="1835150"/>
          <p14:tracePt t="49045" x="6616700" y="1828800"/>
          <p14:tracePt t="49062" x="6635750" y="1809750"/>
          <p14:tracePt t="49062" x="6648450" y="1809750"/>
          <p14:tracePt t="49079" x="6667500" y="1803400"/>
          <p14:tracePt t="49096" x="6699250" y="1797050"/>
          <p14:tracePt t="49111" x="6737350" y="1784350"/>
          <p14:tracePt t="49128" x="6794500" y="1784350"/>
          <p14:tracePt t="49145" x="6877050" y="1784350"/>
          <p14:tracePt t="49163" x="6985000" y="1784350"/>
          <p14:tracePt t="49178" x="7061200" y="1778000"/>
          <p14:tracePt t="49195" x="7131050" y="1771650"/>
          <p14:tracePt t="49211" x="7181850" y="1765300"/>
          <p14:tracePt t="49229" x="7219950" y="1765300"/>
          <p14:tracePt t="49230" x="7232650" y="1765300"/>
          <p14:tracePt t="49245" x="7245350" y="1765300"/>
          <p14:tracePt t="49261" x="7289800" y="1765300"/>
          <p14:tracePt t="49262" x="7321550" y="1765300"/>
          <p14:tracePt t="49278" x="7378700" y="1765300"/>
          <p14:tracePt t="49296" x="7423150" y="1771650"/>
          <p14:tracePt t="49312" x="7454900" y="1778000"/>
          <p14:tracePt t="49328" x="7486650" y="1784350"/>
          <p14:tracePt t="49345" x="7537450" y="1803400"/>
          <p14:tracePt t="49363" x="7581900" y="1809750"/>
          <p14:tracePt t="49378" x="7620000" y="1822450"/>
          <p14:tracePt t="49395" x="7639050" y="1828800"/>
          <p14:tracePt t="49438" x="7645400" y="1828800"/>
          <p14:tracePt t="49454" x="7645400" y="1835150"/>
          <p14:tracePt t="49462" x="7651750" y="1847850"/>
          <p14:tracePt t="49470" x="7658100" y="1847850"/>
          <p14:tracePt t="49494" x="7664450" y="1854200"/>
          <p14:tracePt t="49518" x="7664450" y="1860550"/>
          <p14:tracePt t="49526" x="7670800" y="1873250"/>
          <p14:tracePt t="49534" x="7670800" y="1885950"/>
          <p14:tracePt t="49545" x="7670800" y="1898650"/>
          <p14:tracePt t="49562" x="7670800" y="1930400"/>
          <p14:tracePt t="49579" x="7670800" y="1943100"/>
          <p14:tracePt t="49597" x="7670800" y="1962150"/>
          <p14:tracePt t="49612" x="7670800" y="1987550"/>
          <p14:tracePt t="49628" x="7651750" y="2000250"/>
          <p14:tracePt t="49645" x="7626350" y="2019300"/>
          <p14:tracePt t="49663" x="7588250" y="2032000"/>
          <p14:tracePt t="49679" x="7562850" y="2051050"/>
          <p14:tracePt t="49696" x="7531100" y="2063750"/>
          <p14:tracePt t="49712" x="7493000" y="2076450"/>
          <p14:tracePt t="49730" x="7448550" y="2095500"/>
          <p14:tracePt t="49746" x="7385050" y="2114550"/>
          <p14:tracePt t="49762" x="7315200" y="2133600"/>
          <p14:tracePt t="49779" x="7245350" y="2146300"/>
          <p14:tracePt t="49797" x="7213600" y="2159000"/>
          <p14:tracePt t="49813" x="7194550" y="2159000"/>
          <p14:tracePt t="49829" x="7169150" y="2159000"/>
          <p14:tracePt t="49846" x="7137400" y="2159000"/>
          <p14:tracePt t="49846" x="7112000" y="2165350"/>
          <p14:tracePt t="49863" x="7054850" y="2171700"/>
          <p14:tracePt t="49879" x="6997700" y="2184400"/>
          <p14:tracePt t="49896" x="6959600" y="2190750"/>
          <p14:tracePt t="49912" x="6940550" y="2190750"/>
          <p14:tracePt t="49930" x="6927850" y="2190750"/>
          <p14:tracePt t="49946" x="6908800" y="2190750"/>
          <p14:tracePt t="49962" x="6889750" y="2190750"/>
          <p14:tracePt t="49979" x="6851650" y="2190750"/>
          <p14:tracePt t="49997" x="6813550" y="2190750"/>
          <p14:tracePt t="50012" x="6788150" y="2190750"/>
          <p14:tracePt t="50029" x="6769100" y="2190750"/>
          <p14:tracePt t="50119" x="6762750" y="2190750"/>
          <p14:tracePt t="50126" x="6756400" y="2190750"/>
          <p14:tracePt t="50134" x="6750050" y="2190750"/>
          <p14:tracePt t="50146" x="6737350" y="2190750"/>
          <p14:tracePt t="50162" x="6718300" y="2190750"/>
          <p14:tracePt t="50179" x="6711950" y="2190750"/>
          <p14:tracePt t="50197" x="6705600" y="2190750"/>
          <p14:tracePt t="50223" x="6699250" y="2190750"/>
          <p14:tracePt t="50319" x="6692900" y="2190750"/>
          <p14:tracePt t="50326" x="6692900" y="2184400"/>
          <p14:tracePt t="50335" x="6686550" y="2178050"/>
          <p14:tracePt t="50346" x="6680200" y="2171700"/>
          <p14:tracePt t="50362" x="6673850" y="2171700"/>
          <p14:tracePt t="50380" x="6667500" y="2165350"/>
          <p14:tracePt t="50397" x="6661150" y="2159000"/>
          <p14:tracePt t="50413" x="6654800" y="2152650"/>
          <p14:tracePt t="50944" x="6654800" y="2146300"/>
          <p14:tracePt t="50950" x="6667500" y="2146300"/>
          <p14:tracePt t="50963" x="6686550" y="2139950"/>
          <p14:tracePt t="50980" x="6737350" y="2133600"/>
          <p14:tracePt t="50997" x="6794500" y="2127250"/>
          <p14:tracePt t="51014" x="6832600" y="2114550"/>
          <p14:tracePt t="51030" x="6851650" y="2114550"/>
          <p14:tracePt t="51054" x="6864350" y="2114550"/>
          <p14:tracePt t="51063" x="6870700" y="2114550"/>
          <p14:tracePt t="51081" x="6908800" y="2114550"/>
          <p14:tracePt t="51096" x="6972300" y="2114550"/>
          <p14:tracePt t="51113" x="7035800" y="2114550"/>
          <p14:tracePt t="51130" x="7080250" y="2114550"/>
          <p14:tracePt t="51148" x="7112000" y="2101850"/>
          <p14:tracePt t="51163" x="7118350" y="2101850"/>
          <p14:tracePt t="51180" x="7131050" y="2101850"/>
          <p14:tracePt t="51197" x="7169150" y="2101850"/>
          <p14:tracePt t="51214" x="7296150" y="2101850"/>
          <p14:tracePt t="51230" x="7378700" y="2095500"/>
          <p14:tracePt t="51247" x="7404100" y="2089150"/>
          <p14:tracePt t="51264" x="7410450" y="2089150"/>
          <p14:tracePt t="51342" x="7416800" y="2082800"/>
          <p14:tracePt t="51359" x="7423150" y="2082800"/>
          <p14:tracePt t="51366" x="7429500" y="2082800"/>
          <p14:tracePt t="51374" x="7435850" y="2076450"/>
          <p14:tracePt t="51382" x="7442200" y="2070100"/>
          <p14:tracePt t="51397" x="7448550" y="2070100"/>
          <p14:tracePt t="51414" x="7467600" y="2063750"/>
          <p14:tracePt t="51414" x="7473950" y="2063750"/>
          <p14:tracePt t="51431" x="7493000" y="2063750"/>
          <p14:tracePt t="51679" x="7499350" y="2057400"/>
          <p14:tracePt t="51686" x="7505700" y="2057400"/>
          <p14:tracePt t="51702" x="7512050" y="2057400"/>
          <p14:tracePt t="51714" x="7531100" y="2057400"/>
          <p14:tracePt t="51731" x="7562850" y="2057400"/>
          <p14:tracePt t="51748" x="7581900" y="2057400"/>
          <p14:tracePt t="53999" x="7569200" y="2057400"/>
          <p14:tracePt t="54007" x="7543800" y="2057400"/>
          <p14:tracePt t="54016" x="7518400" y="2057400"/>
          <p14:tracePt t="54033" x="7435850" y="2070100"/>
          <p14:tracePt t="54049" x="7334250" y="2089150"/>
          <p14:tracePt t="54067" x="7207250" y="2095500"/>
          <p14:tracePt t="54083" x="7067550" y="2127250"/>
          <p14:tracePt t="54100" x="6908800" y="2178050"/>
          <p14:tracePt t="54116" x="6737350" y="2235200"/>
          <p14:tracePt t="54134" x="6534150" y="2292350"/>
          <p14:tracePt t="54149" x="6292850" y="2362200"/>
          <p14:tracePt t="54166" x="6051550" y="2438400"/>
          <p14:tracePt t="54167" x="5911850" y="2476500"/>
          <p14:tracePt t="54183" x="5670550" y="2546350"/>
          <p14:tracePt t="54201" x="5448300" y="2641600"/>
          <p14:tracePt t="54216" x="5257800" y="2705100"/>
          <p14:tracePt t="54233" x="5060950" y="2781300"/>
          <p14:tracePt t="54250" x="4851400" y="2838450"/>
          <p14:tracePt t="54267" x="4635500" y="2908300"/>
          <p14:tracePt t="54283" x="4400550" y="3003550"/>
          <p14:tracePt t="54300" x="4165600" y="3086100"/>
          <p14:tracePt t="54316" x="3924300" y="3194050"/>
          <p14:tracePt t="54334" x="3708400" y="3263900"/>
          <p14:tracePt t="54350" x="3562350" y="3327400"/>
          <p14:tracePt t="54352" x="3479800" y="3365500"/>
          <p14:tracePt t="54366" x="3295650" y="3441700"/>
          <p14:tracePt t="54384" x="3168650" y="3498850"/>
          <p14:tracePt t="54401" x="3067050" y="3543300"/>
          <p14:tracePt t="54416" x="2978150" y="3600450"/>
          <p14:tracePt t="54433" x="2882900" y="3651250"/>
          <p14:tracePt t="54450" x="2800350" y="3689350"/>
          <p14:tracePt t="54467" x="2705100" y="3733800"/>
          <p14:tracePt t="54483" x="2622550" y="3771900"/>
          <p14:tracePt t="54500" x="2552700" y="3816350"/>
          <p14:tracePt t="54517" x="2508250" y="3860800"/>
          <p14:tracePt t="54534" x="2451100" y="3924300"/>
          <p14:tracePt t="54534" x="2432050" y="3956050"/>
          <p14:tracePt t="54550" x="2406650" y="3981450"/>
          <p14:tracePt t="54567" x="2317750" y="4057650"/>
          <p14:tracePt t="54584" x="2254250" y="4108450"/>
          <p14:tracePt t="54601" x="2203450" y="4146550"/>
          <p14:tracePt t="54617" x="2165350" y="4171950"/>
          <p14:tracePt t="54633" x="2133600" y="4191000"/>
          <p14:tracePt t="54650" x="2095500" y="4216400"/>
          <p14:tracePt t="54668" x="2032000" y="4248150"/>
          <p14:tracePt t="54684" x="1962150" y="4279900"/>
          <p14:tracePt t="54700" x="1892300" y="4305300"/>
          <p14:tracePt t="54717" x="1841500" y="4330700"/>
          <p14:tracePt t="54735" x="1797050" y="4349750"/>
          <p14:tracePt t="54750" x="1790700" y="4349750"/>
          <p14:tracePt t="54767" x="1752600" y="4368800"/>
          <p14:tracePt t="54783" x="1714500" y="4375150"/>
          <p14:tracePt t="54801" x="1657350" y="4381500"/>
          <p14:tracePt t="54817" x="1600200" y="4394200"/>
          <p14:tracePt t="54834" x="1555750" y="4394200"/>
          <p14:tracePt t="54850" x="1524000" y="4394200"/>
          <p14:tracePt t="54868" x="1498600" y="4394200"/>
          <p14:tracePt t="54884" x="1460500" y="4394200"/>
          <p14:tracePt t="54900" x="1403350" y="4394200"/>
          <p14:tracePt t="54917" x="1314450" y="4394200"/>
          <p14:tracePt t="54935" x="1212850" y="4394200"/>
          <p14:tracePt t="54950" x="1193800" y="4394200"/>
          <p14:tracePt t="54967" x="1174750" y="4394200"/>
          <p14:tracePt t="54991" x="1168400" y="4387850"/>
          <p14:tracePt t="55001" x="1162050" y="4387850"/>
          <p14:tracePt t="55017" x="1111250" y="4368800"/>
          <p14:tracePt t="55034" x="1035050" y="4362450"/>
          <p14:tracePt t="55050" x="971550" y="4349750"/>
          <p14:tracePt t="55068" x="939800" y="4343400"/>
          <p14:tracePt t="55084" x="920750" y="4343400"/>
          <p14:tracePt t="55101" x="901700" y="4343400"/>
          <p14:tracePt t="55117" x="876300" y="4337050"/>
          <p14:tracePt t="55135" x="800100" y="4324350"/>
          <p14:tracePt t="55150" x="755650" y="4318000"/>
          <p14:tracePt t="55167" x="723900" y="4318000"/>
          <p14:tracePt t="55184" x="711200" y="4318000"/>
          <p14:tracePt t="55215" x="704850" y="4318000"/>
          <p14:tracePt t="55223" x="692150" y="4318000"/>
          <p14:tracePt t="55234" x="673100" y="4318000"/>
          <p14:tracePt t="55251" x="622300" y="4318000"/>
          <p14:tracePt t="55268" x="584200" y="4318000"/>
          <p14:tracePt t="55284" x="577850" y="4318000"/>
          <p14:tracePt t="55327" x="571500" y="4318000"/>
          <p14:tracePt t="55335" x="565150" y="4311650"/>
          <p14:tracePt t="55343" x="558800" y="4311650"/>
          <p14:tracePt t="55351" x="539750" y="4311650"/>
          <p14:tracePt t="55367" x="520700" y="4305300"/>
          <p14:tracePt t="55384" x="508000" y="4305300"/>
          <p14:tracePt t="55815" x="501650" y="4305300"/>
          <p14:tracePt t="56079" x="495300" y="4305300"/>
          <p14:tracePt t="56127" x="488950" y="4305300"/>
          <p14:tracePt t="57287" x="495300" y="4305300"/>
          <p14:tracePt t="57295" x="501650" y="4305300"/>
          <p14:tracePt t="57303" x="520700" y="4305300"/>
          <p14:tracePt t="57319" x="558800" y="4305300"/>
          <p14:tracePt t="57336" x="603250" y="4305300"/>
          <p14:tracePt t="57353" x="641350" y="4305300"/>
          <p14:tracePt t="57370" x="666750" y="4305300"/>
          <p14:tracePt t="57567" x="673100" y="4305300"/>
          <p14:tracePt t="57840" x="685800" y="4305300"/>
          <p14:tracePt t="57847" x="704850" y="4305300"/>
          <p14:tracePt t="57855" x="742950" y="4305300"/>
          <p14:tracePt t="57869" x="774700" y="4305300"/>
          <p14:tracePt t="57886" x="857250" y="4305300"/>
          <p14:tracePt t="57887" x="901700" y="4305300"/>
          <p14:tracePt t="57903" x="958850" y="4305300"/>
          <p14:tracePt t="57921" x="977900" y="4305300"/>
          <p14:tracePt t="57937" x="984250" y="4305300"/>
          <p14:tracePt t="58000" x="990600" y="4305300"/>
          <p14:tracePt t="58007" x="1009650" y="4305300"/>
          <p14:tracePt t="58020" x="1016000" y="4305300"/>
          <p14:tracePt t="58036" x="1041400" y="4305300"/>
          <p14:tracePt t="58054" x="1060450" y="4305300"/>
          <p14:tracePt t="58416" x="1073150" y="4305300"/>
          <p14:tracePt t="58424" x="1079500" y="4305300"/>
          <p14:tracePt t="58431" x="1117600" y="4298950"/>
          <p14:tracePt t="58439" x="1143000" y="4298950"/>
          <p14:tracePt t="58454" x="1174750" y="4286250"/>
          <p14:tracePt t="58471" x="1244600" y="4279900"/>
          <p14:tracePt t="58471" x="1270000" y="4279900"/>
          <p14:tracePt t="58488" x="1320800" y="4267200"/>
          <p14:tracePt t="58512" x="1327150" y="4260850"/>
          <p14:tracePt t="58767" x="1314450" y="4260850"/>
          <p14:tracePt t="58775" x="1295400" y="4260850"/>
          <p14:tracePt t="58787" x="1282700" y="4260850"/>
          <p14:tracePt t="58804" x="1238250" y="4267200"/>
          <p14:tracePt t="58821" x="1193800" y="4273550"/>
          <p14:tracePt t="58838" x="1155700" y="4279900"/>
          <p14:tracePt t="58839" x="1130300" y="4286250"/>
          <p14:tracePt t="58854" x="1104900" y="4286250"/>
          <p14:tracePt t="58871" x="1028700" y="4286250"/>
          <p14:tracePt t="58871" x="990600" y="4286250"/>
          <p14:tracePt t="58887" x="920750" y="4286250"/>
          <p14:tracePt t="58905" x="857250" y="4286250"/>
          <p14:tracePt t="58921" x="838200" y="4286250"/>
          <p14:tracePt t="58937" x="812800" y="4286250"/>
          <p14:tracePt t="58954" x="793750" y="4286250"/>
          <p14:tracePt t="58972" x="755650" y="4286250"/>
          <p14:tracePt t="58988" x="711200" y="4286250"/>
          <p14:tracePt t="59004" x="679450" y="4286250"/>
          <p14:tracePt t="59021" x="660400" y="4286250"/>
          <p14:tracePt t="59039" x="647700" y="4286250"/>
          <p14:tracePt t="59039" x="641350" y="4286250"/>
          <p14:tracePt t="59054" x="635000" y="4286250"/>
          <p14:tracePt t="59071" x="603250" y="4286250"/>
          <p14:tracePt t="59088" x="584200" y="4286250"/>
          <p14:tracePt t="59105" x="546100" y="4286250"/>
          <p14:tracePt t="59121" x="520700" y="4273550"/>
          <p14:tracePt t="59137" x="514350" y="4273550"/>
          <p14:tracePt t="59154" x="508000" y="4267200"/>
          <p14:tracePt t="59172" x="508000" y="4254500"/>
          <p14:tracePt t="59188" x="495300" y="4241800"/>
          <p14:tracePt t="59204" x="495300" y="4235450"/>
          <p14:tracePt t="59221" x="495300" y="4229100"/>
          <p14:tracePt t="59239" x="495300" y="4222750"/>
          <p14:tracePt t="59239" x="495300" y="4216400"/>
          <p14:tracePt t="59254" x="495300" y="4210050"/>
          <p14:tracePt t="59271" x="495300" y="4184650"/>
          <p14:tracePt t="59288" x="501650" y="4165600"/>
          <p14:tracePt t="59305" x="514350" y="4152900"/>
          <p14:tracePt t="59321" x="552450" y="4121150"/>
          <p14:tracePt t="59338" x="603250" y="4114800"/>
          <p14:tracePt t="59354" x="717550" y="4114800"/>
          <p14:tracePt t="59372" x="850900" y="4114800"/>
          <p14:tracePt t="59388" x="996950" y="4114800"/>
          <p14:tracePt t="59404" x="1111250" y="4114800"/>
          <p14:tracePt t="59421" x="1155700" y="4114800"/>
          <p14:tracePt t="59472" x="1162050" y="4121150"/>
          <p14:tracePt t="59480" x="1162050" y="4127500"/>
          <p14:tracePt t="59488" x="1162050" y="4133850"/>
          <p14:tracePt t="59506" x="1168400" y="4152900"/>
          <p14:tracePt t="59528" x="1168400" y="4165600"/>
          <p14:tracePt t="59543" x="1168400" y="4171950"/>
          <p14:tracePt t="59559" x="1168400" y="4178300"/>
          <p14:tracePt t="59572" x="1168400" y="4191000"/>
          <p14:tracePt t="59588" x="1168400" y="4197350"/>
          <p14:tracePt t="59840" x="1168400" y="4203700"/>
          <p14:tracePt t="59847" x="1193800" y="4197350"/>
          <p14:tracePt t="59855" x="1257300" y="4178300"/>
          <p14:tracePt t="59872" x="1543050" y="4108450"/>
          <p14:tracePt t="59888" x="2082800" y="3981450"/>
          <p14:tracePt t="59905" x="2774950" y="3784600"/>
          <p14:tracePt t="59923" x="3460750" y="3587750"/>
          <p14:tracePt t="59938" x="4108450" y="3397250"/>
          <p14:tracePt t="59955" x="4711700" y="3225800"/>
          <p14:tracePt t="59972" x="5270500" y="3067050"/>
          <p14:tracePt t="59990" x="5797550" y="2914650"/>
          <p14:tracePt t="60005" x="6203950" y="2794000"/>
          <p14:tracePt t="60022" x="6451600" y="2705100"/>
          <p14:tracePt t="60038" x="6629400" y="2622550"/>
          <p14:tracePt t="60056" x="6762750" y="2527300"/>
          <p14:tracePt t="60072" x="6819900" y="2489200"/>
          <p14:tracePt t="60088" x="6864350" y="2463800"/>
          <p14:tracePt t="60105" x="6927850" y="2419350"/>
          <p14:tracePt t="60123" x="7004050" y="2368550"/>
          <p14:tracePt t="60138" x="7054850" y="2311400"/>
          <p14:tracePt t="60155" x="7092950" y="2247900"/>
          <p14:tracePt t="60172" x="7131050" y="2171700"/>
          <p14:tracePt t="60203" x="7188200" y="2057400"/>
          <p14:tracePt t="60207" x="7200900" y="2032000"/>
          <p14:tracePt t="60222" x="7219950" y="2000250"/>
          <p14:tracePt t="60239" x="7232650" y="1968500"/>
          <p14:tracePt t="60256" x="7251700" y="1936750"/>
          <p14:tracePt t="60344" x="7245350" y="1936750"/>
          <p14:tracePt t="60351" x="7226300" y="1936750"/>
          <p14:tracePt t="60359" x="7200900" y="1943100"/>
          <p14:tracePt t="60372" x="7175500" y="1949450"/>
          <p14:tracePt t="60389" x="7092950" y="1955800"/>
          <p14:tracePt t="60406" x="6997700" y="1987550"/>
          <p14:tracePt t="60407" x="6972300" y="1993900"/>
          <p14:tracePt t="60424" x="6902450" y="2019300"/>
          <p14:tracePt t="60439" x="6870700" y="2032000"/>
          <p14:tracePt t="60456" x="6826250" y="2051050"/>
          <p14:tracePt t="60473" x="6807200" y="2057400"/>
          <p14:tracePt t="60490" x="6769100" y="2070100"/>
          <p14:tracePt t="60506" x="6737350" y="2095500"/>
          <p14:tracePt t="60522" x="6718300" y="2114550"/>
          <p14:tracePt t="60539" x="6705600" y="2114550"/>
          <p14:tracePt t="60557" x="6705600" y="2120900"/>
          <p14:tracePt t="60572" x="6699250" y="2120900"/>
          <p14:tracePt t="60592" x="6692900" y="2127250"/>
          <p14:tracePt t="60606" x="6680200" y="2133600"/>
          <p14:tracePt t="60624" x="6654800" y="2146300"/>
          <p14:tracePt t="60640" x="6648450" y="2146300"/>
          <p14:tracePt t="60656" x="6635750" y="2146300"/>
          <p14:tracePt t="60672" x="6623050" y="2152650"/>
          <p14:tracePt t="60690" x="6616700" y="2152650"/>
          <p14:tracePt t="60760" x="6610350" y="2152650"/>
          <p14:tracePt t="60767" x="6604000" y="2152650"/>
          <p14:tracePt t="60776" x="6584950" y="2139950"/>
          <p14:tracePt t="60789" x="6578600" y="2139950"/>
          <p14:tracePt t="60806" x="6572250" y="2127250"/>
          <p14:tracePt t="60831" x="6572250" y="2120900"/>
          <p14:tracePt t="60840" x="6572250" y="2114550"/>
          <p14:tracePt t="60856" x="6572250" y="2108200"/>
          <p14:tracePt t="60873" x="6572250" y="2095500"/>
          <p14:tracePt t="60889" x="6578600" y="2089150"/>
          <p14:tracePt t="60907" x="6584950" y="2076450"/>
          <p14:tracePt t="60923" x="6604000" y="2063750"/>
          <p14:tracePt t="60939" x="6623050" y="2057400"/>
          <p14:tracePt t="60956" x="6635750" y="2051050"/>
          <p14:tracePt t="60974" x="6642100" y="2044700"/>
          <p14:tracePt t="61016" x="6648450" y="2044700"/>
          <p14:tracePt t="61024" x="6654800" y="2044700"/>
          <p14:tracePt t="61032" x="6661150" y="2038350"/>
          <p14:tracePt t="61040" x="6667500" y="2038350"/>
          <p14:tracePt t="61056" x="6692900" y="2032000"/>
          <p14:tracePt t="61073" x="6724650" y="2025650"/>
          <p14:tracePt t="61089" x="6743700" y="2019300"/>
          <p14:tracePt t="61107" x="6762750" y="2019300"/>
          <p14:tracePt t="61123" x="6775450" y="2019300"/>
          <p14:tracePt t="61139" x="6794500" y="2019300"/>
          <p14:tracePt t="61156" x="6819900" y="2019300"/>
          <p14:tracePt t="61174" x="6858000" y="2019300"/>
          <p14:tracePt t="61189" x="6877050" y="2025650"/>
          <p14:tracePt t="61206" x="6896100" y="2032000"/>
          <p14:tracePt t="61304" x="6896100" y="2038350"/>
          <p14:tracePt t="61312" x="6902450" y="2044700"/>
          <p14:tracePt t="61323" x="6902450" y="2063750"/>
          <p14:tracePt t="61340" x="6902450" y="2076450"/>
          <p14:tracePt t="61356" x="6908800" y="2089150"/>
          <p14:tracePt t="61374" x="6908800" y="2095500"/>
          <p14:tracePt t="61390" x="6908800" y="2108200"/>
          <p14:tracePt t="61406" x="6902450" y="2127250"/>
          <p14:tracePt t="61423" x="6889750" y="2127250"/>
          <p14:tracePt t="61423" x="6877050" y="2133600"/>
          <p14:tracePt t="61441" x="6858000" y="2133600"/>
          <p14:tracePt t="61457" x="6826250" y="2146300"/>
          <p14:tracePt t="61473" x="6788150" y="2152650"/>
          <p14:tracePt t="61490" x="6737350" y="2178050"/>
          <p14:tracePt t="61508" x="6699250" y="2178050"/>
          <p14:tracePt t="61523" x="6661150" y="2190750"/>
          <p14:tracePt t="61540" x="6629400" y="2190750"/>
          <p14:tracePt t="61557" x="6610350" y="2190750"/>
          <p14:tracePt t="61574" x="6591300" y="2190750"/>
          <p14:tracePt t="61590" x="6572250" y="2178050"/>
          <p14:tracePt t="61607" x="6540500" y="2146300"/>
          <p14:tracePt t="61623" x="6534150" y="2127250"/>
          <p14:tracePt t="61641" x="6527800" y="2127250"/>
          <p14:tracePt t="61657" x="6527800" y="2120900"/>
          <p14:tracePt t="61673" x="6521450" y="2108200"/>
          <p14:tracePt t="61690" x="6521450" y="2095500"/>
          <p14:tracePt t="61707" x="6521450" y="2082800"/>
          <p14:tracePt t="61723" x="6534150" y="2063750"/>
          <p14:tracePt t="61740" x="6565900" y="2051050"/>
          <p14:tracePt t="61757" x="6610350" y="2051050"/>
          <p14:tracePt t="61774" x="6667500" y="2044700"/>
          <p14:tracePt t="61790" x="6711950" y="2038350"/>
          <p14:tracePt t="61807" x="6737350" y="2032000"/>
          <p14:tracePt t="61808" x="6743700" y="2032000"/>
          <p14:tracePt t="61823" x="6750050" y="2032000"/>
          <p14:tracePt t="61841" x="6769100" y="2032000"/>
          <p14:tracePt t="61857" x="6826250" y="2032000"/>
          <p14:tracePt t="61873" x="6902450" y="2051050"/>
          <p14:tracePt t="61890" x="6940550" y="2057400"/>
          <p14:tracePt t="61908" x="6953250" y="2063750"/>
          <p14:tracePt t="61928" x="6959600" y="2070100"/>
          <p14:tracePt t="61952" x="6959600" y="2082800"/>
          <p14:tracePt t="61968" x="6959600" y="2089150"/>
          <p14:tracePt t="61975" x="6965950" y="2108200"/>
          <p14:tracePt t="61990" x="6965950" y="2120900"/>
          <p14:tracePt t="62007" x="6965950" y="2133600"/>
          <p14:tracePt t="62008" x="6965950" y="2139950"/>
          <p14:tracePt t="62024" x="6965950" y="2146300"/>
          <p14:tracePt t="62041" x="6965950" y="2152650"/>
          <p14:tracePt t="62072" x="6965950" y="2159000"/>
          <p14:tracePt t="62088" x="6959600" y="2159000"/>
          <p14:tracePt t="62104" x="6959600" y="2171700"/>
          <p14:tracePt t="62111" x="6953250" y="2171700"/>
          <p14:tracePt t="62124" x="6940550" y="2184400"/>
          <p14:tracePt t="62141" x="6934200" y="2190750"/>
          <p14:tracePt t="62157" x="6927850" y="2197100"/>
          <p14:tracePt t="63176" x="6921500" y="2197100"/>
          <p14:tracePt t="63184" x="6889750" y="2216150"/>
          <p14:tracePt t="63192" x="6870700" y="2216150"/>
          <p14:tracePt t="63208" x="6775450" y="2247900"/>
          <p14:tracePt t="63225" x="6667500" y="2273300"/>
          <p14:tracePt t="63241" x="6553200" y="2305050"/>
          <p14:tracePt t="63259" x="6438900" y="2362200"/>
          <p14:tracePt t="63275" x="6330950" y="2413000"/>
          <p14:tracePt t="63291" x="6216650" y="2463800"/>
          <p14:tracePt t="63308" x="6057900" y="2552700"/>
          <p14:tracePt t="63326" x="5829300" y="2660650"/>
          <p14:tracePt t="63341" x="5562600" y="2774950"/>
          <p14:tracePt t="63358" x="5200650" y="2901950"/>
          <p14:tracePt t="63375" x="4775200" y="3048000"/>
          <p14:tracePt t="63376" x="4584700" y="3124200"/>
          <p14:tracePt t="63393" x="4235450" y="3282950"/>
          <p14:tracePt t="63408" x="3968750" y="3409950"/>
          <p14:tracePt t="63425" x="3740150" y="3511550"/>
          <p14:tracePt t="63442" x="3498850" y="3613150"/>
          <p14:tracePt t="63459" x="3219450" y="3689350"/>
          <p14:tracePt t="63475" x="2921000" y="3771900"/>
          <p14:tracePt t="63492" x="2667000" y="3841750"/>
          <p14:tracePt t="63508" x="2444750" y="3930650"/>
          <p14:tracePt t="63526" x="2305050" y="3975100"/>
          <p14:tracePt t="63542" x="2197100" y="4019550"/>
          <p14:tracePt t="63558" x="2127250" y="4051300"/>
          <p14:tracePt t="63560" x="2089150" y="4057650"/>
          <p14:tracePt t="63575" x="2051050" y="4070350"/>
          <p14:tracePt t="63593" x="1911350" y="4095750"/>
          <p14:tracePt t="63609" x="1797050" y="4133850"/>
          <p14:tracePt t="63625" x="1689100" y="4159250"/>
          <p14:tracePt t="63642" x="1600200" y="4184650"/>
          <p14:tracePt t="63660" x="1536700" y="4203700"/>
          <p14:tracePt t="63675" x="1504950" y="4216400"/>
          <p14:tracePt t="63692" x="1473200" y="4216400"/>
          <p14:tracePt t="63709" x="1428750" y="4229100"/>
          <p14:tracePt t="63726" x="1333500" y="4229100"/>
          <p14:tracePt t="63742" x="1250950" y="4241800"/>
          <p14:tracePt t="63759" x="1187450" y="4267200"/>
          <p14:tracePt t="63760" x="1155700" y="4279900"/>
          <p14:tracePt t="63775" x="1149350" y="4279900"/>
          <p14:tracePt t="63793" x="1123950" y="4292600"/>
          <p14:tracePt t="63809" x="1117600" y="4292600"/>
          <p14:tracePt t="63825" x="1098550" y="4298950"/>
          <p14:tracePt t="63842" x="1085850" y="4298950"/>
          <p14:tracePt t="63860" x="1079500" y="4298950"/>
          <p14:tracePt t="64072" x="1092200" y="4298950"/>
          <p14:tracePt t="64080" x="1098550" y="4298950"/>
          <p14:tracePt t="64092" x="1117600" y="4292600"/>
          <p14:tracePt t="64109" x="1136650" y="4286250"/>
          <p14:tracePt t="64125" x="1149350" y="4279900"/>
          <p14:tracePt t="64144" x="1193800" y="4254500"/>
          <p14:tracePt t="64160" x="1193800" y="4248150"/>
          <p14:tracePt t="64264" x="1200150" y="4248150"/>
          <p14:tracePt t="64280" x="1206500" y="4248150"/>
          <p14:tracePt t="64288" x="1206500" y="4241800"/>
          <p14:tracePt t="64296" x="1212850" y="4241800"/>
          <p14:tracePt t="64312" x="1219200" y="4241800"/>
          <p14:tracePt t="65153" x="1212850" y="4241800"/>
          <p14:tracePt t="65160" x="1206500" y="4241800"/>
          <p14:tracePt t="65168" x="1200150" y="4248150"/>
          <p14:tracePt t="65176" x="1193800" y="4248150"/>
          <p14:tracePt t="65193" x="1187450" y="4254500"/>
          <p14:tracePt t="65577" x="1181100" y="4254500"/>
          <p14:tracePt t="65584" x="1168400" y="4260850"/>
          <p14:tracePt t="65594" x="1155700" y="4267200"/>
          <p14:tracePt t="65610" x="1143000" y="4267200"/>
          <p14:tracePt t="65627" x="1130300" y="4267200"/>
          <p14:tracePt t="65645" x="1117600" y="4273550"/>
          <p14:tracePt t="65660" x="1098550" y="4279900"/>
          <p14:tracePt t="65677" x="1085850" y="4279900"/>
          <p14:tracePt t="65694" x="1060450" y="4286250"/>
          <p14:tracePt t="65711" x="1041400" y="4286250"/>
          <p14:tracePt t="65727" x="1035050" y="4286250"/>
          <p14:tracePt t="65744" x="1028700" y="4286250"/>
          <p14:tracePt t="65776" x="1022350" y="4286250"/>
          <p14:tracePt t="65784" x="1016000" y="4286250"/>
          <p14:tracePt t="65794" x="1003300" y="4286250"/>
          <p14:tracePt t="65810" x="977900" y="4286250"/>
          <p14:tracePt t="65827" x="946150" y="4286250"/>
          <p14:tracePt t="65845" x="933450" y="4292600"/>
          <p14:tracePt t="65896" x="927100" y="4298950"/>
          <p14:tracePt t="65904" x="920750" y="4298950"/>
          <p14:tracePt t="65912" x="908050" y="4298950"/>
          <p14:tracePt t="65927" x="901700" y="4298950"/>
          <p14:tracePt t="65928" x="882650" y="4298950"/>
          <p14:tracePt t="65944" x="863600" y="4298950"/>
          <p14:tracePt t="65961" x="857250" y="4298950"/>
          <p14:tracePt t="66048" x="844550" y="4292600"/>
          <p14:tracePt t="66064" x="831850" y="4292600"/>
          <p14:tracePt t="66080" x="825500" y="4286250"/>
          <p14:tracePt t="66088" x="819150" y="4286250"/>
          <p14:tracePt t="66104" x="812800" y="4279900"/>
          <p14:tracePt t="66121" x="806450" y="4273550"/>
          <p14:tracePt t="66128" x="806450" y="4267200"/>
          <p14:tracePt t="66144" x="787400" y="4254500"/>
          <p14:tracePt t="66161" x="774700" y="4235450"/>
          <p14:tracePt t="66177" x="768350" y="4222750"/>
          <p14:tracePt t="66200" x="768350" y="4216400"/>
          <p14:tracePt t="66224" x="762000" y="4216400"/>
          <p14:tracePt t="66232" x="762000" y="4210050"/>
          <p14:tracePt t="66248" x="755650" y="4197350"/>
          <p14:tracePt t="66262" x="755650" y="4191000"/>
          <p14:tracePt t="66277" x="755650" y="4165600"/>
          <p14:tracePt t="66294" x="755650" y="4146550"/>
          <p14:tracePt t="66311" x="755650" y="4121150"/>
          <p14:tracePt t="66329" x="768350" y="4095750"/>
          <p14:tracePt t="66344" x="787400" y="4076700"/>
          <p14:tracePt t="66361" x="812800" y="4076700"/>
          <p14:tracePt t="66378" x="838200" y="4076700"/>
          <p14:tracePt t="66395" x="869950" y="4076700"/>
          <p14:tracePt t="66411" x="908050" y="4076700"/>
          <p14:tracePt t="66428" x="939800" y="4083050"/>
          <p14:tracePt t="66444" x="958850" y="4089400"/>
          <p14:tracePt t="66462" x="971550" y="4089400"/>
          <p14:tracePt t="66478" x="977900" y="4095750"/>
          <p14:tracePt t="66494" x="984250" y="4102100"/>
          <p14:tracePt t="66511" x="996950" y="4114800"/>
          <p14:tracePt t="66513" x="1009650" y="4121150"/>
          <p14:tracePt t="66529" x="1028700" y="4140200"/>
          <p14:tracePt t="66544" x="1041400" y="4152900"/>
          <p14:tracePt t="66561" x="1041400" y="4159250"/>
          <p14:tracePt t="66584" x="1047750" y="4159250"/>
          <p14:tracePt t="66609" x="1047750" y="4171950"/>
          <p14:tracePt t="66624" x="1054100" y="4184650"/>
          <p14:tracePt t="66632" x="1054100" y="4191000"/>
          <p14:tracePt t="66645" x="1060450" y="4203700"/>
          <p14:tracePt t="66662" x="1060450" y="4210050"/>
          <p14:tracePt t="66678" x="1060450" y="4229100"/>
          <p14:tracePt t="66695" x="1060450" y="4241800"/>
          <p14:tracePt t="66696" x="1060450" y="4254500"/>
          <p14:tracePt t="66712" x="1060450" y="4260850"/>
          <p14:tracePt t="66729" x="1054100" y="4279900"/>
          <p14:tracePt t="66745" x="1047750" y="4286250"/>
          <p14:tracePt t="66761" x="1041400" y="4292600"/>
          <p14:tracePt t="66778" x="1035050" y="4298950"/>
          <p14:tracePt t="66796" x="1016000" y="4298950"/>
          <p14:tracePt t="66812" x="1009650" y="4298950"/>
          <p14:tracePt t="66828" x="996950" y="4298950"/>
          <p14:tracePt t="66845" x="984250" y="4311650"/>
          <p14:tracePt t="66862" x="971550" y="4311650"/>
          <p14:tracePt t="66878" x="946150" y="4311650"/>
          <p14:tracePt t="66895" x="901700" y="4311650"/>
          <p14:tracePt t="66912" x="850900" y="4311650"/>
          <p14:tracePt t="66912" x="831850" y="4311650"/>
          <p14:tracePt t="66929" x="787400" y="4311650"/>
          <p14:tracePt t="66945" x="755650" y="4311650"/>
          <p14:tracePt t="66961" x="730250" y="4311650"/>
          <p14:tracePt t="66978" x="711200" y="4311650"/>
          <p14:tracePt t="66996" x="692150" y="4311650"/>
          <p14:tracePt t="67011" x="673100" y="4311650"/>
          <p14:tracePt t="67028" x="647700" y="4305300"/>
          <p14:tracePt t="67045" x="628650" y="4298950"/>
          <p14:tracePt t="67063" x="609600" y="4298950"/>
          <p14:tracePt t="67078" x="603250" y="4298950"/>
          <p14:tracePt t="67095" x="590550" y="4298950"/>
          <p14:tracePt t="67112" x="590550" y="4292600"/>
          <p14:tracePt t="67129" x="584200" y="4292600"/>
          <p14:tracePt t="67328" x="571500" y="4292600"/>
          <p14:tracePt t="67336" x="558800" y="4292600"/>
          <p14:tracePt t="67345" x="539750" y="4292600"/>
          <p14:tracePt t="67362" x="514350" y="4292600"/>
          <p14:tracePt t="67379" x="482600" y="4292600"/>
          <p14:tracePt t="67396" x="457200" y="4292600"/>
          <p14:tracePt t="67412" x="444500" y="4292600"/>
          <p14:tracePt t="67472" x="438150" y="4292600"/>
          <p14:tracePt t="67504" x="438150" y="4286250"/>
          <p14:tracePt t="67512" x="431800" y="4279900"/>
          <p14:tracePt t="67520" x="431800" y="4273550"/>
          <p14:tracePt t="67529" x="425450" y="4267200"/>
          <p14:tracePt t="67546" x="419100" y="4235450"/>
          <p14:tracePt t="67562" x="412750" y="4216400"/>
          <p14:tracePt t="67579" x="406400" y="4184650"/>
          <p14:tracePt t="67596" x="406400" y="4178300"/>
          <p14:tracePt t="67613" x="406400" y="4171950"/>
          <p14:tracePt t="67629" x="406400" y="4165600"/>
          <p14:tracePt t="67648" x="406400" y="4159250"/>
          <p14:tracePt t="67662" x="406400" y="4152900"/>
          <p14:tracePt t="67680" x="419100" y="4146550"/>
          <p14:tracePt t="67680" x="419100" y="4140200"/>
          <p14:tracePt t="67696" x="431800" y="4140200"/>
          <p14:tracePt t="67712" x="444500" y="4133850"/>
          <p14:tracePt t="67736" x="450850" y="4133850"/>
          <p14:tracePt t="67752" x="457200" y="4133850"/>
          <p14:tracePt t="67768" x="463550" y="4133850"/>
          <p14:tracePt t="67841" x="469900" y="4133850"/>
          <p14:tracePt t="67848" x="476250" y="4133850"/>
          <p14:tracePt t="67857" x="482600" y="4133850"/>
          <p14:tracePt t="67872" x="488950" y="4140200"/>
          <p14:tracePt t="67880" x="488950" y="4146550"/>
          <p14:tracePt t="67953" x="495300" y="4152900"/>
          <p14:tracePt t="67968" x="501650" y="4159250"/>
          <p14:tracePt t="67985" x="501650" y="4165600"/>
          <p14:tracePt t="67993" x="501650" y="4171950"/>
          <p14:tracePt t="68008" x="501650" y="4178300"/>
          <p14:tracePt t="68016" x="501650" y="4184650"/>
          <p14:tracePt t="68031" x="508000" y="4184650"/>
          <p14:tracePt t="68046" x="508000" y="4191000"/>
          <p14:tracePt t="68072" x="514350" y="4197350"/>
          <p14:tracePt t="68089" x="514350" y="4203700"/>
          <p14:tracePt t="68097" x="514350" y="4210050"/>
          <p14:tracePt t="68113" x="514350" y="4216400"/>
          <p14:tracePt t="68129" x="514350" y="4222750"/>
          <p14:tracePt t="68146" x="514350" y="4229100"/>
          <p14:tracePt t="68176" x="514350" y="4235450"/>
          <p14:tracePt t="68184" x="514350" y="4241800"/>
          <p14:tracePt t="68196" x="514350" y="4248150"/>
          <p14:tracePt t="68216" x="514350" y="4254500"/>
          <p14:tracePt t="68232" x="514350" y="4260850"/>
          <p14:tracePt t="68257" x="508000" y="4260850"/>
          <p14:tracePt t="68297" x="501650" y="4260850"/>
          <p14:tracePt t="68321" x="495300" y="4260850"/>
          <p14:tracePt t="68329" x="488950" y="4260850"/>
          <p14:tracePt t="68336" x="482600" y="4260850"/>
          <p14:tracePt t="68346" x="482600" y="4267200"/>
          <p14:tracePt t="68417" x="476250" y="4267200"/>
          <p14:tracePt t="68432" x="469900" y="4267200"/>
          <p14:tracePt t="68489" x="463550" y="4267200"/>
          <p14:tracePt t="68505" x="457200" y="4260850"/>
          <p14:tracePt t="68513" x="457200" y="4254500"/>
          <p14:tracePt t="68520" x="457200" y="4235450"/>
          <p14:tracePt t="68530" x="457200" y="4229100"/>
          <p14:tracePt t="68547" x="457200" y="4203700"/>
          <p14:tracePt t="68564" x="457200" y="4184650"/>
          <p14:tracePt t="68580" x="457200" y="4165600"/>
          <p14:tracePt t="68596" x="457200" y="4146550"/>
          <p14:tracePt t="68614" x="469900" y="4133850"/>
          <p14:tracePt t="68631" x="476250" y="4133850"/>
          <p14:tracePt t="68647" x="476250" y="4127500"/>
          <p14:tracePt t="68663" x="488950" y="4121150"/>
          <p14:tracePt t="68680" x="508000" y="4114800"/>
          <p14:tracePt t="68680" x="520700" y="4114800"/>
          <p14:tracePt t="68698" x="546100" y="4114800"/>
          <p14:tracePt t="68713" x="577850" y="4108450"/>
          <p14:tracePt t="68730" x="590550" y="4108450"/>
          <p14:tracePt t="68777" x="596900" y="4108450"/>
          <p14:tracePt t="68792" x="603250" y="4108450"/>
          <p14:tracePt t="68800" x="609600" y="4114800"/>
          <p14:tracePt t="68813" x="615950" y="4114800"/>
          <p14:tracePt t="68830" x="628650" y="4146550"/>
          <p14:tracePt t="68848" x="628650" y="4165600"/>
          <p14:tracePt t="68864" x="628650" y="4178300"/>
          <p14:tracePt t="68864" x="628650" y="4184650"/>
          <p14:tracePt t="68880" x="628650" y="4197350"/>
          <p14:tracePt t="68897" x="628650" y="4203700"/>
          <p14:tracePt t="68915" x="628650" y="4216400"/>
          <p14:tracePt t="68930" x="628650" y="4222750"/>
          <p14:tracePt t="68947" x="622300" y="4235450"/>
          <p14:tracePt t="68963" x="615950" y="4241800"/>
          <p14:tracePt t="68981" x="609600" y="4248150"/>
          <p14:tracePt t="68997" x="603250" y="4254500"/>
          <p14:tracePt t="69014" x="596900" y="4260850"/>
          <p14:tracePt t="69030" x="584200" y="4267200"/>
          <p14:tracePt t="69048" x="577850" y="4273550"/>
          <p14:tracePt t="69064" x="571500" y="4273550"/>
          <p14:tracePt t="69065" x="565150" y="4273550"/>
          <p14:tracePt t="69080" x="552450" y="4279900"/>
          <p14:tracePt t="69097" x="527050" y="4286250"/>
          <p14:tracePt t="69115" x="501650" y="4298950"/>
          <p14:tracePt t="69130" x="482600" y="4298950"/>
          <p14:tracePt t="69147" x="476250" y="4298950"/>
          <p14:tracePt t="69164" x="476250" y="4305300"/>
          <p14:tracePt t="69181" x="469900" y="4305300"/>
          <p14:tracePt t="69197" x="463550" y="4305300"/>
          <p14:tracePt t="69214" x="450850" y="4305300"/>
          <p14:tracePt t="69230" x="431800" y="4305300"/>
          <p14:tracePt t="69248" x="419100" y="4305300"/>
          <p14:tracePt t="69264" x="412750" y="4298950"/>
          <p14:tracePt t="69281" x="406400" y="4292600"/>
          <p14:tracePt t="69297" x="400050" y="4273550"/>
          <p14:tracePt t="69315" x="393700" y="4273550"/>
          <p14:tracePt t="69330" x="387350" y="4260850"/>
          <p14:tracePt t="69347" x="387350" y="4254500"/>
          <p14:tracePt t="69364" x="387350" y="4241800"/>
          <p14:tracePt t="69381" x="387350" y="4222750"/>
          <p14:tracePt t="69397" x="387350" y="4203700"/>
          <p14:tracePt t="69414" x="387350" y="4191000"/>
          <p14:tracePt t="69430" x="387350" y="4178300"/>
          <p14:tracePt t="69448" x="393700" y="4178300"/>
          <p14:tracePt t="69641" x="400050" y="4171950"/>
          <p14:tracePt t="69673" x="406400" y="4171950"/>
          <p14:tracePt t="69689" x="412750" y="4171950"/>
          <p14:tracePt t="69714" x="419100" y="4171950"/>
          <p14:tracePt t="69737" x="425450" y="4171950"/>
          <p14:tracePt t="69745" x="425450" y="4165600"/>
          <p14:tracePt t="69873" x="431800" y="4165600"/>
          <p14:tracePt t="69897" x="438150" y="4165600"/>
          <p14:tracePt t="69912" x="444500" y="4165600"/>
          <p14:tracePt t="69928" x="444500" y="4171950"/>
          <p14:tracePt t="69937" x="444500" y="4178300"/>
          <p14:tracePt t="69960" x="444500" y="4184650"/>
          <p14:tracePt t="69968" x="444500" y="4191000"/>
          <p14:tracePt t="70201" x="457200" y="4197350"/>
          <p14:tracePt t="70208" x="469900" y="4197350"/>
          <p14:tracePt t="70217" x="488950" y="4197350"/>
          <p14:tracePt t="70231" x="501650" y="4197350"/>
          <p14:tracePt t="70248" x="596900" y="4197350"/>
          <p14:tracePt t="70265" x="704850" y="4197350"/>
          <p14:tracePt t="70282" x="908050" y="4197350"/>
          <p14:tracePt t="70298" x="1231900" y="4197350"/>
          <p14:tracePt t="70315" x="1695450" y="4197350"/>
          <p14:tracePt t="70331" x="2343150" y="4197350"/>
          <p14:tracePt t="70349" x="3187700" y="4197350"/>
          <p14:tracePt t="70365" x="4070350" y="4197350"/>
          <p14:tracePt t="70381" x="4914900" y="4216400"/>
          <p14:tracePt t="70398" x="5530850" y="4216400"/>
          <p14:tracePt t="70417" x="5911850" y="4216400"/>
          <p14:tracePt t="70431" x="5956300" y="4229100"/>
          <p14:tracePt t="70448" x="5994400" y="4241800"/>
          <p14:tracePt t="70465" x="6019800" y="4254500"/>
          <p14:tracePt t="70483" x="6070600" y="4273550"/>
          <p14:tracePt t="70499" x="6115050" y="4286250"/>
          <p14:tracePt t="70515" x="6153150" y="4292600"/>
          <p14:tracePt t="70532" x="6197600" y="4305300"/>
          <p14:tracePt t="70549" x="6273800" y="4324350"/>
          <p14:tracePt t="70565" x="6350000" y="4343400"/>
          <p14:tracePt t="70582" x="6451600" y="4356100"/>
          <p14:tracePt t="70598" x="6521450" y="4368800"/>
          <p14:tracePt t="70616" x="6553200" y="4375150"/>
          <p14:tracePt t="70665" x="6559550" y="4381500"/>
          <p14:tracePt t="70673" x="6578600" y="4394200"/>
          <p14:tracePt t="70683" x="6584950" y="4406900"/>
          <p14:tracePt t="70699" x="6597650" y="4413250"/>
          <p14:tracePt t="70715" x="6610350" y="4419600"/>
          <p14:tracePt t="70732" x="6610350" y="4438650"/>
          <p14:tracePt t="70750" x="6616700" y="4457700"/>
          <p14:tracePt t="70765" x="6629400" y="4483100"/>
          <p14:tracePt t="70782" x="6635750" y="4508500"/>
          <p14:tracePt t="70799" x="6642100" y="4533900"/>
          <p14:tracePt t="70816" x="6654800" y="4565650"/>
          <p14:tracePt t="70832" x="6654800" y="4572000"/>
          <p14:tracePt t="70849" x="6654800" y="4584700"/>
          <p14:tracePt t="70865" x="6654800" y="4591050"/>
          <p14:tracePt t="70883" x="6654800" y="4610100"/>
          <p14:tracePt t="70899" x="6667500" y="4622800"/>
          <p14:tracePt t="70915" x="6667500" y="4635500"/>
          <p14:tracePt t="70932" x="6667500" y="4648200"/>
          <p14:tracePt t="70950" x="6667500" y="4667250"/>
          <p14:tracePt t="70966" x="6667500" y="4686300"/>
          <p14:tracePt t="70982" x="6667500" y="4705350"/>
          <p14:tracePt t="70999" x="6667500" y="4718050"/>
          <p14:tracePt t="71016" x="6667500" y="4775200"/>
          <p14:tracePt t="71032" x="6667500" y="4819650"/>
          <p14:tracePt t="71049" x="6667500" y="4889500"/>
          <p14:tracePt t="71065" x="6661150" y="4946650"/>
          <p14:tracePt t="71083" x="6648450" y="4965700"/>
          <p14:tracePt t="71099" x="6642100" y="4984750"/>
          <p14:tracePt t="71115" x="6623050" y="5016500"/>
          <p14:tracePt t="71132" x="6616700" y="5041900"/>
          <p14:tracePt t="71150" x="6591300" y="5080000"/>
          <p14:tracePt t="71166" x="6559550" y="5130800"/>
          <p14:tracePt t="71183" x="6527800" y="5168900"/>
          <p14:tracePt t="71199" x="6508750" y="5187950"/>
          <p14:tracePt t="71217" x="6483350" y="5200650"/>
          <p14:tracePt t="71233" x="6470650" y="5207000"/>
          <p14:tracePt t="71249" x="6464300" y="5207000"/>
          <p14:tracePt t="71266" x="6445250" y="5213350"/>
          <p14:tracePt t="71283" x="6419850" y="5213350"/>
          <p14:tracePt t="71299" x="6369050" y="5213350"/>
          <p14:tracePt t="71316" x="6324600" y="5213350"/>
          <p14:tracePt t="71333" x="6280150" y="5219700"/>
          <p14:tracePt t="71350" x="6273800" y="5219700"/>
          <p14:tracePt t="71366" x="6261100" y="5219700"/>
          <p14:tracePt t="71382" x="6254750" y="5226050"/>
          <p14:tracePt t="71633" x="6261100" y="5226050"/>
          <p14:tracePt t="71641" x="6273800" y="5226050"/>
          <p14:tracePt t="71649" x="6280150" y="5226050"/>
          <p14:tracePt t="71666" x="6318250" y="5232400"/>
          <p14:tracePt t="71683" x="6375400" y="5238750"/>
          <p14:tracePt t="71700" x="6432550" y="5264150"/>
          <p14:tracePt t="71717" x="6464300" y="5264150"/>
          <p14:tracePt t="71733" x="6477000" y="5264150"/>
          <p14:tracePt t="71769" x="6483350" y="5264150"/>
          <p14:tracePt t="71785" x="6489700" y="5264150"/>
          <p14:tracePt t="71793" x="6496050" y="5264150"/>
          <p14:tracePt t="71801" x="6508750" y="5264150"/>
          <p14:tracePt t="71817" x="6515100" y="5264150"/>
          <p14:tracePt t="71833" x="6521450" y="5264150"/>
          <p14:tracePt t="71850" x="6527800" y="5264150"/>
          <p14:tracePt t="72313" x="6546850" y="5264150"/>
          <p14:tracePt t="72321" x="6565900" y="5264150"/>
          <p14:tracePt t="72333" x="6578600" y="5264150"/>
          <p14:tracePt t="72350" x="6584950" y="5264150"/>
          <p14:tracePt t="72393" x="6591300" y="5257800"/>
          <p14:tracePt t="72505" x="6597650" y="5257800"/>
          <p14:tracePt t="72513" x="6604000" y="5251450"/>
          <p14:tracePt t="72633" x="6610350" y="5251450"/>
          <p14:tracePt t="72665" x="6616700" y="5251450"/>
          <p14:tracePt t="72690" x="6623050" y="5251450"/>
          <p14:tracePt t="72737" x="6616700" y="5251450"/>
          <p14:tracePt t="72753" x="6610350" y="5251450"/>
          <p14:tracePt t="72761" x="6604000" y="5251450"/>
          <p14:tracePt t="72769" x="6597650" y="5251450"/>
          <p14:tracePt t="72818" x="6591300" y="5257800"/>
          <p14:tracePt t="72897" x="6584950" y="5257800"/>
          <p14:tracePt t="72905" x="6578600" y="5257800"/>
          <p14:tracePt t="72921" x="6578600" y="5251450"/>
          <p14:tracePt t="72937" x="6578600" y="5245100"/>
          <p14:tracePt t="72953" x="6572250" y="5232400"/>
          <p14:tracePt t="72969" x="6572250" y="5226050"/>
          <p14:tracePt t="72984" x="6565900" y="5219700"/>
          <p14:tracePt t="73001" x="6565900" y="5200650"/>
          <p14:tracePt t="73017" x="6559550" y="5194300"/>
          <p14:tracePt t="73035" x="6559550" y="5181600"/>
          <p14:tracePt t="73057" x="6559550" y="5175250"/>
          <p14:tracePt t="73067" x="6559550" y="5168900"/>
          <p14:tracePt t="73084" x="6559550" y="5156200"/>
          <p14:tracePt t="73102" x="6559550" y="5137150"/>
          <p14:tracePt t="73117" x="6559550" y="5118100"/>
          <p14:tracePt t="73134" x="6565900" y="5111750"/>
          <p14:tracePt t="73154" x="6565900" y="5105400"/>
          <p14:tracePt t="73169" x="6572250" y="5099050"/>
          <p14:tracePt t="73184" x="6578600" y="5099050"/>
          <p14:tracePt t="73201" x="6597650" y="5099050"/>
          <p14:tracePt t="73225" x="6604000" y="5099050"/>
          <p14:tracePt t="73241" x="6610350" y="5099050"/>
          <p14:tracePt t="73281" x="6616700" y="5099050"/>
          <p14:tracePt t="73289" x="6629400" y="5099050"/>
          <p14:tracePt t="73302" x="6642100" y="5105400"/>
          <p14:tracePt t="73318" x="6667500" y="5130800"/>
          <p14:tracePt t="73334" x="6673850" y="5137150"/>
          <p14:tracePt t="73361" x="6680200" y="5137150"/>
          <p14:tracePt t="73377" x="6680200" y="5143500"/>
          <p14:tracePt t="73393" x="6686550" y="5143500"/>
          <p14:tracePt t="73401" x="6686550" y="5149850"/>
          <p14:tracePt t="73425" x="6686550" y="5156200"/>
          <p14:tracePt t="73441" x="6686550" y="5162550"/>
          <p14:tracePt t="73451" x="6686550" y="5168900"/>
          <p14:tracePt t="73468" x="6686550" y="5181600"/>
          <p14:tracePt t="73484" x="6686550" y="5207000"/>
          <p14:tracePt t="73502" x="6680200" y="5226050"/>
          <p14:tracePt t="73518" x="6680200" y="5232400"/>
          <p14:tracePt t="73534" x="6673850" y="5238750"/>
          <p14:tracePt t="73551" x="6673850" y="5245100"/>
          <p14:tracePt t="73569" x="6667500" y="5251450"/>
          <p14:tracePt t="73601" x="6661150" y="5251450"/>
          <p14:tracePt t="73617" x="6661150" y="5257800"/>
          <p14:tracePt t="73625" x="6654800" y="5257800"/>
          <p14:tracePt t="73635" x="6648450" y="5264150"/>
          <p14:tracePt t="73651" x="6642100" y="5270500"/>
          <p14:tracePt t="73682" x="6635750" y="5276850"/>
          <p14:tracePt t="73721" x="6629400" y="5276850"/>
          <p14:tracePt t="73729" x="6623050" y="5276850"/>
          <p14:tracePt t="73737" x="6616700" y="5276850"/>
          <p14:tracePt t="73751" x="6610350" y="5283200"/>
          <p14:tracePt t="73825" x="6604000" y="5283200"/>
          <p14:tracePt t="75098" x="6591300" y="5283200"/>
          <p14:tracePt t="75513" x="6584950" y="5283200"/>
          <p14:tracePt t="75521" x="6578600" y="5264150"/>
          <p14:tracePt t="75529" x="6572250" y="5257800"/>
          <p14:tracePt t="75537" x="6559550" y="5245100"/>
          <p14:tracePt t="75553" x="6540500" y="5226050"/>
          <p14:tracePt t="75570" x="6534150" y="5213350"/>
          <p14:tracePt t="75587" x="6527800" y="5207000"/>
          <p14:tracePt t="75603" x="6527800" y="5187950"/>
          <p14:tracePt t="75620" x="6515100" y="5175250"/>
          <p14:tracePt t="75636" x="6515100" y="5162550"/>
          <p14:tracePt t="75654" x="6515100" y="5156200"/>
          <p14:tracePt t="75670" x="6515100" y="5137150"/>
          <p14:tracePt t="75690" x="6527800" y="5130800"/>
          <p14:tracePt t="75705" x="6534150" y="5124450"/>
          <p14:tracePt t="75721" x="6546850" y="5124450"/>
          <p14:tracePt t="75738" x="6559550" y="5124450"/>
          <p14:tracePt t="75753" x="6597650" y="5124450"/>
          <p14:tracePt t="75770" x="6642100" y="5124450"/>
          <p14:tracePt t="75787" x="6661150" y="5124450"/>
          <p14:tracePt t="75834" x="6667500" y="5124450"/>
          <p14:tracePt t="75858" x="6673850" y="5130800"/>
          <p14:tracePt t="75874" x="6680200" y="5143500"/>
          <p14:tracePt t="75890" x="6680200" y="5149850"/>
          <p14:tracePt t="75897" x="6680200" y="5156200"/>
          <p14:tracePt t="75905" x="6680200" y="5162550"/>
          <p14:tracePt t="75920" x="6680200" y="5168900"/>
          <p14:tracePt t="75938" x="6680200" y="5187950"/>
          <p14:tracePt t="75954" x="6680200" y="5194300"/>
          <p14:tracePt t="75970" x="6680200" y="5200650"/>
          <p14:tracePt t="75987" x="6680200" y="5207000"/>
          <p14:tracePt t="76009" x="6680200" y="5213350"/>
          <p14:tracePt t="76026" x="6680200" y="5219700"/>
          <p14:tracePt t="76114" x="6680200" y="5226050"/>
          <p14:tracePt t="77594" x="6680200" y="5238750"/>
          <p14:tracePt t="77601" x="6642100" y="5238750"/>
          <p14:tracePt t="77610" x="6597650" y="5238750"/>
          <p14:tracePt t="77622" x="6546850" y="5232400"/>
          <p14:tracePt t="77638" x="6426200" y="5213350"/>
          <p14:tracePt t="77655" x="6292850" y="5187950"/>
          <p14:tracePt t="77673" x="6184900" y="5175250"/>
          <p14:tracePt t="77689" x="6083300" y="5156200"/>
          <p14:tracePt t="77689" x="6026150" y="5149850"/>
          <p14:tracePt t="77705" x="5905500" y="5130800"/>
          <p14:tracePt t="77722" x="5734050" y="5111750"/>
          <p14:tracePt t="77739" x="5505450" y="5073650"/>
          <p14:tracePt t="77755" x="5213350" y="5016500"/>
          <p14:tracePt t="77772" x="4902200" y="4927600"/>
          <p14:tracePt t="77789" x="4578350" y="4876800"/>
          <p14:tracePt t="77806" x="4286250" y="4819650"/>
          <p14:tracePt t="77822" x="4013200" y="4781550"/>
          <p14:tracePt t="77838" x="3759200" y="4749800"/>
          <p14:tracePt t="77855" x="3460750" y="4699000"/>
          <p14:tracePt t="77873" x="3111500" y="4654550"/>
          <p14:tracePt t="77873" x="2889250" y="4616450"/>
          <p14:tracePt t="77889" x="2736850" y="4591050"/>
          <p14:tracePt t="77905" x="2400300" y="4565650"/>
          <p14:tracePt t="77922" x="2235200" y="4546600"/>
          <p14:tracePt t="77940" x="2108200" y="4540250"/>
          <p14:tracePt t="77955" x="1993900" y="4514850"/>
          <p14:tracePt t="77973" x="1873250" y="4495800"/>
          <p14:tracePt t="77989" x="1733550" y="4457700"/>
          <p14:tracePt t="78006" x="1644650" y="4451350"/>
          <p14:tracePt t="78022" x="1600200" y="4451350"/>
          <p14:tracePt t="78039" x="1587500" y="4451350"/>
          <p14:tracePt t="78056" x="1581150" y="4451350"/>
          <p14:tracePt t="78073" x="1574800" y="4451350"/>
          <p14:tracePt t="78073" x="1555750" y="4451350"/>
          <p14:tracePt t="78089" x="1543050" y="4451350"/>
          <p14:tracePt t="78106" x="1447800" y="4451350"/>
          <p14:tracePt t="78122" x="1403350" y="4451350"/>
          <p14:tracePt t="78140" x="1390650" y="4451350"/>
          <p14:tracePt t="78156" x="1377950" y="4451350"/>
          <p14:tracePt t="78173" x="1358900" y="4451350"/>
          <p14:tracePt t="78189" x="1308100" y="4451350"/>
          <p14:tracePt t="78207" x="1263650" y="4464050"/>
          <p14:tracePt t="78222" x="1244600" y="4470400"/>
          <p14:tracePt t="78239" x="1238250" y="4470400"/>
          <p14:tracePt t="78273" x="1231900" y="4476750"/>
          <p14:tracePt t="78299" x="1225550" y="4476750"/>
          <p14:tracePt t="78314" x="1219200" y="4483100"/>
          <p14:tracePt t="78330" x="1219200" y="4489450"/>
          <p14:tracePt t="78346" x="1238250" y="4495800"/>
          <p14:tracePt t="78674" x="1231900" y="4495800"/>
          <p14:tracePt t="78681" x="1225550" y="4502150"/>
          <p14:tracePt t="78689" x="1219200" y="4502150"/>
          <p14:tracePt t="78706" x="1193800" y="4502150"/>
          <p14:tracePt t="78723" x="1162050" y="4508500"/>
          <p14:tracePt t="78740" x="1117600" y="4508500"/>
          <p14:tracePt t="78757" x="1060450" y="4508500"/>
          <p14:tracePt t="78773" x="990600" y="4508500"/>
          <p14:tracePt t="78789" x="933450" y="4508500"/>
          <p14:tracePt t="78806" x="876300" y="4508500"/>
          <p14:tracePt t="78824" x="838200" y="4508500"/>
          <p14:tracePt t="78840" x="806450" y="4508500"/>
          <p14:tracePt t="78856" x="774700" y="4508500"/>
          <p14:tracePt t="78873" x="730250" y="4508500"/>
          <p14:tracePt t="78874" x="711200" y="4508500"/>
          <p14:tracePt t="78891" x="685800" y="4508500"/>
          <p14:tracePt t="78906" x="647700" y="4508500"/>
          <p14:tracePt t="78923" x="615950" y="4508500"/>
          <p14:tracePt t="78940" x="584200" y="4495800"/>
          <p14:tracePt t="78957" x="558800" y="4495800"/>
          <p14:tracePt t="78973" x="533400" y="4489450"/>
          <p14:tracePt t="78990" x="514350" y="4483100"/>
          <p14:tracePt t="79006" x="501650" y="4483100"/>
          <p14:tracePt t="79024" x="495300" y="4483100"/>
          <p14:tracePt t="79040" x="482600" y="4483100"/>
          <p14:tracePt t="79056" x="469900" y="4483100"/>
          <p14:tracePt t="79073" x="457200" y="4476750"/>
          <p14:tracePt t="79314" x="463550" y="4470400"/>
          <p14:tracePt t="79329" x="476250" y="4470400"/>
          <p14:tracePt t="79338" x="482600" y="4470400"/>
          <p14:tracePt t="79346" x="495300" y="4470400"/>
          <p14:tracePt t="79357" x="514350" y="4470400"/>
          <p14:tracePt t="79373" x="539750" y="4470400"/>
          <p14:tracePt t="79391" x="565150" y="4470400"/>
          <p14:tracePt t="79408" x="577850" y="4470400"/>
          <p14:tracePt t="79424" x="584200" y="4470400"/>
          <p14:tracePt t="79440" x="609600" y="4470400"/>
          <p14:tracePt t="79458" x="698500" y="4476750"/>
          <p14:tracePt t="79474" x="774700" y="4483100"/>
          <p14:tracePt t="79490" x="825500" y="4483100"/>
          <p14:tracePt t="79507" x="876300" y="4483100"/>
          <p14:tracePt t="79525" x="901700" y="4483100"/>
          <p14:tracePt t="79540" x="920750" y="4483100"/>
          <p14:tracePt t="79557" x="958850" y="4483100"/>
          <p14:tracePt t="79573" x="1016000" y="4483100"/>
          <p14:tracePt t="79591" x="1079500" y="4483100"/>
          <p14:tracePt t="79607" x="1104900" y="4483100"/>
          <p14:tracePt t="79624" x="1117600" y="4483100"/>
          <p14:tracePt t="81746" x="1111250" y="4483100"/>
          <p14:tracePt t="81930" x="1104900" y="4483100"/>
          <p14:tracePt t="81946" x="1092200" y="4483100"/>
          <p14:tracePt t="81954" x="1085850" y="4483100"/>
          <p14:tracePt t="81962" x="1079500" y="4483100"/>
          <p14:tracePt t="81976" x="1073150" y="4483100"/>
          <p14:tracePt t="81992" x="1054100" y="4483100"/>
          <p14:tracePt t="82010" x="1047750" y="4483100"/>
          <p14:tracePt t="82026" x="1041400" y="4483100"/>
          <p14:tracePt t="82346" x="1035050" y="4483100"/>
          <p14:tracePt t="82354" x="1028700" y="4483100"/>
          <p14:tracePt t="82362" x="1022350" y="4476750"/>
          <p14:tracePt t="82376" x="1009650" y="4476750"/>
          <p14:tracePt t="82393" x="1003300" y="4470400"/>
          <p14:tracePt t="82410" x="990600" y="4464050"/>
          <p14:tracePt t="82437" x="990600" y="4457700"/>
          <p14:tracePt t="82482" x="984250" y="4457700"/>
          <p14:tracePt t="82490" x="977900" y="4451350"/>
          <p14:tracePt t="82498" x="977900" y="4445000"/>
          <p14:tracePt t="82514" x="971550" y="4445000"/>
          <p14:tracePt t="82530" x="971550" y="4438650"/>
          <p14:tracePt t="82543" x="971550" y="4432300"/>
          <p14:tracePt t="82561" x="971550" y="4425950"/>
          <p14:tracePt t="82576" x="971550" y="4413250"/>
          <p14:tracePt t="82593" x="971550" y="4394200"/>
          <p14:tracePt t="82594" x="971550" y="4381500"/>
          <p14:tracePt t="82610" x="971550" y="4368800"/>
          <p14:tracePt t="82634" x="971550" y="4362450"/>
          <p14:tracePt t="82650" x="971550" y="4356100"/>
          <p14:tracePt t="82666" x="971550" y="4349750"/>
          <p14:tracePt t="82676" x="971550" y="4343400"/>
          <p14:tracePt t="82694" x="971550" y="4337050"/>
          <p14:tracePt t="82710" x="977900" y="4324350"/>
          <p14:tracePt t="82727" x="984250" y="4305300"/>
          <p14:tracePt t="82743" x="996950" y="4292600"/>
          <p14:tracePt t="82761" x="1009650" y="4279900"/>
          <p14:tracePt t="82777" x="1022350" y="4279900"/>
          <p14:tracePt t="82843" x="1028700" y="4279900"/>
          <p14:tracePt t="82850" x="1041400" y="4279900"/>
          <p14:tracePt t="82860" x="1047750" y="4279900"/>
          <p14:tracePt t="82876" x="1054100" y="4286250"/>
          <p14:tracePt t="82893" x="1060450" y="4305300"/>
          <p14:tracePt t="82912" x="1066800" y="4311650"/>
          <p14:tracePt t="82927" x="1073150" y="4324350"/>
          <p14:tracePt t="82943" x="1073150" y="4337050"/>
          <p14:tracePt t="82960" x="1073150" y="4349750"/>
          <p14:tracePt t="82978" x="1073150" y="4362450"/>
          <p14:tracePt t="82993" x="1073150" y="4375150"/>
          <p14:tracePt t="83010" x="1073150" y="4387850"/>
          <p14:tracePt t="83027" x="1073150" y="4394200"/>
          <p14:tracePt t="83044" x="1073150" y="4400550"/>
          <p14:tracePt t="83060" x="1073150" y="4406900"/>
          <p14:tracePt t="83077" x="1073150" y="4413250"/>
          <p14:tracePt t="83093" x="1066800" y="4419600"/>
          <p14:tracePt t="83111" x="1066800" y="4425950"/>
          <p14:tracePt t="83127" x="1060450" y="4432300"/>
          <p14:tracePt t="83143" x="1060450" y="4438650"/>
          <p14:tracePt t="83160" x="1054100" y="4445000"/>
          <p14:tracePt t="83178" x="1047750" y="4457700"/>
          <p14:tracePt t="83194" x="1047750" y="4464050"/>
          <p14:tracePt t="83786" x="1041400" y="4470400"/>
          <p14:tracePt t="83802" x="1035050" y="4470400"/>
          <p14:tracePt t="83818" x="1028700" y="4470400"/>
          <p14:tracePt t="83922" x="1022350" y="4470400"/>
          <p14:tracePt t="83930" x="1016000" y="4470400"/>
          <p14:tracePt t="83994" x="1009650" y="4470400"/>
          <p14:tracePt t="84019" x="1003300" y="4470400"/>
          <p14:tracePt t="84026" x="1003300" y="4464050"/>
          <p14:tracePt t="84034" x="996950" y="4457700"/>
          <p14:tracePt t="84050" x="990600" y="4457700"/>
          <p14:tracePt t="84061" x="984250" y="4445000"/>
          <p14:tracePt t="84079" x="984250" y="4438650"/>
          <p14:tracePt t="84094" x="977900" y="4432300"/>
          <p14:tracePt t="84114" x="971550" y="4419600"/>
          <p14:tracePt t="84130" x="965200" y="4419600"/>
          <p14:tracePt t="84154" x="965200" y="4413250"/>
          <p14:tracePt t="84162" x="965200" y="4406900"/>
          <p14:tracePt t="84178" x="952500" y="4387850"/>
          <p14:tracePt t="84194" x="946150" y="4362450"/>
          <p14:tracePt t="84212" x="946150" y="4349750"/>
          <p14:tracePt t="84235" x="946150" y="4343400"/>
          <p14:tracePt t="84251" x="946150" y="4337050"/>
          <p14:tracePt t="84267" x="946150" y="4330700"/>
          <p14:tracePt t="84279" x="946150" y="4324350"/>
          <p14:tracePt t="84299" x="946150" y="4318000"/>
          <p14:tracePt t="84323" x="946150" y="4311650"/>
          <p14:tracePt t="84331" x="946150" y="4305300"/>
          <p14:tracePt t="84355" x="952500" y="4305300"/>
          <p14:tracePt t="84362" x="958850" y="4298950"/>
          <p14:tracePt t="84378" x="965200" y="4298950"/>
          <p14:tracePt t="84395" x="977900" y="4298950"/>
          <p14:tracePt t="84412" x="984250" y="4292600"/>
          <p14:tracePt t="84459" x="990600" y="4292600"/>
          <p14:tracePt t="84467" x="996950" y="4292600"/>
          <p14:tracePt t="84479" x="1003300" y="4298950"/>
          <p14:tracePt t="84495" x="1009650" y="4305300"/>
          <p14:tracePt t="84514" x="1009650" y="4311650"/>
          <p14:tracePt t="84539" x="1016000" y="4318000"/>
          <p14:tracePt t="84555" x="1022350" y="4324350"/>
          <p14:tracePt t="84579" x="1028700" y="4330700"/>
          <p14:tracePt t="84587" x="1028700" y="4337050"/>
          <p14:tracePt t="84595" x="1028700" y="4343400"/>
          <p14:tracePt t="84612" x="1035050" y="4356100"/>
          <p14:tracePt t="84628" x="1035050" y="4362450"/>
          <p14:tracePt t="84645" x="1035050" y="4375150"/>
          <p14:tracePt t="84662" x="1035050" y="4381500"/>
          <p14:tracePt t="84680" x="1035050" y="4387850"/>
          <p14:tracePt t="84695" x="1035050" y="4400550"/>
          <p14:tracePt t="84712" x="1035050" y="4406900"/>
          <p14:tracePt t="84728" x="1035050" y="4413250"/>
          <p14:tracePt t="84746" x="1035050" y="4419600"/>
          <p14:tracePt t="84762" x="1035050" y="4425950"/>
          <p14:tracePt t="84778" x="1035050" y="4432300"/>
          <p14:tracePt t="85339" x="1035050" y="4438650"/>
          <p14:tracePt t="85346" x="1028700" y="4445000"/>
          <p14:tracePt t="85355" x="1022350" y="4451350"/>
          <p14:tracePt t="85362" x="1016000" y="4451350"/>
          <p14:tracePt t="85379" x="996950" y="4457700"/>
          <p14:tracePt t="85397" x="965200" y="4464050"/>
          <p14:tracePt t="85413" x="952500" y="4464050"/>
          <p14:tracePt t="85429" x="933450" y="4470400"/>
          <p14:tracePt t="85446" x="876300" y="4470400"/>
          <p14:tracePt t="85462" x="800100" y="4470400"/>
          <p14:tracePt t="85480" x="742950" y="4470400"/>
          <p14:tracePt t="85496" x="704850" y="4470400"/>
          <p14:tracePt t="85512" x="685800" y="4470400"/>
          <p14:tracePt t="85529" x="679450" y="4470400"/>
          <p14:tracePt t="85547" x="673100" y="4470400"/>
          <p14:tracePt t="85563" x="666750" y="4470400"/>
          <p14:tracePt t="85579" x="654050" y="4470400"/>
          <p14:tracePt t="85596" x="635000" y="4470400"/>
          <p14:tracePt t="85651" x="628650" y="4470400"/>
          <p14:tracePt t="85666" x="622300" y="4470400"/>
          <p14:tracePt t="85675" x="615950" y="4470400"/>
          <p14:tracePt t="85682" x="609600" y="4470400"/>
          <p14:tracePt t="85696" x="603250" y="4470400"/>
          <p14:tracePt t="85713" x="596900" y="4470400"/>
          <p14:tracePt t="85729" x="590550" y="4470400"/>
          <p14:tracePt t="85771" x="584200" y="4470400"/>
          <p14:tracePt t="85786" x="577850" y="4470400"/>
          <p14:tracePt t="85802" x="571500" y="4470400"/>
          <p14:tracePt t="85994" x="565150" y="4470400"/>
          <p14:tracePt t="86027" x="571500" y="4470400"/>
          <p14:tracePt t="86035" x="577850" y="4470400"/>
          <p14:tracePt t="86046" x="590550" y="4464050"/>
          <p14:tracePt t="86064" x="641350" y="4457700"/>
          <p14:tracePt t="86080" x="704850" y="4457700"/>
          <p14:tracePt t="86096" x="755650" y="4457700"/>
          <p14:tracePt t="86113" x="781050" y="4457700"/>
          <p14:tracePt t="86131" x="831850" y="4457700"/>
          <p14:tracePt t="86146" x="882650" y="4457700"/>
          <p14:tracePt t="86163" x="958850" y="4457700"/>
          <p14:tracePt t="86180" x="1028700" y="4457700"/>
          <p14:tracePt t="86197" x="1054100" y="4457700"/>
          <p14:tracePt t="86213" x="1066800" y="4457700"/>
          <p14:tracePt t="86803" x="1085850" y="4451350"/>
          <p14:tracePt t="86811" x="1111250" y="4451350"/>
          <p14:tracePt t="86818" x="1162050" y="4457700"/>
          <p14:tracePt t="86830" x="1225550" y="4464050"/>
          <p14:tracePt t="86847" x="1377950" y="4483100"/>
          <p14:tracePt t="86864" x="1600200" y="4521200"/>
          <p14:tracePt t="86882" x="1936750" y="4565650"/>
          <p14:tracePt t="86897" x="2343150" y="4622800"/>
          <p14:tracePt t="86899" x="2552700" y="4660900"/>
          <p14:tracePt t="86914" x="2921000" y="4711700"/>
          <p14:tracePt t="86931" x="3302000" y="4775200"/>
          <p14:tracePt t="86948" x="3644900" y="4876800"/>
          <p14:tracePt t="86964" x="3994150" y="4965700"/>
          <p14:tracePt t="86981" x="4292600" y="5048250"/>
          <p14:tracePt t="86997" x="4572000" y="5137150"/>
          <p14:tracePt t="87015" x="4832350" y="5213350"/>
          <p14:tracePt t="87031" x="5067300" y="5270500"/>
          <p14:tracePt t="87047" x="5321300" y="5346700"/>
          <p14:tracePt t="87064" x="5556250" y="5429250"/>
          <p14:tracePt t="87082" x="5772150" y="5499100"/>
          <p14:tracePt t="87082" x="5886450" y="5537200"/>
          <p14:tracePt t="87097" x="5962650" y="5562600"/>
          <p14:tracePt t="87114" x="6165850" y="5632450"/>
          <p14:tracePt t="87131" x="6273800" y="5657850"/>
          <p14:tracePt t="87148" x="6381750" y="5689600"/>
          <p14:tracePt t="87164" x="6477000" y="5727700"/>
          <p14:tracePt t="87181" x="6584950" y="5753100"/>
          <p14:tracePt t="87198" x="6673850" y="5784850"/>
          <p14:tracePt t="87215" x="6699250" y="5784850"/>
          <p14:tracePt t="87267" x="6705600" y="5784850"/>
          <p14:tracePt t="87275" x="6724650" y="5784850"/>
          <p14:tracePt t="87282" x="6743700" y="5784850"/>
          <p14:tracePt t="87298" x="6756400" y="5784850"/>
          <p14:tracePt t="87314" x="6813550" y="5759450"/>
          <p14:tracePt t="87331" x="6819900" y="5740400"/>
          <p14:tracePt t="87348" x="6819900" y="5721350"/>
          <p14:tracePt t="87364" x="6819900" y="5708650"/>
          <p14:tracePt t="87381" x="6819900" y="5702300"/>
          <p14:tracePt t="87398" x="6819900" y="5683250"/>
          <p14:tracePt t="87415" x="6819900" y="5651500"/>
          <p14:tracePt t="87431" x="6788150" y="5581650"/>
          <p14:tracePt t="87448" x="6724650" y="5530850"/>
          <p14:tracePt t="87464" x="6692900" y="5505450"/>
          <p14:tracePt t="87482" x="6661150" y="5480050"/>
          <p14:tracePt t="87498" x="6661150" y="5473700"/>
          <p14:tracePt t="87514" x="6642100" y="5454650"/>
          <p14:tracePt t="87531" x="6642100" y="5441950"/>
          <p14:tracePt t="87549" x="6629400" y="5422900"/>
          <p14:tracePt t="87564" x="6629400" y="5416550"/>
          <p14:tracePt t="87581" x="6629400" y="5410200"/>
          <p14:tracePt t="87598" x="6629400" y="5403850"/>
          <p14:tracePt t="87615" x="6629400" y="5397500"/>
          <p14:tracePt t="87631" x="6623050" y="5384800"/>
          <p14:tracePt t="87648" x="6616700" y="5384800"/>
          <p14:tracePt t="87664" x="6616700" y="5378450"/>
          <p14:tracePt t="88210" x="6616700" y="5384800"/>
          <p14:tracePt t="88227" x="6610350" y="5384800"/>
          <p14:tracePt t="88235" x="6604000" y="5384800"/>
          <p14:tracePt t="88251" x="6597650" y="5384800"/>
          <p14:tracePt t="88265" x="6584950" y="5384800"/>
          <p14:tracePt t="88283" x="6559550" y="5384800"/>
          <p14:tracePt t="88299" x="6534150" y="5384800"/>
          <p14:tracePt t="88315" x="6527800" y="5384800"/>
          <p14:tracePt t="88332" x="6515100" y="5384800"/>
          <p14:tracePt t="88349" x="6502400" y="5378450"/>
          <p14:tracePt t="88365" x="6496050" y="5372100"/>
          <p14:tracePt t="88382" x="6489700" y="5365750"/>
          <p14:tracePt t="88399" x="6483350" y="5365750"/>
          <p14:tracePt t="88416" x="6483350" y="5359400"/>
          <p14:tracePt t="88459" x="6477000" y="5353050"/>
          <p14:tracePt t="88499" x="6477000" y="5346700"/>
          <p14:tracePt t="88507" x="6477000" y="5340350"/>
          <p14:tracePt t="88523" x="6477000" y="5334000"/>
          <p14:tracePt t="88539" x="6477000" y="5327650"/>
          <p14:tracePt t="88549" x="6483350" y="5327650"/>
          <p14:tracePt t="88565" x="6496050" y="5321300"/>
          <p14:tracePt t="88583" x="6515100" y="5314950"/>
          <p14:tracePt t="88599" x="6527800" y="5314950"/>
          <p14:tracePt t="88616" x="6546850" y="5314950"/>
          <p14:tracePt t="88632" x="6553200" y="5302250"/>
          <p14:tracePt t="88650" x="6559550" y="5302250"/>
          <p14:tracePt t="88666" x="6565900" y="5302250"/>
          <p14:tracePt t="88666" x="6572250" y="5302250"/>
          <p14:tracePt t="88682" x="6578600" y="5295900"/>
          <p14:tracePt t="88699" x="6597650" y="5289550"/>
          <p14:tracePt t="88716" x="6610350" y="5289550"/>
          <p14:tracePt t="88732" x="6623050" y="5289550"/>
          <p14:tracePt t="88771" x="6629400" y="5289550"/>
          <p14:tracePt t="88787" x="6635750" y="5289550"/>
          <p14:tracePt t="88794" x="6642100" y="5289550"/>
          <p14:tracePt t="88802" x="6648450" y="5289550"/>
          <p14:tracePt t="88815" x="6654800" y="5289550"/>
          <p14:tracePt t="88899" x="6661150" y="5289550"/>
          <p14:tracePt t="88915" x="6667500" y="5289550"/>
          <p14:tracePt t="88931" x="6673850" y="5289550"/>
          <p14:tracePt t="88939" x="6673850" y="5295900"/>
          <p14:tracePt t="88949" x="6680200" y="5302250"/>
          <p14:tracePt t="88967" x="6680200" y="5314950"/>
          <p14:tracePt t="88982" x="6680200" y="5321300"/>
          <p14:tracePt t="88999" x="6680200" y="5327650"/>
          <p14:tracePt t="89016" x="6686550" y="5340350"/>
          <p14:tracePt t="89051" x="6686550" y="5346700"/>
          <p14:tracePt t="89099" x="6686550" y="5353050"/>
          <p14:tracePt t="89123" x="6686550" y="5359400"/>
          <p14:tracePt t="89131" x="6686550" y="5365750"/>
          <p14:tracePt t="89139" x="6680200" y="5365750"/>
          <p14:tracePt t="89156" x="6673850" y="5372100"/>
          <p14:tracePt t="89170" x="6667500" y="5372100"/>
          <p14:tracePt t="89183" x="6661150" y="5372100"/>
          <p14:tracePt t="89199" x="6654800" y="5384800"/>
          <p14:tracePt t="89216" x="6642100" y="5384800"/>
          <p14:tracePt t="89233" x="6623050" y="5397500"/>
          <p14:tracePt t="89250" x="6604000" y="5403850"/>
          <p14:tracePt t="89266" x="6597650" y="5403850"/>
          <p14:tracePt t="89267" x="6584950" y="5416550"/>
          <p14:tracePt t="89283" x="6553200" y="5422900"/>
          <p14:tracePt t="89299" x="6534150" y="5422900"/>
          <p14:tracePt t="89317" x="6515100" y="5435600"/>
          <p14:tracePt t="89333" x="6502400" y="5435600"/>
          <p14:tracePt t="89349" x="6496050" y="5435600"/>
          <p14:tracePt t="89366" x="6489700" y="5441950"/>
          <p14:tracePt t="89459" x="6483350" y="5441950"/>
          <p14:tracePt t="90147" x="6502400" y="5441950"/>
          <p14:tracePt t="90155" x="6508750" y="5441950"/>
          <p14:tracePt t="90220" x="6515100" y="5448300"/>
          <p14:tracePt t="90227" x="6521450" y="5454650"/>
          <p14:tracePt t="90235" x="6534150" y="5467350"/>
          <p14:tracePt t="90251" x="6553200" y="5480050"/>
          <p14:tracePt t="90267" x="6572250" y="5492750"/>
          <p14:tracePt t="90299" x="6578600" y="5492750"/>
          <p14:tracePt t="90307" x="6584950" y="5492750"/>
          <p14:tracePt t="90347" x="6591300" y="5499100"/>
          <p14:tracePt t="90355" x="6604000" y="5505450"/>
          <p14:tracePt t="90371" x="6610350" y="5511800"/>
          <p14:tracePt t="90387" x="6616700" y="5511800"/>
          <p14:tracePt t="90400" x="6616700" y="5518150"/>
          <p14:tracePt t="90419" x="6623050" y="5518150"/>
          <p14:tracePt t="90571" x="6623050" y="5524500"/>
          <p14:tracePt t="90619" x="6629400" y="5537200"/>
          <p14:tracePt t="90668" x="6635750" y="5543550"/>
          <p14:tracePt t="90683" x="6635750" y="5549900"/>
          <p14:tracePt t="90763" x="6635750" y="5556250"/>
          <p14:tracePt t="90779" x="6635750" y="5562600"/>
          <p14:tracePt t="90787" x="6635750" y="5568950"/>
          <p14:tracePt t="90867" x="6635750" y="5575300"/>
          <p14:tracePt t="90892" x="6629400" y="5581650"/>
          <p14:tracePt t="90924" x="6623050" y="5588000"/>
          <p14:tracePt t="90971" x="6616700" y="5588000"/>
          <p14:tracePt t="90987" x="6610350" y="5588000"/>
          <p14:tracePt t="91003" x="6604000" y="5588000"/>
          <p14:tracePt t="91019" x="6597650" y="5588000"/>
          <p14:tracePt t="91027" x="6591300" y="5594350"/>
          <p14:tracePt t="91643" x="6578600" y="5594350"/>
          <p14:tracePt t="91651" x="6572250" y="5594350"/>
          <p14:tracePt t="91659" x="6553200" y="5575300"/>
          <p14:tracePt t="91668" x="6534150" y="5562600"/>
          <p14:tracePt t="91685" x="6508750" y="5543550"/>
          <p14:tracePt t="91702" x="6496050" y="5530850"/>
          <p14:tracePt t="91719" x="6489700" y="5524500"/>
          <p14:tracePt t="91795" x="6483350" y="5518150"/>
          <p14:tracePt t="91811" x="6477000" y="5505450"/>
          <p14:tracePt t="91819" x="6477000" y="5499100"/>
          <p14:tracePt t="91827" x="6477000" y="5486400"/>
          <p14:tracePt t="91835" x="6477000" y="5480050"/>
          <p14:tracePt t="91852" x="6477000" y="5461000"/>
          <p14:tracePt t="91869" x="6477000" y="5448300"/>
          <p14:tracePt t="91885" x="6477000" y="5435600"/>
          <p14:tracePt t="91902" x="6483350" y="5422900"/>
          <p14:tracePt t="91918" x="6489700" y="5416550"/>
          <p14:tracePt t="91936" x="6496050" y="5410200"/>
          <p14:tracePt t="91952" x="6502400" y="5397500"/>
          <p14:tracePt t="91969" x="6521450" y="5397500"/>
          <p14:tracePt t="91985" x="6534150" y="5391150"/>
          <p14:tracePt t="92003" x="6565900" y="5378450"/>
          <p14:tracePt t="92034" x="6616700" y="5378450"/>
          <p14:tracePt t="92035" x="6623050" y="5378450"/>
          <p14:tracePt t="92065" x="6680200" y="5378450"/>
          <p14:tracePt t="92070" x="6699250" y="5378450"/>
          <p14:tracePt t="92085" x="6718300" y="5378450"/>
          <p14:tracePt t="92102" x="6731000" y="5378450"/>
          <p14:tracePt t="92119" x="6737350" y="5378450"/>
          <p14:tracePt t="92147" x="6743700" y="5378450"/>
          <p14:tracePt t="92155" x="6756400" y="5378450"/>
          <p14:tracePt t="92169" x="6769100" y="5378450"/>
          <p14:tracePt t="92186" x="6794500" y="5378450"/>
          <p14:tracePt t="92203" x="6807200" y="5378450"/>
          <p14:tracePt t="92243" x="6813550" y="5384800"/>
          <p14:tracePt t="92251" x="6826250" y="5391150"/>
          <p14:tracePt t="92269" x="6851650" y="5416550"/>
          <p14:tracePt t="92286" x="6858000" y="5422900"/>
          <p14:tracePt t="92302" x="6864350" y="5429250"/>
          <p14:tracePt t="92319" x="6864350" y="5435600"/>
          <p14:tracePt t="92337" x="6864350" y="5454650"/>
          <p14:tracePt t="92352" x="6864350" y="5467350"/>
          <p14:tracePt t="92369" x="6864350" y="5492750"/>
          <p14:tracePt t="92385" x="6864350" y="5505450"/>
          <p14:tracePt t="92403" x="6864350" y="5518150"/>
          <p14:tracePt t="92428" x="6864350" y="5524500"/>
          <p14:tracePt t="92443" x="6864350" y="5537200"/>
          <p14:tracePt t="92459" x="6864350" y="5556250"/>
          <p14:tracePt t="92470" x="6858000" y="5556250"/>
          <p14:tracePt t="92486" x="6851650" y="5568950"/>
          <p14:tracePt t="92502" x="6845300" y="5568950"/>
          <p14:tracePt t="92519" x="6838950" y="5588000"/>
          <p14:tracePt t="92536" x="6813550" y="5594350"/>
          <p14:tracePt t="92552" x="6788150" y="5607050"/>
          <p14:tracePt t="92569" x="6769100" y="5613400"/>
          <p14:tracePt t="92586" x="6750050" y="5626100"/>
          <p14:tracePt t="92603" x="6718300" y="5626100"/>
          <p14:tracePt t="92619" x="6680200" y="5626100"/>
          <p14:tracePt t="92636" x="6642100" y="5626100"/>
          <p14:tracePt t="92652" x="6597650" y="5626100"/>
          <p14:tracePt t="92670" x="6546850" y="5626100"/>
          <p14:tracePt t="92686" x="6515100" y="5619750"/>
          <p14:tracePt t="92702" x="6502400" y="5619750"/>
          <p14:tracePt t="92723" x="6496050" y="5619750"/>
          <p14:tracePt t="92737" x="6489700" y="5607050"/>
          <p14:tracePt t="92753" x="6470650" y="5588000"/>
          <p14:tracePt t="92769" x="6464300" y="5575300"/>
          <p14:tracePt t="92787" x="6464300" y="5568950"/>
          <p14:tracePt t="92803" x="6457950" y="5562600"/>
          <p14:tracePt t="92819" x="6451600" y="5549900"/>
          <p14:tracePt t="92836" x="6451600" y="5537200"/>
          <p14:tracePt t="92853" x="6451600" y="5530850"/>
          <p14:tracePt t="92870" x="6451600" y="5518150"/>
          <p14:tracePt t="92886" x="6451600" y="5505450"/>
          <p14:tracePt t="92903" x="6451600" y="5499100"/>
          <p14:tracePt t="92919" x="6451600" y="5486400"/>
          <p14:tracePt t="92937" x="6457950" y="5473700"/>
          <p14:tracePt t="92953" x="6464300" y="5461000"/>
          <p14:tracePt t="92969" x="6470650" y="5448300"/>
          <p14:tracePt t="92986" x="6477000" y="5429250"/>
          <p14:tracePt t="93004" x="6489700" y="5416550"/>
          <p14:tracePt t="93020" x="6502400" y="5410200"/>
          <p14:tracePt t="93036" x="6508750" y="5403850"/>
          <p14:tracePt t="93053" x="6521450" y="5403850"/>
          <p14:tracePt t="93071" x="6540500" y="5397500"/>
          <p14:tracePt t="93086" x="6553200" y="5397500"/>
          <p14:tracePt t="93103" x="6572250" y="5397500"/>
          <p14:tracePt t="93120" x="6591300" y="5397500"/>
          <p14:tracePt t="93138" x="6623050" y="5397500"/>
          <p14:tracePt t="93153" x="6654800" y="5397500"/>
          <p14:tracePt t="93170" x="6686550" y="5397500"/>
          <p14:tracePt t="93186" x="6705600" y="5397500"/>
          <p14:tracePt t="93205" x="6731000" y="5397500"/>
          <p14:tracePt t="93220" x="6756400" y="5410200"/>
          <p14:tracePt t="93236" x="6788150" y="5422900"/>
          <p14:tracePt t="93253" x="6813550" y="5435600"/>
          <p14:tracePt t="93271" x="6845300" y="5448300"/>
          <p14:tracePt t="93324" x="6851650" y="5448300"/>
          <p14:tracePt t="93331" x="6851650" y="5454650"/>
          <p14:tracePt t="93347" x="6851650" y="5461000"/>
          <p14:tracePt t="93355" x="6858000" y="5467350"/>
          <p14:tracePt t="93371" x="6858000" y="5473700"/>
          <p14:tracePt t="93387" x="6858000" y="5480050"/>
          <p14:tracePt t="93387" x="6864350" y="5492750"/>
          <p14:tracePt t="93412" x="6864350" y="5505450"/>
          <p14:tracePt t="93427" x="6864350" y="5511800"/>
          <p14:tracePt t="93436" x="6864350" y="5524500"/>
          <p14:tracePt t="93459" x="6864350" y="5530850"/>
          <p14:tracePt t="93475" x="6864350" y="5537200"/>
          <p14:tracePt t="93491" x="6858000" y="5543550"/>
          <p14:tracePt t="93503" x="6851650" y="5549900"/>
          <p14:tracePt t="93520" x="6832600" y="5562600"/>
          <p14:tracePt t="93538" x="6807200" y="5568950"/>
          <p14:tracePt t="93553" x="6794500" y="5575300"/>
          <p14:tracePt t="93570" x="6769100" y="5581650"/>
          <p14:tracePt t="93587" x="6756400" y="5581650"/>
          <p14:tracePt t="93587" x="6750050" y="5581650"/>
          <p14:tracePt t="93605" x="6724650" y="5581650"/>
          <p14:tracePt t="93620" x="6705600" y="5581650"/>
          <p14:tracePt t="93637" x="6667500" y="5581650"/>
          <p14:tracePt t="93653" x="6629400" y="5581650"/>
          <p14:tracePt t="93671" x="6604000" y="5575300"/>
          <p14:tracePt t="93687" x="6584950" y="5568950"/>
          <p14:tracePt t="93704" x="6565900" y="5568950"/>
          <p14:tracePt t="93747" x="6559550" y="5562600"/>
          <p14:tracePt t="93755" x="6553200" y="5556250"/>
          <p14:tracePt t="93763" x="6546850" y="5549900"/>
          <p14:tracePt t="93771" x="6540500" y="5543550"/>
          <p14:tracePt t="93787" x="6540500" y="5537200"/>
          <p14:tracePt t="93804" x="6534150" y="5537200"/>
          <p14:tracePt t="93835" x="6534150" y="5530850"/>
          <p14:tracePt t="93843" x="6527800" y="5524500"/>
          <p14:tracePt t="93859" x="6527800" y="5505450"/>
          <p14:tracePt t="93870" x="6521450" y="5492750"/>
          <p14:tracePt t="93888" x="6521450" y="5473700"/>
          <p14:tracePt t="93904" x="6521450" y="5461000"/>
          <p14:tracePt t="93920" x="6521450" y="5448300"/>
          <p14:tracePt t="93937" x="6521450" y="5435600"/>
          <p14:tracePt t="93955" x="6527800" y="5416550"/>
          <p14:tracePt t="93955" x="6527800" y="5410200"/>
          <p14:tracePt t="93970" x="6534150" y="5397500"/>
          <p14:tracePt t="93987" x="6559550" y="5384800"/>
          <p14:tracePt t="94004" x="6584950" y="5372100"/>
          <p14:tracePt t="94022" x="6629400" y="5359400"/>
          <p14:tracePt t="94037" x="6673850" y="5353050"/>
          <p14:tracePt t="94054" x="6711950" y="5353050"/>
          <p14:tracePt t="94071" x="6743700" y="5340350"/>
          <p14:tracePt t="94088" x="6769100" y="5340350"/>
          <p14:tracePt t="94104" x="6807200" y="5340350"/>
          <p14:tracePt t="94121" x="6858000" y="5340350"/>
          <p14:tracePt t="94138" x="6877050" y="5340350"/>
          <p14:tracePt t="94155" x="6889750" y="5340350"/>
          <p14:tracePt t="94171" x="6896100" y="5346700"/>
          <p14:tracePt t="94187" x="6908800" y="5359400"/>
          <p14:tracePt t="94204" x="6921500" y="5372100"/>
          <p14:tracePt t="94221" x="6927850" y="5384800"/>
          <p14:tracePt t="94237" x="6934200" y="5391150"/>
          <p14:tracePt t="94254" x="6940550" y="5410200"/>
          <p14:tracePt t="94270" x="6946900" y="5429250"/>
          <p14:tracePt t="94288" x="6946900" y="5448300"/>
          <p14:tracePt t="94304" x="6953250" y="5461000"/>
          <p14:tracePt t="94321" x="6953250" y="5473700"/>
          <p14:tracePt t="94347" x="6953250" y="5480050"/>
          <p14:tracePt t="94356" x="6953250" y="5486400"/>
          <p14:tracePt t="94371" x="6953250" y="5492750"/>
          <p14:tracePt t="94388" x="6953250" y="5505450"/>
          <p14:tracePt t="94404" x="6940550" y="5518150"/>
          <p14:tracePt t="94422" x="6927850" y="5524500"/>
          <p14:tracePt t="94438" x="6915150" y="5530850"/>
          <p14:tracePt t="94454" x="6889750" y="5543550"/>
          <p14:tracePt t="94471" x="6858000" y="5543550"/>
          <p14:tracePt t="94489" x="6819900" y="5549900"/>
          <p14:tracePt t="94505" x="6788150" y="5556250"/>
          <p14:tracePt t="94521" x="6775450" y="5556250"/>
          <p14:tracePt t="94538" x="6750050" y="5556250"/>
          <p14:tracePt t="94556" x="6705600" y="5556250"/>
          <p14:tracePt t="94571" x="6667500" y="5543550"/>
          <p14:tracePt t="94588" x="6661150" y="5537200"/>
          <p14:tracePt t="94605" x="6654800" y="5530850"/>
          <p14:tracePt t="94622" x="6642100" y="5524500"/>
          <p14:tracePt t="94638" x="6635750" y="5511800"/>
          <p14:tracePt t="94660" x="6629400" y="5505450"/>
          <p14:tracePt t="94671" x="6623050" y="5499100"/>
          <p14:tracePt t="94691" x="6623050" y="5492750"/>
          <p14:tracePt t="94708" x="6623050" y="5486400"/>
          <p14:tracePt t="94721" x="6623050" y="5480050"/>
          <p14:tracePt t="94738" x="6610350" y="5467350"/>
          <p14:tracePt t="94739" x="6610350" y="5461000"/>
          <p14:tracePt t="94755" x="6610350" y="5441950"/>
          <p14:tracePt t="94772" x="6610350" y="5429250"/>
          <p14:tracePt t="94788" x="6610350" y="5416550"/>
          <p14:tracePt t="94805" x="6610350" y="5410200"/>
          <p14:tracePt t="94822" x="6610350" y="5403850"/>
          <p14:tracePt t="94838" x="6610350" y="5397500"/>
          <p14:tracePt t="94854" x="6610350" y="5391150"/>
          <p14:tracePt t="94871" x="6616700" y="5378450"/>
          <p14:tracePt t="94889" x="6629400" y="5365750"/>
          <p14:tracePt t="94904" x="6629400" y="5359400"/>
          <p14:tracePt t="94921" x="6642100" y="5353050"/>
          <p14:tracePt t="94938" x="6648450" y="5346700"/>
          <p14:tracePt t="94955" x="6673850" y="5334000"/>
          <p14:tracePt t="94972" x="6699250" y="5327650"/>
          <p14:tracePt t="94988" x="6724650" y="5321300"/>
          <p14:tracePt t="95005" x="6750050" y="5314950"/>
          <p14:tracePt t="95022" x="6769100" y="5308600"/>
          <p14:tracePt t="95038" x="6788150" y="5308600"/>
          <p14:tracePt t="95055" x="6807200" y="5308600"/>
          <p14:tracePt t="95072" x="6826250" y="5308600"/>
          <p14:tracePt t="95089" x="6864350" y="5308600"/>
          <p14:tracePt t="95105" x="6902450" y="5308600"/>
          <p14:tracePt t="95122" x="6940550" y="5308600"/>
          <p14:tracePt t="95138" x="6965950" y="5308600"/>
          <p14:tracePt t="95156" x="6997700" y="5321300"/>
          <p14:tracePt t="95172" x="7023100" y="5327650"/>
          <p14:tracePt t="95188" x="7061200" y="5340350"/>
          <p14:tracePt t="95205" x="7092950" y="5353050"/>
          <p14:tracePt t="95223" x="7105650" y="5353050"/>
          <p14:tracePt t="95238" x="7112000" y="5359400"/>
          <p14:tracePt t="95267" x="7118350" y="5359400"/>
          <p14:tracePt t="95284" x="7124700" y="5372100"/>
          <p14:tracePt t="95291" x="7131050" y="5372100"/>
          <p14:tracePt t="95305" x="7137400" y="5384800"/>
          <p14:tracePt t="95322" x="7143750" y="5397500"/>
          <p14:tracePt t="95338" x="7156450" y="5416550"/>
          <p14:tracePt t="95356" x="7162800" y="5435600"/>
          <p14:tracePt t="95372" x="7169150" y="5454650"/>
          <p14:tracePt t="95388" x="7169150" y="5467350"/>
          <p14:tracePt t="95405" x="7169150" y="5473700"/>
          <p14:tracePt t="95423" x="7175500" y="5486400"/>
          <p14:tracePt t="95438" x="7175500" y="5492750"/>
          <p14:tracePt t="95455" x="7175500" y="5505450"/>
          <p14:tracePt t="95472" x="7175500" y="5518150"/>
          <p14:tracePt t="95489" x="7175500" y="5524500"/>
          <p14:tracePt t="95505" x="7175500" y="5530850"/>
          <p14:tracePt t="95522" x="7175500" y="5543550"/>
          <p14:tracePt t="95539" x="7169150" y="5543550"/>
          <p14:tracePt t="95557" x="7169150" y="5556250"/>
          <p14:tracePt t="95572" x="7162800" y="5556250"/>
          <p14:tracePt t="95589" x="7150100" y="5568950"/>
          <p14:tracePt t="95605" x="7118350" y="5575300"/>
          <p14:tracePt t="95623" x="7092950" y="5588000"/>
          <p14:tracePt t="95639" x="7080250" y="5594350"/>
          <p14:tracePt t="95667" x="7073900" y="5594350"/>
          <p14:tracePt t="95675" x="7067550" y="5607050"/>
          <p14:tracePt t="95690" x="7048500" y="5607050"/>
          <p14:tracePt t="95705" x="7010400" y="5607050"/>
          <p14:tracePt t="95722" x="6959600" y="5607050"/>
          <p14:tracePt t="95739" x="6934200" y="5607050"/>
          <p14:tracePt t="95740" x="6921500" y="5607050"/>
          <p14:tracePt t="97765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4960" y="1738312"/>
            <a:ext cx="4811429" cy="28623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print("Test")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a=input()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‘xyz’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a=input(“Type any number ")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Type any number 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‘5’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7280" y="1738312"/>
            <a:ext cx="2178866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Test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를 출력한다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7280" y="2223060"/>
            <a:ext cx="5334000" cy="1287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사용자가 문자를 입력하기를 기다렸다가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입력이 되면 변수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에 저장한다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값을 출력한다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823970" y="1966355"/>
            <a:ext cx="216408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3823970" y="2465185"/>
            <a:ext cx="216408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3838275" y="3032983"/>
            <a:ext cx="2279892" cy="24223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77280" y="3594643"/>
            <a:ext cx="5334000" cy="13388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화면에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Type any number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를 출력하고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사용자가 문자를 입력하기를 기다렸다가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입력이 되면 변수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에 저장한다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2709859" y="4025530"/>
            <a:ext cx="469566" cy="96012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16437" y="2832470"/>
            <a:ext cx="1802760" cy="215318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20845" y="5023168"/>
            <a:ext cx="2545882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사용자가 입력한 문자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695982" y="3623306"/>
            <a:ext cx="1481298" cy="24223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20845" y="1030130"/>
            <a:ext cx="198163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IDLE shell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635895" y="4505590"/>
            <a:ext cx="469566" cy="96012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328" y="5584677"/>
            <a:ext cx="1379517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라는 문자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4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000"/>
    </mc:Choice>
    <mc:Fallback xmlns="">
      <p:transition spd="slow" advTm="1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48" x="1098550" y="2108200"/>
          <p14:tracePt t="12561" x="1104900" y="2108200"/>
          <p14:tracePt t="12729" x="1111250" y="2108200"/>
          <p14:tracePt t="12753" x="1117600" y="2108200"/>
          <p14:tracePt t="12761" x="1123950" y="2108200"/>
          <p14:tracePt t="12768" x="1130300" y="2108200"/>
          <p14:tracePt t="12785" x="1143000" y="2108200"/>
          <p14:tracePt t="12803" x="1155700" y="2108200"/>
          <p14:tracePt t="12937" x="1162050" y="2108200"/>
          <p14:tracePt t="13033" x="1168400" y="2108200"/>
          <p14:tracePt t="13040" x="1187450" y="2108200"/>
          <p14:tracePt t="13052" x="1200150" y="2108200"/>
          <p14:tracePt t="13069" x="1238250" y="2108200"/>
          <p14:tracePt t="13085" x="1270000" y="2108200"/>
          <p14:tracePt t="13103" x="1301750" y="2108200"/>
          <p14:tracePt t="13118" x="1314450" y="2108200"/>
          <p14:tracePt t="13135" x="1327150" y="2108200"/>
          <p14:tracePt t="13137" x="1333500" y="2108200"/>
          <p14:tracePt t="13153" x="1339850" y="2108200"/>
          <p14:tracePt t="13193" x="1346200" y="2108200"/>
          <p14:tracePt t="13201" x="1365250" y="2108200"/>
          <p14:tracePt t="13208" x="1384300" y="2108200"/>
          <p14:tracePt t="13219" x="1397000" y="2108200"/>
          <p14:tracePt t="13237" x="1454150" y="2108200"/>
          <p14:tracePt t="13252" x="1498600" y="2108200"/>
          <p14:tracePt t="13269" x="1555750" y="2095500"/>
          <p14:tracePt t="13285" x="1600200" y="2095500"/>
          <p14:tracePt t="13303" x="1638300" y="2089150"/>
          <p14:tracePt t="13319" x="1689100" y="2089150"/>
          <p14:tracePt t="13336" x="1758950" y="2089150"/>
          <p14:tracePt t="13352" x="1898650" y="2082800"/>
          <p14:tracePt t="13370" x="1974850" y="2082800"/>
          <p14:tracePt t="13386" x="2000250" y="2082800"/>
          <p14:tracePt t="13881" x="1993900" y="2082800"/>
          <p14:tracePt t="13896" x="1987550" y="2082800"/>
          <p14:tracePt t="13905" x="1981200" y="2082800"/>
          <p14:tracePt t="14209" x="1981200" y="2076450"/>
          <p14:tracePt t="14217" x="2000250" y="2076450"/>
          <p14:tracePt t="14225" x="2032000" y="2076450"/>
          <p14:tracePt t="14236" x="2063750" y="2076450"/>
          <p14:tracePt t="14253" x="2184400" y="2076450"/>
          <p14:tracePt t="14270" x="2343150" y="2076450"/>
          <p14:tracePt t="14287" x="2470150" y="2063750"/>
          <p14:tracePt t="14304" x="2552700" y="2044700"/>
          <p14:tracePt t="14305" x="2571750" y="2044700"/>
          <p14:tracePt t="14320" x="2578100" y="2038350"/>
          <p14:tracePt t="14465" x="2584450" y="2038350"/>
          <p14:tracePt t="14489" x="2590800" y="2038350"/>
          <p14:tracePt t="14633" x="2584450" y="2038350"/>
          <p14:tracePt t="14641" x="2571750" y="2038350"/>
          <p14:tracePt t="14653" x="2565400" y="2038350"/>
          <p14:tracePt t="14670" x="2540000" y="2038350"/>
          <p14:tracePt t="14687" x="2527300" y="2044700"/>
          <p14:tracePt t="14705" x="2514600" y="2044700"/>
          <p14:tracePt t="14721" x="2508250" y="2044700"/>
          <p14:tracePt t="14737" x="2495550" y="2051050"/>
          <p14:tracePt t="14754" x="2470150" y="2051050"/>
          <p14:tracePt t="14771" x="2444750" y="2051050"/>
          <p14:tracePt t="14787" x="2419350" y="2051050"/>
          <p14:tracePt t="14804" x="2387600" y="2051050"/>
          <p14:tracePt t="14820" x="2362200" y="2051050"/>
          <p14:tracePt t="14838" x="2330450" y="2051050"/>
          <p14:tracePt t="14854" x="2311400" y="2051050"/>
          <p14:tracePt t="14870" x="2298700" y="2051050"/>
          <p14:tracePt t="14887" x="2279650" y="2051050"/>
          <p14:tracePt t="14905" x="2247900" y="2063750"/>
          <p14:tracePt t="14920" x="2235200" y="2063750"/>
          <p14:tracePt t="14937" x="2203450" y="2070100"/>
          <p14:tracePt t="14954" x="2184400" y="2070100"/>
          <p14:tracePt t="14971" x="2159000" y="2070100"/>
          <p14:tracePt t="14987" x="2152650" y="2070100"/>
          <p14:tracePt t="15004" x="2146300" y="2070100"/>
          <p14:tracePt t="15049" x="2133600" y="2070100"/>
          <p14:tracePt t="15056" x="2114550" y="2070100"/>
          <p14:tracePt t="15064" x="2101850" y="2070100"/>
          <p14:tracePt t="15073" x="2089150" y="2070100"/>
          <p14:tracePt t="15087" x="2070100" y="2070100"/>
          <p14:tracePt t="15105" x="2038350" y="2070100"/>
          <p14:tracePt t="15138" x="2032000" y="2070100"/>
          <p14:tracePt t="15145" x="2025650" y="2070100"/>
          <p14:tracePt t="15154" x="2012950" y="2070100"/>
          <p14:tracePt t="15171" x="1993900" y="2070100"/>
          <p14:tracePt t="15188" x="1981200" y="2070100"/>
          <p14:tracePt t="15204" x="1962150" y="2070100"/>
          <p14:tracePt t="15265" x="1955800" y="2070100"/>
          <p14:tracePt t="15282" x="1949450" y="2070100"/>
          <p14:tracePt t="15288" x="1943100" y="2070100"/>
          <p14:tracePt t="15297" x="1936750" y="2063750"/>
          <p14:tracePt t="15305" x="1930400" y="2063750"/>
          <p14:tracePt t="15321" x="1905000" y="2051050"/>
          <p14:tracePt t="15339" x="1885950" y="2038350"/>
          <p14:tracePt t="15354" x="1873250" y="2032000"/>
          <p14:tracePt t="15385" x="1873250" y="2025650"/>
          <p14:tracePt t="15609" x="1854200" y="2019300"/>
          <p14:tracePt t="15617" x="1841500" y="2012950"/>
          <p14:tracePt t="15624" x="1835150" y="2000250"/>
          <p14:tracePt t="15638" x="1822450" y="1993900"/>
          <p14:tracePt t="15654" x="1809750" y="1987550"/>
          <p14:tracePt t="15672" x="1803400" y="1981200"/>
          <p14:tracePt t="15689" x="1797050" y="1955800"/>
          <p14:tracePt t="15705" x="1784350" y="1924050"/>
          <p14:tracePt t="15721" x="1784350" y="1898650"/>
          <p14:tracePt t="15738" x="1784350" y="1879600"/>
          <p14:tracePt t="15756" x="1784350" y="1847850"/>
          <p14:tracePt t="15771" x="1784350" y="1828800"/>
          <p14:tracePt t="15788" x="1803400" y="1803400"/>
          <p14:tracePt t="15805" x="1809750" y="1797050"/>
          <p14:tracePt t="15823" x="1828800" y="1797050"/>
          <p14:tracePt t="15838" x="1835150" y="1790700"/>
          <p14:tracePt t="15855" x="1841500" y="1790700"/>
          <p14:tracePt t="15897" x="1847850" y="1790700"/>
          <p14:tracePt t="15905" x="1854200" y="1790700"/>
          <p14:tracePt t="15913" x="1866900" y="1790700"/>
          <p14:tracePt t="15921" x="1873250" y="1797050"/>
          <p14:tracePt t="15938" x="1879600" y="1809750"/>
          <p14:tracePt t="15955" x="1885950" y="1822450"/>
          <p14:tracePt t="16001" x="1885950" y="1828800"/>
          <p14:tracePt t="16017" x="1892300" y="1835150"/>
          <p14:tracePt t="16025" x="1892300" y="1841500"/>
          <p14:tracePt t="16039" x="1892300" y="1854200"/>
          <p14:tracePt t="16055" x="1892300" y="1885950"/>
          <p14:tracePt t="16071" x="1892300" y="1924050"/>
          <p14:tracePt t="16088" x="1892300" y="1981200"/>
          <p14:tracePt t="16106" x="1892300" y="2000250"/>
          <p14:tracePt t="16122" x="1892300" y="2006600"/>
          <p14:tracePt t="16138" x="1892300" y="2012950"/>
          <p14:tracePt t="16161" x="1892300" y="2019300"/>
          <p14:tracePt t="16201" x="1885950" y="2025650"/>
          <p14:tracePt t="16217" x="1885950" y="2032000"/>
          <p14:tracePt t="16225" x="1879600" y="2032000"/>
          <p14:tracePt t="16241" x="1873250" y="2032000"/>
          <p14:tracePt t="16258" x="1866900" y="2032000"/>
          <p14:tracePt t="16289" x="1860550" y="2032000"/>
          <p14:tracePt t="16297" x="1854200" y="2032000"/>
          <p14:tracePt t="16306" x="1841500" y="2032000"/>
          <p14:tracePt t="16322" x="1803400" y="2032000"/>
          <p14:tracePt t="16338" x="1765300" y="2032000"/>
          <p14:tracePt t="16355" x="1746250" y="2025650"/>
          <p14:tracePt t="16373" x="1739900" y="2025650"/>
          <p14:tracePt t="16389" x="1739900" y="2019300"/>
          <p14:tracePt t="16409" x="1739900" y="2012950"/>
          <p14:tracePt t="16425" x="1739900" y="2006600"/>
          <p14:tracePt t="16439" x="1739900" y="2000250"/>
          <p14:tracePt t="16455" x="1739900" y="1968500"/>
          <p14:tracePt t="16472" x="1739900" y="1949450"/>
          <p14:tracePt t="16489" x="1746250" y="1917700"/>
          <p14:tracePt t="16506" x="1746250" y="1898650"/>
          <p14:tracePt t="16522" x="1752600" y="1879600"/>
          <p14:tracePt t="16539" x="1758950" y="1866900"/>
          <p14:tracePt t="16555" x="1765300" y="1854200"/>
          <p14:tracePt t="16573" x="1784350" y="1835150"/>
          <p14:tracePt t="16588" x="1803400" y="1822450"/>
          <p14:tracePt t="16605" x="1816100" y="1809750"/>
          <p14:tracePt t="16622" x="1835150" y="1809750"/>
          <p14:tracePt t="16640" x="1847850" y="1803400"/>
          <p14:tracePt t="16655" x="1873250" y="1803400"/>
          <p14:tracePt t="16672" x="1924050" y="1822450"/>
          <p14:tracePt t="16689" x="1968500" y="1847850"/>
          <p14:tracePt t="16706" x="1981200" y="1866900"/>
          <p14:tracePt t="16722" x="1981200" y="1898650"/>
          <p14:tracePt t="16739" x="1981200" y="1930400"/>
          <p14:tracePt t="16756" x="1981200" y="1962150"/>
          <p14:tracePt t="16773" x="1981200" y="1981200"/>
          <p14:tracePt t="16834" x="1993900" y="1987550"/>
          <p14:tracePt t="16841" x="2019300" y="1987550"/>
          <p14:tracePt t="16849" x="2051050" y="1987550"/>
          <p14:tracePt t="16857" x="2108200" y="1987550"/>
          <p14:tracePt t="16872" x="2165350" y="1968500"/>
          <p14:tracePt t="16874" x="2241550" y="1962150"/>
          <p14:tracePt t="16889" x="2355850" y="1949450"/>
          <p14:tracePt t="16906" x="2419350" y="1936750"/>
          <p14:tracePt t="16923" x="2438400" y="1936750"/>
          <p14:tracePt t="17049" x="2444750" y="1936750"/>
          <p14:tracePt t="17057" x="2463800" y="1924050"/>
          <p14:tracePt t="17065" x="2489200" y="1924050"/>
          <p14:tracePt t="17073" x="2508250" y="1917700"/>
          <p14:tracePt t="17089" x="2578100" y="1898650"/>
          <p14:tracePt t="17106" x="2641600" y="1885950"/>
          <p14:tracePt t="17124" x="2647950" y="1885950"/>
          <p14:tracePt t="17242" x="2647950" y="1892300"/>
          <p14:tracePt t="17249" x="2647950" y="1898650"/>
          <p14:tracePt t="17257" x="2635250" y="1905000"/>
          <p14:tracePt t="17273" x="2603500" y="1930400"/>
          <p14:tracePt t="17289" x="2552700" y="1962150"/>
          <p14:tracePt t="17306" x="2501900" y="2000250"/>
          <p14:tracePt t="17324" x="2482850" y="2012950"/>
          <p14:tracePt t="17339" x="2457450" y="2032000"/>
          <p14:tracePt t="17356" x="2432050" y="2032000"/>
          <p14:tracePt t="17373" x="2406650" y="2038350"/>
          <p14:tracePt t="17390" x="2381250" y="2044700"/>
          <p14:tracePt t="17406" x="2362200" y="2057400"/>
          <p14:tracePt t="17423" x="2349500" y="2057400"/>
          <p14:tracePt t="17439" x="2343150" y="2063750"/>
          <p14:tracePt t="17457" x="2311400" y="2063750"/>
          <p14:tracePt t="17473" x="2266950" y="2063750"/>
          <p14:tracePt t="17490" x="2228850" y="2063750"/>
          <p14:tracePt t="17506" x="2203450" y="2063750"/>
          <p14:tracePt t="17524" x="2197100" y="2063750"/>
          <p14:tracePt t="17554" x="2190750" y="2063750"/>
          <p14:tracePt t="17561" x="2178050" y="2063750"/>
          <p14:tracePt t="17573" x="2165350" y="2063750"/>
          <p14:tracePt t="17590" x="2114550" y="2063750"/>
          <p14:tracePt t="17606" x="2070100" y="2063750"/>
          <p14:tracePt t="17623" x="2044700" y="2063750"/>
          <p14:tracePt t="17640" x="2025650" y="2063750"/>
          <p14:tracePt t="17658" x="1987550" y="2044700"/>
          <p14:tracePt t="17673" x="1968500" y="2025650"/>
          <p14:tracePt t="17690" x="1949450" y="2019300"/>
          <p14:tracePt t="17706" x="1924050" y="2006600"/>
          <p14:tracePt t="17724" x="1911350" y="2000250"/>
          <p14:tracePt t="17740" x="1905000" y="1993900"/>
          <p14:tracePt t="17757" x="1898650" y="1981200"/>
          <p14:tracePt t="17773" x="1892300" y="1962150"/>
          <p14:tracePt t="17790" x="1892300" y="1943100"/>
          <p14:tracePt t="17807" x="1892300" y="1924050"/>
          <p14:tracePt t="17823" x="1892300" y="1917700"/>
          <p14:tracePt t="17840" x="1892300" y="1905000"/>
          <p14:tracePt t="17857" x="1898650" y="1885950"/>
          <p14:tracePt t="17874" x="1930400" y="1879600"/>
          <p14:tracePt t="17890" x="1993900" y="1866900"/>
          <p14:tracePt t="17907" x="2089150" y="1854200"/>
          <p14:tracePt t="17924" x="2197100" y="1854200"/>
          <p14:tracePt t="17940" x="2317750" y="1854200"/>
          <p14:tracePt t="17958" x="2393950" y="1854200"/>
          <p14:tracePt t="17973" x="2406650" y="1854200"/>
          <p14:tracePt t="18017" x="2413000" y="1854200"/>
          <p14:tracePt t="18041" x="2419350" y="1860550"/>
          <p14:tracePt t="18049" x="2419350" y="1873250"/>
          <p14:tracePt t="18058" x="2419350" y="1892300"/>
          <p14:tracePt t="18073" x="2419350" y="1930400"/>
          <p14:tracePt t="18090" x="2419350" y="1955800"/>
          <p14:tracePt t="18107" x="2413000" y="1974850"/>
          <p14:tracePt t="18124" x="2406650" y="1987550"/>
          <p14:tracePt t="18140" x="2406650" y="1993900"/>
          <p14:tracePt t="18157" x="2393950" y="2006600"/>
          <p14:tracePt t="18174" x="2387600" y="2019300"/>
          <p14:tracePt t="18192" x="2381250" y="2025650"/>
          <p14:tracePt t="18250" x="2374900" y="2032000"/>
          <p14:tracePt t="18266" x="2368550" y="2032000"/>
          <p14:tracePt t="18282" x="2362200" y="2038350"/>
          <p14:tracePt t="18289" x="2355850" y="2038350"/>
          <p14:tracePt t="18306" x="2349500" y="2044700"/>
          <p14:tracePt t="18353" x="2343150" y="2044700"/>
          <p14:tracePt t="18361" x="2336800" y="2044700"/>
          <p14:tracePt t="18374" x="2330450" y="2044700"/>
          <p14:tracePt t="18390" x="2324100" y="2044700"/>
          <p14:tracePt t="18407" x="2317750" y="2044700"/>
          <p14:tracePt t="18449" x="2305050" y="2044700"/>
          <p14:tracePt t="18457" x="2292350" y="2044700"/>
          <p14:tracePt t="18466" x="2266950" y="2057400"/>
          <p14:tracePt t="18474" x="2247900" y="2063750"/>
          <p14:tracePt t="18491" x="2209800" y="2063750"/>
          <p14:tracePt t="18507" x="2178050" y="2070100"/>
          <p14:tracePt t="18524" x="2127250" y="2070100"/>
          <p14:tracePt t="18541" x="2057400" y="2082800"/>
          <p14:tracePt t="18558" x="1968500" y="2082800"/>
          <p14:tracePt t="18574" x="1860550" y="2089150"/>
          <p14:tracePt t="18590" x="1778000" y="2095500"/>
          <p14:tracePt t="18608" x="1663700" y="2108200"/>
          <p14:tracePt t="18625" x="1498600" y="2133600"/>
          <p14:tracePt t="18640" x="1454150" y="2139950"/>
          <p14:tracePt t="18658" x="1333500" y="2159000"/>
          <p14:tracePt t="18674" x="1301750" y="2165350"/>
          <p14:tracePt t="18692" x="1276350" y="2171700"/>
          <p14:tracePt t="18721" x="1270000" y="2171700"/>
          <p14:tracePt t="18729" x="1263650" y="2171700"/>
          <p14:tracePt t="18741" x="1250950" y="2171700"/>
          <p14:tracePt t="18758" x="1206500" y="2184400"/>
          <p14:tracePt t="18774" x="1123950" y="2190750"/>
          <p14:tracePt t="18791" x="1041400" y="2197100"/>
          <p14:tracePt t="18808" x="1016000" y="2203450"/>
          <p14:tracePt t="18849" x="1009650" y="2203450"/>
          <p14:tracePt t="18866" x="1003300" y="2203450"/>
          <p14:tracePt t="18873" x="984250" y="2203450"/>
          <p14:tracePt t="18881" x="958850" y="2209800"/>
          <p14:tracePt t="18892" x="946150" y="2216150"/>
          <p14:tracePt t="18907" x="927100" y="2216150"/>
          <p14:tracePt t="18924" x="920750" y="2216150"/>
          <p14:tracePt t="18978" x="914400" y="2216150"/>
          <p14:tracePt t="18985" x="914400" y="2222500"/>
          <p14:tracePt t="18993" x="908050" y="2228850"/>
          <p14:tracePt t="19007" x="908050" y="2241550"/>
          <p14:tracePt t="19025" x="882650" y="2298700"/>
          <p14:tracePt t="19041" x="869950" y="2317750"/>
          <p14:tracePt t="19058" x="863600" y="2324100"/>
          <p14:tracePt t="19074" x="857250" y="2330450"/>
          <p14:tracePt t="19097" x="850900" y="2336800"/>
          <p14:tracePt t="19108" x="844550" y="2336800"/>
          <p14:tracePt t="19125" x="819150" y="2343150"/>
          <p14:tracePt t="19141" x="793750" y="2349500"/>
          <p14:tracePt t="19159" x="762000" y="2349500"/>
          <p14:tracePt t="19174" x="730250" y="2362200"/>
          <p14:tracePt t="19193" x="654050" y="2368550"/>
          <p14:tracePt t="19209" x="622300" y="2374900"/>
          <p14:tracePt t="19210" x="590550" y="2381250"/>
          <p14:tracePt t="19224" x="571500" y="2381250"/>
          <p14:tracePt t="19241" x="546100" y="2381250"/>
          <p14:tracePt t="19259" x="533400" y="2381250"/>
          <p14:tracePt t="19275" x="514350" y="2381250"/>
          <p14:tracePt t="19291" x="482600" y="2381250"/>
          <p14:tracePt t="19308" x="457200" y="2381250"/>
          <p14:tracePt t="19326" x="444500" y="2381250"/>
          <p14:tracePt t="19341" x="431800" y="2362200"/>
          <p14:tracePt t="19358" x="419100" y="2349500"/>
          <p14:tracePt t="19375" x="412750" y="2330450"/>
          <p14:tracePt t="19392" x="406400" y="2317750"/>
          <p14:tracePt t="19408" x="400050" y="2311400"/>
          <p14:tracePt t="19425" x="387350" y="2286000"/>
          <p14:tracePt t="19442" x="381000" y="2273300"/>
          <p14:tracePt t="19459" x="374650" y="2254250"/>
          <p14:tracePt t="19475" x="368300" y="2228850"/>
          <p14:tracePt t="19491" x="368300" y="2216150"/>
          <p14:tracePt t="19508" x="368300" y="2203450"/>
          <p14:tracePt t="19526" x="368300" y="2190750"/>
          <p14:tracePt t="19541" x="368300" y="2178050"/>
          <p14:tracePt t="19558" x="368300" y="2159000"/>
          <p14:tracePt t="19575" x="374650" y="2152650"/>
          <p14:tracePt t="19592" x="393700" y="2139950"/>
          <p14:tracePt t="19608" x="412750" y="2127250"/>
          <p14:tracePt t="19625" x="444500" y="2101850"/>
          <p14:tracePt t="19641" x="476250" y="2089150"/>
          <p14:tracePt t="19659" x="527050" y="2076450"/>
          <p14:tracePt t="19675" x="577850" y="2070100"/>
          <p14:tracePt t="19691" x="635000" y="2051050"/>
          <p14:tracePt t="19708" x="711200" y="2051050"/>
          <p14:tracePt t="19726" x="781050" y="2051050"/>
          <p14:tracePt t="19741" x="857250" y="2051050"/>
          <p14:tracePt t="19758" x="933450" y="2051050"/>
          <p14:tracePt t="19775" x="996950" y="2051050"/>
          <p14:tracePt t="19792" x="1041400" y="2057400"/>
          <p14:tracePt t="19793" x="1054100" y="2057400"/>
          <p14:tracePt t="19808" x="1066800" y="2057400"/>
          <p14:tracePt t="19858" x="1066800" y="2063750"/>
          <p14:tracePt t="19866" x="1073150" y="2070100"/>
          <p14:tracePt t="19882" x="1085850" y="2076450"/>
          <p14:tracePt t="19892" x="1085850" y="2089150"/>
          <p14:tracePt t="19908" x="1092200" y="2114550"/>
          <p14:tracePt t="19926" x="1104900" y="2146300"/>
          <p14:tracePt t="19942" x="1111250" y="2171700"/>
          <p14:tracePt t="19958" x="1111250" y="2178050"/>
          <p14:tracePt t="19976" x="1111250" y="2184400"/>
          <p14:tracePt t="19993" x="1111250" y="2190750"/>
          <p14:tracePt t="20008" x="1111250" y="2197100"/>
          <p14:tracePt t="20026" x="1111250" y="2203450"/>
          <p14:tracePt t="20042" x="1111250" y="2216150"/>
          <p14:tracePt t="20059" x="1104900" y="2235200"/>
          <p14:tracePt t="20076" x="1092200" y="2254250"/>
          <p14:tracePt t="20092" x="1066800" y="2273300"/>
          <p14:tracePt t="20109" x="1041400" y="2286000"/>
          <p14:tracePt t="20127" x="1016000" y="2298700"/>
          <p14:tracePt t="20142" x="996950" y="2311400"/>
          <p14:tracePt t="20159" x="990600" y="2317750"/>
          <p14:tracePt t="20176" x="984250" y="2324100"/>
          <p14:tracePt t="20193" x="958850" y="2330450"/>
          <p14:tracePt t="20209" x="920750" y="2336800"/>
          <p14:tracePt t="20226" x="869950" y="2349500"/>
          <p14:tracePt t="20242" x="825500" y="2355850"/>
          <p14:tracePt t="20260" x="800100" y="2368550"/>
          <p14:tracePt t="20275" x="781050" y="2368550"/>
          <p14:tracePt t="20292" x="762000" y="2368550"/>
          <p14:tracePt t="20309" x="723900" y="2368550"/>
          <p14:tracePt t="20327" x="673100" y="2368550"/>
          <p14:tracePt t="20343" x="615950" y="2368550"/>
          <p14:tracePt t="20360" x="571500" y="2368550"/>
          <p14:tracePt t="20376" x="546100" y="2368550"/>
          <p14:tracePt t="20393" x="508000" y="2368550"/>
          <p14:tracePt t="20409" x="482600" y="2368550"/>
          <p14:tracePt t="20426" x="444500" y="2362200"/>
          <p14:tracePt t="20442" x="412750" y="2349500"/>
          <p14:tracePt t="20460" x="393700" y="2343150"/>
          <p14:tracePt t="20476" x="374650" y="2336800"/>
          <p14:tracePt t="20492" x="368300" y="2330450"/>
          <p14:tracePt t="20509" x="355600" y="2324100"/>
          <p14:tracePt t="20546" x="349250" y="2317750"/>
          <p14:tracePt t="20554" x="349250" y="2311400"/>
          <p14:tracePt t="20562" x="349250" y="2305050"/>
          <p14:tracePt t="20576" x="349250" y="2292350"/>
          <p14:tracePt t="20594" x="349250" y="2260600"/>
          <p14:tracePt t="20609" x="349250" y="2241550"/>
          <p14:tracePt t="20626" x="349250" y="2222500"/>
          <p14:tracePt t="20642" x="374650" y="2184400"/>
          <p14:tracePt t="20661" x="393700" y="2171700"/>
          <p14:tracePt t="20676" x="425450" y="2152650"/>
          <p14:tracePt t="20693" x="501650" y="2133600"/>
          <p14:tracePt t="20709" x="565150" y="2114550"/>
          <p14:tracePt t="20727" x="622300" y="2101850"/>
          <p14:tracePt t="20743" x="660400" y="2095500"/>
          <p14:tracePt t="20759" x="679450" y="2095500"/>
          <p14:tracePt t="20776" x="685800" y="2095500"/>
          <p14:tracePt t="20970" x="685800" y="2089150"/>
          <p14:tracePt t="20977" x="692150" y="2089150"/>
          <p14:tracePt t="20985" x="704850" y="2089150"/>
          <p14:tracePt t="20993" x="723900" y="2089150"/>
          <p14:tracePt t="21010" x="749300" y="2089150"/>
          <p14:tracePt t="21026" x="768350" y="2089150"/>
          <p14:tracePt t="21049" x="774700" y="2089150"/>
          <p14:tracePt t="21562" x="768350" y="2089150"/>
          <p14:tracePt t="21569" x="762000" y="2089150"/>
          <p14:tracePt t="21587" x="749300" y="2089150"/>
          <p14:tracePt t="21593" x="742950" y="2089150"/>
          <p14:tracePt t="21610" x="717550" y="2089150"/>
          <p14:tracePt t="21627" x="692150" y="2082800"/>
          <p14:tracePt t="21644" x="673100" y="2082800"/>
          <p14:tracePt t="21660" x="647700" y="2070100"/>
          <p14:tracePt t="21677" x="635000" y="2070100"/>
          <p14:tracePt t="21693" x="628650" y="2070100"/>
          <p14:tracePt t="21711" x="622300" y="2070100"/>
          <p14:tracePt t="21730" x="615950" y="2070100"/>
          <p14:tracePt t="21762" x="609600" y="2070100"/>
          <p14:tracePt t="21850" x="603250" y="2070100"/>
          <p14:tracePt t="21857" x="603250" y="2063750"/>
          <p14:tracePt t="21866" x="590550" y="2063750"/>
          <p14:tracePt t="21883" x="584200" y="2063750"/>
          <p14:tracePt t="21894" x="577850" y="2063750"/>
          <p14:tracePt t="21911" x="558800" y="2063750"/>
          <p14:tracePt t="21928" x="527050" y="2057400"/>
          <p14:tracePt t="21944" x="488950" y="2051050"/>
          <p14:tracePt t="21961" x="444500" y="2044700"/>
          <p14:tracePt t="21962" x="419100" y="2038350"/>
          <p14:tracePt t="21977" x="387350" y="2038350"/>
          <p14:tracePt t="21995" x="381000" y="2032000"/>
          <p14:tracePt t="22034" x="374650" y="2032000"/>
          <p14:tracePt t="22042" x="374650" y="2019300"/>
          <p14:tracePt t="22050" x="374650" y="2006600"/>
          <p14:tracePt t="22061" x="374650" y="1987550"/>
          <p14:tracePt t="22077" x="374650" y="1949450"/>
          <p14:tracePt t="22094" x="374650" y="1917700"/>
          <p14:tracePt t="22111" x="374650" y="1892300"/>
          <p14:tracePt t="22129" x="374650" y="1879600"/>
          <p14:tracePt t="22144" x="374650" y="1873250"/>
          <p14:tracePt t="22161" x="387350" y="1847850"/>
          <p14:tracePt t="22178" x="425450" y="1828800"/>
          <p14:tracePt t="22195" x="501650" y="1809750"/>
          <p14:tracePt t="22211" x="609600" y="1790700"/>
          <p14:tracePt t="22227" x="692150" y="1790700"/>
          <p14:tracePt t="22244" x="755650" y="1790700"/>
          <p14:tracePt t="22261" x="787400" y="1790700"/>
          <p14:tracePt t="22278" x="819150" y="1809750"/>
          <p14:tracePt t="22294" x="831850" y="1822450"/>
          <p14:tracePt t="22311" x="850900" y="1841500"/>
          <p14:tracePt t="22328" x="850900" y="1866900"/>
          <p14:tracePt t="22345" x="863600" y="1905000"/>
          <p14:tracePt t="22346" x="863600" y="1930400"/>
          <p14:tracePt t="22361" x="863600" y="1943100"/>
          <p14:tracePt t="22378" x="863600" y="1974850"/>
          <p14:tracePt t="22395" x="857250" y="1987550"/>
          <p14:tracePt t="22417" x="850900" y="1993900"/>
          <p14:tracePt t="22498" x="850900" y="2000250"/>
          <p14:tracePt t="22505" x="850900" y="2006600"/>
          <p14:tracePt t="22513" x="863600" y="2006600"/>
          <p14:tracePt t="22528" x="889000" y="2006600"/>
          <p14:tracePt t="22545" x="939800" y="2012950"/>
          <p14:tracePt t="22562" x="990600" y="2019300"/>
          <p14:tracePt t="22594" x="996950" y="2019300"/>
          <p14:tracePt t="22786" x="1003300" y="2025650"/>
          <p14:tracePt t="22793" x="1016000" y="2038350"/>
          <p14:tracePt t="22801" x="1028700" y="2038350"/>
          <p14:tracePt t="22811" x="1041400" y="2038350"/>
          <p14:tracePt t="22828" x="1073150" y="2038350"/>
          <p14:tracePt t="22845" x="1104900" y="2038350"/>
          <p14:tracePt t="22898" x="1111250" y="2038350"/>
          <p14:tracePt t="22906" x="1123950" y="2038350"/>
          <p14:tracePt t="22913" x="1143000" y="2038350"/>
          <p14:tracePt t="22929" x="1155700" y="2038350"/>
          <p14:tracePt t="22945" x="1181100" y="2038350"/>
          <p14:tracePt t="22961" x="1212850" y="2038350"/>
          <p14:tracePt t="23002" x="1219200" y="2038350"/>
          <p14:tracePt t="23009" x="1244600" y="2038350"/>
          <p14:tracePt t="23017" x="1276350" y="2038350"/>
          <p14:tracePt t="23028" x="1314450" y="2038350"/>
          <p14:tracePt t="23045" x="1422400" y="2038350"/>
          <p14:tracePt t="23062" x="1524000" y="2038350"/>
          <p14:tracePt t="23079" x="1600200" y="2038350"/>
          <p14:tracePt t="23095" x="1638300" y="2038350"/>
          <p14:tracePt t="23112" x="1651000" y="2038350"/>
          <p14:tracePt t="23128" x="1657350" y="2038350"/>
          <p14:tracePt t="23210" x="1663700" y="2038350"/>
          <p14:tracePt t="23217" x="1676400" y="2038350"/>
          <p14:tracePt t="23229" x="1695450" y="2038350"/>
          <p14:tracePt t="23245" x="1746250" y="2038350"/>
          <p14:tracePt t="23262" x="1816100" y="2038350"/>
          <p14:tracePt t="23279" x="1898650" y="2038350"/>
          <p14:tracePt t="23295" x="1943100" y="2032000"/>
          <p14:tracePt t="23312" x="1987550" y="2025650"/>
          <p14:tracePt t="23328" x="2038350" y="2025650"/>
          <p14:tracePt t="23346" x="2127250" y="2019300"/>
          <p14:tracePt t="23362" x="2190750" y="2019300"/>
          <p14:tracePt t="23379" x="2273300" y="2019300"/>
          <p14:tracePt t="23395" x="2362200" y="2019300"/>
          <p14:tracePt t="23413" x="2432050" y="2019300"/>
          <p14:tracePt t="23429" x="2476500" y="2006600"/>
          <p14:tracePt t="23445" x="2489200" y="2006600"/>
          <p14:tracePt t="23930" x="2495550" y="2006600"/>
          <p14:tracePt t="23937" x="2501900" y="2006600"/>
          <p14:tracePt t="23946" x="2508250" y="2006600"/>
          <p14:tracePt t="23962" x="2520950" y="2006600"/>
          <p14:tracePt t="23979" x="2527300" y="2006600"/>
          <p14:tracePt t="24034" x="2533650" y="2006600"/>
          <p14:tracePt t="24042" x="2540000" y="2006600"/>
          <p14:tracePt t="24050" x="2559050" y="2006600"/>
          <p14:tracePt t="24062" x="2578100" y="2006600"/>
          <p14:tracePt t="24079" x="2603500" y="2006600"/>
          <p14:tracePt t="24154" x="2609850" y="2006600"/>
          <p14:tracePt t="24161" x="2616200" y="2006600"/>
          <p14:tracePt t="24170" x="2622550" y="2006600"/>
          <p14:tracePt t="24179" x="2635250" y="2006600"/>
          <p14:tracePt t="24196" x="2641600" y="2006600"/>
          <p14:tracePt t="24212" x="2647950" y="2006600"/>
          <p14:tracePt t="24274" x="2654300" y="2006600"/>
          <p14:tracePt t="24282" x="2667000" y="2006600"/>
          <p14:tracePt t="24290" x="2673350" y="2000250"/>
          <p14:tracePt t="24298" x="2679700" y="1993900"/>
          <p14:tracePt t="24619" x="2686050" y="1993900"/>
          <p14:tracePt t="24625" x="2692400" y="1993900"/>
          <p14:tracePt t="24634" x="2705100" y="1993900"/>
          <p14:tracePt t="24646" x="2717800" y="1993900"/>
          <p14:tracePt t="24663" x="2736850" y="1993900"/>
          <p14:tracePt t="24770" x="2743200" y="1987550"/>
          <p14:tracePt t="24778" x="2749550" y="1987550"/>
          <p14:tracePt t="24786" x="2762250" y="1987550"/>
          <p14:tracePt t="24796" x="2768600" y="1987550"/>
          <p14:tracePt t="24813" x="2774950" y="1981200"/>
          <p14:tracePt t="25402" x="2768600" y="1981200"/>
          <p14:tracePt t="25410" x="2762250" y="1981200"/>
          <p14:tracePt t="25427" x="2749550" y="1981200"/>
          <p14:tracePt t="25434" x="2736850" y="1981200"/>
          <p14:tracePt t="25447" x="2717800" y="1993900"/>
          <p14:tracePt t="25464" x="2654300" y="2000250"/>
          <p14:tracePt t="25481" x="2552700" y="2012950"/>
          <p14:tracePt t="25497" x="2336800" y="2051050"/>
          <p14:tracePt t="25514" x="2216150" y="2063750"/>
          <p14:tracePt t="25530" x="2101850" y="2082800"/>
          <p14:tracePt t="25548" x="2025650" y="2089150"/>
          <p14:tracePt t="25564" x="1924050" y="2108200"/>
          <p14:tracePt t="25580" x="1809750" y="2114550"/>
          <p14:tracePt t="25597" x="1651000" y="2146300"/>
          <p14:tracePt t="25615" x="1492250" y="2171700"/>
          <p14:tracePt t="25631" x="1377950" y="2203450"/>
          <p14:tracePt t="25648" x="1301750" y="2228850"/>
          <p14:tracePt t="25664" x="1263650" y="2235200"/>
          <p14:tracePt t="25681" x="1219200" y="2247900"/>
          <p14:tracePt t="25697" x="1200150" y="2254250"/>
          <p14:tracePt t="25714" x="1098550" y="2266950"/>
          <p14:tracePt t="25730" x="1009650" y="2286000"/>
          <p14:tracePt t="25748" x="946150" y="2305050"/>
          <p14:tracePt t="25764" x="927100" y="2305050"/>
          <p14:tracePt t="25811" x="927100" y="2311400"/>
          <p14:tracePt t="25834" x="920750" y="2317750"/>
          <p14:tracePt t="25850" x="914400" y="2317750"/>
          <p14:tracePt t="25858" x="914400" y="2324100"/>
          <p14:tracePt t="25866" x="908050" y="2324100"/>
          <p14:tracePt t="25881" x="908050" y="2330450"/>
          <p14:tracePt t="25906" x="901700" y="2336800"/>
          <p14:tracePt t="25915" x="901700" y="2343150"/>
          <p14:tracePt t="25931" x="889000" y="2349500"/>
          <p14:tracePt t="25947" x="876300" y="2362200"/>
          <p14:tracePt t="25964" x="869950" y="2368550"/>
          <p14:tracePt t="25982" x="863600" y="2374900"/>
          <p14:tracePt t="25998" x="857250" y="2374900"/>
          <p14:tracePt t="26018" x="850900" y="2381250"/>
          <p14:tracePt t="26034" x="844550" y="2381250"/>
          <p14:tracePt t="26048" x="831850" y="2381250"/>
          <p14:tracePt t="26065" x="787400" y="2381250"/>
          <p14:tracePt t="26081" x="736600" y="2381250"/>
          <p14:tracePt t="26082" x="723900" y="2381250"/>
          <p14:tracePt t="26097" x="717550" y="2381250"/>
          <p14:tracePt t="26116" x="711200" y="2381250"/>
          <p14:tracePt t="26163" x="698500" y="2381250"/>
          <p14:tracePt t="26171" x="692150" y="2381250"/>
          <p14:tracePt t="26182" x="679450" y="2381250"/>
          <p14:tracePt t="26198" x="647700" y="2381250"/>
          <p14:tracePt t="26214" x="628650" y="2381250"/>
          <p14:tracePt t="26232" x="622300" y="2381250"/>
          <p14:tracePt t="26258" x="609600" y="2381250"/>
          <p14:tracePt t="26266" x="603250" y="2381250"/>
          <p14:tracePt t="26281" x="590550" y="2381250"/>
          <p14:tracePt t="26298" x="552450" y="2368550"/>
          <p14:tracePt t="26316" x="533400" y="2362200"/>
          <p14:tracePt t="26331" x="520700" y="2362200"/>
          <p14:tracePt t="26348" x="514350" y="2362200"/>
          <p14:tracePt t="26365" x="488950" y="2355850"/>
          <p14:tracePt t="26382" x="457200" y="2343150"/>
          <p14:tracePt t="26398" x="419100" y="2336800"/>
          <p14:tracePt t="26415" x="393700" y="2324100"/>
          <p14:tracePt t="26432" x="374650" y="2317750"/>
          <p14:tracePt t="26449" x="355600" y="2311400"/>
          <p14:tracePt t="26450" x="342900" y="2305050"/>
          <p14:tracePt t="26466" x="336550" y="2298700"/>
          <p14:tracePt t="26481" x="323850" y="2286000"/>
          <p14:tracePt t="26498" x="298450" y="2247900"/>
          <p14:tracePt t="26516" x="292100" y="2222500"/>
          <p14:tracePt t="26538" x="285750" y="2216150"/>
          <p14:tracePt t="26548" x="285750" y="2209800"/>
          <p14:tracePt t="26565" x="279400" y="2197100"/>
          <p14:tracePt t="26582" x="279400" y="2184400"/>
          <p14:tracePt t="26599" x="279400" y="2165350"/>
          <p14:tracePt t="26615" x="279400" y="2146300"/>
          <p14:tracePt t="26631" x="279400" y="2127250"/>
          <p14:tracePt t="26649" x="292100" y="2108200"/>
          <p14:tracePt t="26666" x="311150" y="2089150"/>
          <p14:tracePt t="26667" x="323850" y="2082800"/>
          <p14:tracePt t="26682" x="355600" y="2063750"/>
          <p14:tracePt t="26698" x="387350" y="2057400"/>
          <p14:tracePt t="26716" x="425450" y="2051050"/>
          <p14:tracePt t="26732" x="482600" y="2044700"/>
          <p14:tracePt t="26748" x="603250" y="2044700"/>
          <p14:tracePt t="26765" x="742950" y="2044700"/>
          <p14:tracePt t="26783" x="876300" y="2044700"/>
          <p14:tracePt t="26798" x="946150" y="2044700"/>
          <p14:tracePt t="26815" x="977900" y="2044700"/>
          <p14:tracePt t="26832" x="984250" y="2044700"/>
          <p14:tracePt t="26850" x="990600" y="2044700"/>
          <p14:tracePt t="26865" x="996950" y="2051050"/>
          <p14:tracePt t="26882" x="1035050" y="2082800"/>
          <p14:tracePt t="26898" x="1073150" y="2095500"/>
          <p14:tracePt t="26916" x="1092200" y="2114550"/>
          <p14:tracePt t="26932" x="1111250" y="2127250"/>
          <p14:tracePt t="26949" x="1117600" y="2133600"/>
          <p14:tracePt t="26965" x="1123950" y="2139950"/>
          <p14:tracePt t="26986" x="1123950" y="2152650"/>
          <p14:tracePt t="27002" x="1123950" y="2159000"/>
          <p14:tracePt t="27015" x="1123950" y="2165350"/>
          <p14:tracePt t="27032" x="1123950" y="2171700"/>
          <p14:tracePt t="27050" x="1117600" y="2203450"/>
          <p14:tracePt t="27067" x="1104900" y="2222500"/>
          <p14:tracePt t="27082" x="1079500" y="2247900"/>
          <p14:tracePt t="27098" x="1060450" y="2254250"/>
          <p14:tracePt t="27116" x="1041400" y="2273300"/>
          <p14:tracePt t="27132" x="1009650" y="2286000"/>
          <p14:tracePt t="27149" x="984250" y="2298700"/>
          <p14:tracePt t="27165" x="952500" y="2311400"/>
          <p14:tracePt t="27183" x="933450" y="2311400"/>
          <p14:tracePt t="27199" x="908050" y="2324100"/>
          <p14:tracePt t="27216" x="876300" y="2324100"/>
          <p14:tracePt t="27232" x="831850" y="2324100"/>
          <p14:tracePt t="27250" x="768350" y="2336800"/>
          <p14:tracePt t="27265" x="755650" y="2336800"/>
          <p14:tracePt t="27282" x="723900" y="2343150"/>
          <p14:tracePt t="27299" x="717550" y="2343150"/>
          <p14:tracePt t="27316" x="711200" y="2343150"/>
          <p14:tracePt t="27332" x="685800" y="2343150"/>
          <p14:tracePt t="27349" x="628650" y="2343150"/>
          <p14:tracePt t="27365" x="571500" y="2343150"/>
          <p14:tracePt t="27384" x="527050" y="2343150"/>
          <p14:tracePt t="27399" x="508000" y="2336800"/>
          <p14:tracePt t="27416" x="488950" y="2330450"/>
          <p14:tracePt t="27432" x="457200" y="2324100"/>
          <p14:tracePt t="27450" x="412750" y="2305050"/>
          <p14:tracePt t="27465" x="406400" y="2298700"/>
          <p14:tracePt t="27466" x="387350" y="2292350"/>
          <p14:tracePt t="27482" x="355600" y="2279650"/>
          <p14:tracePt t="27499" x="336550" y="2260600"/>
          <p14:tracePt t="27517" x="330200" y="2247900"/>
          <p14:tracePt t="27532" x="330200" y="2241550"/>
          <p14:tracePt t="27549" x="323850" y="2235200"/>
          <p14:tracePt t="27570" x="323850" y="2228850"/>
          <p14:tracePt t="27586" x="323850" y="2222500"/>
          <p14:tracePt t="27600" x="323850" y="2216150"/>
          <p14:tracePt t="27619" x="323850" y="2203450"/>
          <p14:tracePt t="27633" x="323850" y="2197100"/>
          <p14:tracePt t="27651" x="355600" y="2171700"/>
          <p14:tracePt t="27666" x="406400" y="2152650"/>
          <p14:tracePt t="27682" x="450850" y="2127250"/>
          <p14:tracePt t="27699" x="527050" y="2108200"/>
          <p14:tracePt t="27717" x="590550" y="2101850"/>
          <p14:tracePt t="27732" x="654050" y="2101850"/>
          <p14:tracePt t="27749" x="723900" y="2089150"/>
          <p14:tracePt t="27766" x="806450" y="2089150"/>
          <p14:tracePt t="27784" x="869950" y="2089150"/>
          <p14:tracePt t="27799" x="908050" y="2089150"/>
          <p14:tracePt t="27816" x="939800" y="2108200"/>
          <p14:tracePt t="27833" x="984250" y="2120900"/>
          <p14:tracePt t="27834" x="990600" y="2127250"/>
          <p14:tracePt t="27851" x="1009650" y="2133600"/>
          <p14:tracePt t="27866" x="1022350" y="2139950"/>
          <p14:tracePt t="27883" x="1035050" y="2152650"/>
          <p14:tracePt t="27899" x="1054100" y="2159000"/>
          <p14:tracePt t="27922" x="1060450" y="2165350"/>
          <p14:tracePt t="27971" x="1066800" y="2178050"/>
          <p14:tracePt t="27995" x="1066800" y="2184400"/>
          <p14:tracePt t="28002" x="1066800" y="2190750"/>
          <p14:tracePt t="28010" x="1066800" y="2197100"/>
          <p14:tracePt t="28018" x="1066800" y="2209800"/>
          <p14:tracePt t="28033" x="1066800" y="2216150"/>
          <p14:tracePt t="28050" x="1066800" y="2228850"/>
          <p14:tracePt t="28051" x="1060450" y="2247900"/>
          <p14:tracePt t="28067" x="1054100" y="2260600"/>
          <p14:tracePt t="28083" x="1041400" y="2266950"/>
          <p14:tracePt t="28099" x="1028700" y="2273300"/>
          <p14:tracePt t="28116" x="1016000" y="2292350"/>
          <p14:tracePt t="28134" x="990600" y="2292350"/>
          <p14:tracePt t="28150" x="971550" y="2305050"/>
          <p14:tracePt t="28166" x="946150" y="2311400"/>
          <p14:tracePt t="28183" x="933450" y="2317750"/>
          <p14:tracePt t="28201" x="927100" y="2317750"/>
          <p14:tracePt t="28217" x="920750" y="2317750"/>
          <p14:tracePt t="28233" x="920750" y="2324100"/>
          <p14:tracePt t="28250" x="914400" y="2324100"/>
          <p14:tracePt t="28267" x="889000" y="2324100"/>
          <p14:tracePt t="28283" x="857250" y="2324100"/>
          <p14:tracePt t="28300" x="844550" y="2324100"/>
          <p14:tracePt t="28316" x="838200" y="2330450"/>
          <p14:tracePt t="28867" x="850900" y="2330450"/>
          <p14:tracePt t="28874" x="889000" y="2330450"/>
          <p14:tracePt t="28883" x="946150" y="2330450"/>
          <p14:tracePt t="28901" x="1123950" y="2330450"/>
          <p14:tracePt t="28917" x="1479550" y="2330450"/>
          <p14:tracePt t="28935" x="1943100" y="2330450"/>
          <p14:tracePt t="28950" x="2349500" y="2330450"/>
          <p14:tracePt t="28967" x="2565400" y="2330450"/>
          <p14:tracePt t="28984" x="2660650" y="2330450"/>
          <p14:tracePt t="29002" x="2768600" y="2330450"/>
          <p14:tracePt t="29017" x="2819400" y="2330450"/>
          <p14:tracePt t="29034" x="3003550" y="2330450"/>
          <p14:tracePt t="29051" x="3111500" y="2330450"/>
          <p14:tracePt t="29068" x="3175000" y="2330450"/>
          <p14:tracePt t="29084" x="3219450" y="2330450"/>
          <p14:tracePt t="29100" x="3308350" y="2330450"/>
          <p14:tracePt t="29117" x="3587750" y="2343150"/>
          <p14:tracePt t="29135" x="4235450" y="2343150"/>
          <p14:tracePt t="29151" x="5060950" y="2343150"/>
          <p14:tracePt t="29167" x="5867400" y="2330450"/>
          <p14:tracePt t="29184" x="6470650" y="2241550"/>
          <p14:tracePt t="29202" x="6743700" y="2203450"/>
          <p14:tracePt t="29202" x="6769100" y="2197100"/>
          <p14:tracePt t="29217" x="6781800" y="2197100"/>
          <p14:tracePt t="29259" x="6788150" y="2197100"/>
          <p14:tracePt t="29435" x="6775450" y="2197100"/>
          <p14:tracePt t="29442" x="6737350" y="2203450"/>
          <p14:tracePt t="29451" x="6661150" y="2209800"/>
          <p14:tracePt t="29468" x="6432550" y="2247900"/>
          <p14:tracePt t="29484" x="6000750" y="2273300"/>
          <p14:tracePt t="29501" x="5384800" y="2273300"/>
          <p14:tracePt t="29518" x="4445000" y="2273300"/>
          <p14:tracePt t="29534" x="3524250" y="2330450"/>
          <p14:tracePt t="29551" x="2698750" y="2406650"/>
          <p14:tracePt t="29568" x="2032000" y="2463800"/>
          <p14:tracePt t="29585" x="1562100" y="2470150"/>
          <p14:tracePt t="29586" x="1454150" y="2482850"/>
          <p14:tracePt t="29601" x="1422400" y="2489200"/>
          <p14:tracePt t="29618" x="1397000" y="2495550"/>
          <p14:tracePt t="29619" x="1390650" y="2495550"/>
          <p14:tracePt t="29651" x="1390650" y="2501900"/>
          <p14:tracePt t="29666" x="1384300" y="2508250"/>
          <p14:tracePt t="29683" x="1377950" y="2514600"/>
          <p14:tracePt t="29690" x="1365250" y="2527300"/>
          <p14:tracePt t="29701" x="1358900" y="2527300"/>
          <p14:tracePt t="29719" x="1320800" y="2533650"/>
          <p14:tracePt t="29734" x="1276350" y="2546350"/>
          <p14:tracePt t="29751" x="1238250" y="2552700"/>
          <p14:tracePt t="29768" x="1181100" y="2571750"/>
          <p14:tracePt t="29785" x="1155700" y="2571750"/>
          <p14:tracePt t="29801" x="1111250" y="2590800"/>
          <p14:tracePt t="29818" x="1066800" y="2597150"/>
          <p14:tracePt t="29819" x="1022350" y="2603500"/>
          <p14:tracePt t="29835" x="933450" y="2616200"/>
          <p14:tracePt t="29852" x="831850" y="2628900"/>
          <p14:tracePt t="29868" x="781050" y="2641600"/>
          <p14:tracePt t="29885" x="768350" y="2647950"/>
          <p14:tracePt t="30138" x="774700" y="2647950"/>
          <p14:tracePt t="30146" x="781050" y="2647950"/>
          <p14:tracePt t="30163" x="787400" y="2641600"/>
          <p14:tracePt t="30171" x="793750" y="2641600"/>
          <p14:tracePt t="30266" x="800100" y="2641600"/>
          <p14:tracePt t="30275" x="806450" y="2641600"/>
          <p14:tracePt t="30285" x="812800" y="2635250"/>
          <p14:tracePt t="30307" x="819150" y="2635250"/>
          <p14:tracePt t="30339" x="819150" y="2628900"/>
          <p14:tracePt t="30499" x="825500" y="2628900"/>
          <p14:tracePt t="30523" x="812800" y="2622550"/>
          <p14:tracePt t="30531" x="800100" y="2622550"/>
          <p14:tracePt t="30538" x="787400" y="2622550"/>
          <p14:tracePt t="30643" x="781050" y="2622550"/>
          <p14:tracePt t="30650" x="774700" y="2622550"/>
          <p14:tracePt t="30658" x="762000" y="2622550"/>
          <p14:tracePt t="30669" x="749300" y="2622550"/>
          <p14:tracePt t="30686" x="717550" y="2622550"/>
          <p14:tracePt t="30702" x="685800" y="2622550"/>
          <p14:tracePt t="30720" x="654050" y="2622550"/>
          <p14:tracePt t="30736" x="596900" y="2603500"/>
          <p14:tracePt t="30752" x="533400" y="2578100"/>
          <p14:tracePt t="30769" x="488950" y="2546350"/>
          <p14:tracePt t="30787" x="431800" y="2489200"/>
          <p14:tracePt t="30802" x="406400" y="2438400"/>
          <p14:tracePt t="30819" x="393700" y="2400300"/>
          <p14:tracePt t="30835" x="393700" y="2381250"/>
          <p14:tracePt t="30853" x="393700" y="2362200"/>
          <p14:tracePt t="30869" x="431800" y="2349500"/>
          <p14:tracePt t="30886" x="533400" y="2349500"/>
          <p14:tracePt t="30902" x="717550" y="2349500"/>
          <p14:tracePt t="30920" x="876300" y="2349500"/>
          <p14:tracePt t="30936" x="958850" y="2362200"/>
          <p14:tracePt t="30952" x="984250" y="2387600"/>
          <p14:tracePt t="30969" x="984250" y="2425700"/>
          <p14:tracePt t="30987" x="984250" y="2482850"/>
          <p14:tracePt t="31002" x="971550" y="2508250"/>
          <p14:tracePt t="31019" x="965200" y="2527300"/>
          <p14:tracePt t="31036" x="958850" y="2533650"/>
          <p14:tracePt t="31092" x="958850" y="2540000"/>
          <p14:tracePt t="31123" x="958850" y="2546350"/>
          <p14:tracePt t="31130" x="965200" y="2546350"/>
          <p14:tracePt t="31139" x="984250" y="2559050"/>
          <p14:tracePt t="31152" x="990600" y="2559050"/>
          <p14:tracePt t="31169" x="1003300" y="2565400"/>
          <p14:tracePt t="31211" x="1016000" y="2571750"/>
          <p14:tracePt t="31243" x="1016000" y="2578100"/>
          <p14:tracePt t="31299" x="1016000" y="2584450"/>
          <p14:tracePt t="31323" x="1016000" y="2590800"/>
          <p14:tracePt t="31347" x="1016000" y="2597150"/>
          <p14:tracePt t="31371" x="1022350" y="2603500"/>
          <p14:tracePt t="31403" x="1022350" y="2609850"/>
          <p14:tracePt t="31667" x="1028700" y="2609850"/>
          <p14:tracePt t="31691" x="1035050" y="2609850"/>
          <p14:tracePt t="31723" x="1041400" y="2609850"/>
          <p14:tracePt t="31739" x="1047750" y="2609850"/>
          <p14:tracePt t="31755" x="1054100" y="2609850"/>
          <p14:tracePt t="31762" x="1060450" y="2609850"/>
          <p14:tracePt t="31779" x="1066800" y="2609850"/>
          <p14:tracePt t="31819" x="1073150" y="2609850"/>
          <p14:tracePt t="31851" x="1079500" y="2609850"/>
          <p14:tracePt t="31859" x="1085850" y="2609850"/>
          <p14:tracePt t="31870" x="1098550" y="2609850"/>
          <p14:tracePt t="31887" x="1130300" y="2609850"/>
          <p14:tracePt t="31903" x="1162050" y="2609850"/>
          <p14:tracePt t="31920" x="1187450" y="2609850"/>
          <p14:tracePt t="31937" x="1200150" y="2603500"/>
          <p14:tracePt t="32148" x="1206500" y="2603500"/>
          <p14:tracePt t="32154" x="1212850" y="2603500"/>
          <p14:tracePt t="32163" x="1219200" y="2603500"/>
          <p14:tracePt t="32171" x="1231900" y="2603500"/>
          <p14:tracePt t="32187" x="1250950" y="2603500"/>
          <p14:tracePt t="32203" x="1263650" y="2603500"/>
          <p14:tracePt t="32331" x="1270000" y="2603500"/>
          <p14:tracePt t="32338" x="1276350" y="2603500"/>
          <p14:tracePt t="32346" x="1289050" y="2603500"/>
          <p14:tracePt t="32355" x="1308100" y="2603500"/>
          <p14:tracePt t="32371" x="1403350" y="2603500"/>
          <p14:tracePt t="32388" x="1562100" y="2603500"/>
          <p14:tracePt t="32404" x="1752600" y="2603500"/>
          <p14:tracePt t="32420" x="1879600" y="2603500"/>
          <p14:tracePt t="32437" x="1911350" y="2603500"/>
          <p14:tracePt t="32454" x="1917700" y="2603500"/>
          <p14:tracePt t="32483" x="1905000" y="2603500"/>
          <p14:tracePt t="32491" x="1892300" y="2603500"/>
          <p14:tracePt t="32504" x="1879600" y="2597150"/>
          <p14:tracePt t="32520" x="1860550" y="2597150"/>
          <p14:tracePt t="32538" x="1854200" y="2597150"/>
          <p14:tracePt t="32619" x="1847850" y="2597150"/>
          <p14:tracePt t="33083" x="1866900" y="2597150"/>
          <p14:tracePt t="33091" x="1885950" y="2597150"/>
          <p14:tracePt t="33099" x="1930400" y="2597150"/>
          <p14:tracePt t="33107" x="1962150" y="2597150"/>
          <p14:tracePt t="33121" x="2000250" y="2597150"/>
          <p14:tracePt t="33138" x="2044700" y="2597150"/>
          <p14:tracePt t="33139" x="2057400" y="2597150"/>
          <p14:tracePt t="33155" x="2063750" y="2597150"/>
          <p14:tracePt t="33395" x="2070100" y="2597150"/>
          <p14:tracePt t="33403" x="2076450" y="2597150"/>
          <p14:tracePt t="33411" x="2082800" y="2597150"/>
          <p14:tracePt t="33427" x="2095500" y="2597150"/>
          <p14:tracePt t="33444" x="2101850" y="2597150"/>
          <p14:tracePt t="34363" x="2114550" y="2590800"/>
          <p14:tracePt t="34371" x="2146300" y="2584450"/>
          <p14:tracePt t="34379" x="2197100" y="2584450"/>
          <p14:tracePt t="34389" x="2241550" y="2578100"/>
          <p14:tracePt t="34406" x="2362200" y="2552700"/>
          <p14:tracePt t="34422" x="2425700" y="2546350"/>
          <p14:tracePt t="34439" x="2444750" y="2540000"/>
          <p14:tracePt t="34456" x="2451100" y="2540000"/>
          <p14:tracePt t="35547" x="2432050" y="2540000"/>
          <p14:tracePt t="35556" x="2413000" y="2540000"/>
          <p14:tracePt t="35563" x="2387600" y="2540000"/>
          <p14:tracePt t="35573" x="2330450" y="2540000"/>
          <p14:tracePt t="35590" x="2203450" y="2540000"/>
          <p14:tracePt t="35606" x="2076450" y="2540000"/>
          <p14:tracePt t="35624" x="1968500" y="2540000"/>
          <p14:tracePt t="35640" x="1885950" y="2540000"/>
          <p14:tracePt t="35657" x="1816100" y="2540000"/>
          <p14:tracePt t="35673" x="1746250" y="2540000"/>
          <p14:tracePt t="35691" x="1606550" y="2540000"/>
          <p14:tracePt t="35707" x="1504950" y="2540000"/>
          <p14:tracePt t="35723" x="1416050" y="2540000"/>
          <p14:tracePt t="35740" x="1346200" y="2540000"/>
          <p14:tracePt t="35758" x="1308100" y="2540000"/>
          <p14:tracePt t="35773" x="1289050" y="2540000"/>
          <p14:tracePt t="35790" x="1263650" y="2540000"/>
          <p14:tracePt t="35807" x="1206500" y="2540000"/>
          <p14:tracePt t="35825" x="1130300" y="2540000"/>
          <p14:tracePt t="35840" x="1041400" y="2540000"/>
          <p14:tracePt t="35857" x="958850" y="2540000"/>
          <p14:tracePt t="35874" x="901700" y="2540000"/>
          <p14:tracePt t="35892" x="850900" y="2540000"/>
          <p14:tracePt t="35907" x="812800" y="2540000"/>
          <p14:tracePt t="35923" x="762000" y="2540000"/>
          <p14:tracePt t="35940" x="692150" y="2540000"/>
          <p14:tracePt t="35958" x="660400" y="2540000"/>
          <p14:tracePt t="35973" x="654050" y="2540000"/>
          <p14:tracePt t="35991" x="647700" y="2540000"/>
          <p14:tracePt t="36007" x="641350" y="2540000"/>
          <p14:tracePt t="36025" x="635000" y="2540000"/>
          <p14:tracePt t="36041" x="603250" y="2546350"/>
          <p14:tracePt t="36057" x="558800" y="2546350"/>
          <p14:tracePt t="36074" x="501650" y="2552700"/>
          <p14:tracePt t="36075" x="469900" y="2552700"/>
          <p14:tracePt t="36092" x="438150" y="2552700"/>
          <p14:tracePt t="36212" x="438150" y="2559050"/>
          <p14:tracePt t="36299" x="425450" y="2559050"/>
          <p14:tracePt t="36315" x="425450" y="2571750"/>
          <p14:tracePt t="36323" x="419100" y="2571750"/>
          <p14:tracePt t="36348" x="419100" y="2578100"/>
          <p14:tracePt t="36363" x="412750" y="2584450"/>
          <p14:tracePt t="36388" x="406400" y="2590800"/>
          <p14:tracePt t="36404" x="406400" y="2597150"/>
          <p14:tracePt t="36411" x="400050" y="2603500"/>
          <p14:tracePt t="36424" x="393700" y="2616200"/>
          <p14:tracePt t="36441" x="387350" y="2622550"/>
          <p14:tracePt t="36458" x="374650" y="2635250"/>
          <p14:tracePt t="36459" x="374650" y="2647950"/>
          <p14:tracePt t="36476" x="374650" y="2654300"/>
          <p14:tracePt t="36700" x="374650" y="2660650"/>
          <p14:tracePt t="36724" x="374650" y="2667000"/>
          <p14:tracePt t="36748" x="374650" y="2673350"/>
          <p14:tracePt t="36779" x="374650" y="2686050"/>
          <p14:tracePt t="36787" x="374650" y="2692400"/>
          <p14:tracePt t="36795" x="374650" y="2698750"/>
          <p14:tracePt t="36808" x="374650" y="2705100"/>
          <p14:tracePt t="36825" x="374650" y="2717800"/>
          <p14:tracePt t="36841" x="374650" y="2724150"/>
          <p14:tracePt t="36858" x="374650" y="2730500"/>
          <p14:tracePt t="36874" x="381000" y="2736850"/>
          <p14:tracePt t="36901" x="381000" y="2743200"/>
          <p14:tracePt t="36908" x="381000" y="2749550"/>
          <p14:tracePt t="36925" x="387350" y="2755900"/>
          <p14:tracePt t="36941" x="393700" y="2762250"/>
          <p14:tracePt t="36963" x="393700" y="2768600"/>
          <p14:tracePt t="36988" x="400050" y="2774950"/>
          <p14:tracePt t="36995" x="400050" y="2781300"/>
          <p14:tracePt t="37008" x="406400" y="2787650"/>
          <p14:tracePt t="37025" x="406400" y="2806700"/>
          <p14:tracePt t="37041" x="412750" y="2813050"/>
          <p14:tracePt t="38236" x="419100" y="2813050"/>
          <p14:tracePt t="38244" x="444500" y="2813050"/>
          <p14:tracePt t="38251" x="463550" y="2813050"/>
          <p14:tracePt t="38259" x="488950" y="2813050"/>
          <p14:tracePt t="38276" x="539750" y="2813050"/>
          <p14:tracePt t="38292" x="577850" y="2813050"/>
          <p14:tracePt t="38310" x="615950" y="2813050"/>
          <p14:tracePt t="38326" x="654050" y="2813050"/>
          <p14:tracePt t="38342" x="685800" y="2813050"/>
          <p14:tracePt t="38359" x="711200" y="2813050"/>
          <p14:tracePt t="38377" x="717550" y="2819400"/>
          <p14:tracePt t="38572" x="723900" y="2819400"/>
          <p14:tracePt t="38651" x="717550" y="2819400"/>
          <p14:tracePt t="38659" x="711200" y="2825750"/>
          <p14:tracePt t="38667" x="711200" y="2832100"/>
          <p14:tracePt t="38676" x="704850" y="2838450"/>
          <p14:tracePt t="38708" x="698500" y="2838450"/>
          <p14:tracePt t="38723" x="692150" y="2838450"/>
          <p14:tracePt t="38731" x="685800" y="2838450"/>
          <p14:tracePt t="38743" x="679450" y="2844800"/>
          <p14:tracePt t="38760" x="647700" y="2851150"/>
          <p14:tracePt t="38776" x="603250" y="2851150"/>
          <p14:tracePt t="38794" x="577850" y="2851150"/>
          <p14:tracePt t="38810" x="571500" y="2851150"/>
          <p14:tracePt t="38908" x="565150" y="2851150"/>
          <p14:tracePt t="38956" x="558800" y="2851150"/>
          <p14:tracePt t="38964" x="552450" y="2851150"/>
          <p14:tracePt t="38977" x="533400" y="2851150"/>
          <p14:tracePt t="38994" x="508000" y="2851150"/>
          <p14:tracePt t="39010" x="501650" y="2851150"/>
          <p14:tracePt t="39196" x="495300" y="2851150"/>
          <p14:tracePt t="39203" x="482600" y="2851150"/>
          <p14:tracePt t="39211" x="476250" y="2851150"/>
          <p14:tracePt t="39227" x="469900" y="2851150"/>
          <p14:tracePt t="39243" x="463550" y="2851150"/>
          <p14:tracePt t="39804" x="469900" y="2851150"/>
          <p14:tracePt t="39811" x="476250" y="2851150"/>
          <p14:tracePt t="39819" x="488950" y="2851150"/>
          <p14:tracePt t="39828" x="495300" y="2851150"/>
          <p14:tracePt t="39844" x="508000" y="2851150"/>
          <p14:tracePt t="39861" x="514350" y="2844800"/>
          <p14:tracePt t="39878" x="527050" y="2844800"/>
          <p14:tracePt t="39894" x="527050" y="2838450"/>
          <p14:tracePt t="39911" x="539750" y="2838450"/>
          <p14:tracePt t="39928" x="565150" y="2838450"/>
          <p14:tracePt t="39945" x="590550" y="2838450"/>
          <p14:tracePt t="39961" x="609600" y="2838450"/>
          <p14:tracePt t="39977" x="622300" y="2832100"/>
          <p14:tracePt t="39994" x="641350" y="2832100"/>
          <p14:tracePt t="39996" x="660400" y="2832100"/>
          <p14:tracePt t="40012" x="692150" y="2832100"/>
          <p14:tracePt t="40028" x="711200" y="2832100"/>
          <p14:tracePt t="40044" x="736600" y="2819400"/>
          <p14:tracePt t="40061" x="742950" y="2819400"/>
          <p14:tracePt t="40078" x="755650" y="2819400"/>
          <p14:tracePt t="40094" x="781050" y="2819400"/>
          <p14:tracePt t="40111" x="831850" y="2819400"/>
          <p14:tracePt t="40128" x="869950" y="2819400"/>
          <p14:tracePt t="40145" x="876300" y="2813050"/>
          <p14:tracePt t="40940" x="882650" y="2819400"/>
          <p14:tracePt t="40948" x="895350" y="2844800"/>
          <p14:tracePt t="40955" x="920750" y="2876550"/>
          <p14:tracePt t="40964" x="965200" y="2927350"/>
          <p14:tracePt t="40978" x="1022350" y="2990850"/>
          <p14:tracePt t="40995" x="1371600" y="3365500"/>
          <p14:tracePt t="41013" x="1651000" y="3651250"/>
          <p14:tracePt t="41028" x="1828800" y="3848100"/>
          <p14:tracePt t="41045" x="1987550" y="4044950"/>
          <p14:tracePt t="41062" x="2120900" y="4241800"/>
          <p14:tracePt t="41079" x="2235200" y="4400550"/>
          <p14:tracePt t="41095" x="2317750" y="4552950"/>
          <p14:tracePt t="41112" x="2419350" y="4692650"/>
          <p14:tracePt t="41129" x="2508250" y="4826000"/>
          <p14:tracePt t="41146" x="2565400" y="4914900"/>
          <p14:tracePt t="41162" x="2603500" y="4984750"/>
          <p14:tracePt t="41179" x="2616200" y="5048250"/>
          <p14:tracePt t="41180" x="2616200" y="5092700"/>
          <p14:tracePt t="41195" x="2635250" y="5130800"/>
          <p14:tracePt t="41196" x="2647950" y="5187950"/>
          <p14:tracePt t="41213" x="2686050" y="5302250"/>
          <p14:tracePt t="41229" x="2724150" y="5448300"/>
          <p14:tracePt t="41245" x="2806700" y="5715000"/>
          <p14:tracePt t="41262" x="2838450" y="5880100"/>
          <p14:tracePt t="41280" x="2844800" y="5911850"/>
          <p14:tracePt t="41295" x="2844800" y="5918200"/>
          <p14:tracePt t="41348" x="2844800" y="5905500"/>
          <p14:tracePt t="41355" x="2825750" y="5892800"/>
          <p14:tracePt t="41364" x="2794000" y="5880100"/>
          <p14:tracePt t="41379" x="2755900" y="5854700"/>
          <p14:tracePt t="41396" x="2641600" y="5784850"/>
          <p14:tracePt t="41412" x="2609850" y="5772150"/>
          <p14:tracePt t="41430" x="2597150" y="5759450"/>
          <p14:tracePt t="41445" x="2584450" y="5753100"/>
          <p14:tracePt t="41468" x="2578100" y="5746750"/>
          <p14:tracePt t="41479" x="2552700" y="5740400"/>
          <p14:tracePt t="41497" x="2508250" y="5734050"/>
          <p14:tracePt t="41512" x="2419350" y="5708650"/>
          <p14:tracePt t="41529" x="2286000" y="5657850"/>
          <p14:tracePt t="41545" x="2165350" y="5594350"/>
          <p14:tracePt t="41563" x="2120900" y="5568950"/>
          <p14:tracePt t="41580" x="2108200" y="5556250"/>
          <p14:tracePt t="41596" x="2108200" y="5537200"/>
          <p14:tracePt t="41612" x="2108200" y="5518150"/>
          <p14:tracePt t="41629" x="2108200" y="5499100"/>
          <p14:tracePt t="41646" x="2114550" y="5480050"/>
          <p14:tracePt t="41662" x="2127250" y="5461000"/>
          <p14:tracePt t="41679" x="2152650" y="5435600"/>
          <p14:tracePt t="41697" x="2190750" y="5422900"/>
          <p14:tracePt t="41712" x="2241550" y="5397500"/>
          <p14:tracePt t="41729" x="2266950" y="5378450"/>
          <p14:tracePt t="41746" x="2298700" y="5378450"/>
          <p14:tracePt t="41764" x="2362200" y="5372100"/>
          <p14:tracePt t="41780" x="2463800" y="5372100"/>
          <p14:tracePt t="41796" x="2609850" y="5397500"/>
          <p14:tracePt t="41812" x="2749550" y="5416550"/>
          <p14:tracePt t="41830" x="2889250" y="5422900"/>
          <p14:tracePt t="41846" x="2997200" y="5441950"/>
          <p14:tracePt t="41863" x="3098800" y="5454650"/>
          <p14:tracePt t="41879" x="3194050" y="5454650"/>
          <p14:tracePt t="41897" x="3327400" y="5454650"/>
          <p14:tracePt t="41913" x="3441700" y="5467350"/>
          <p14:tracePt t="41929" x="3549650" y="5467350"/>
          <p14:tracePt t="41946" x="3638550" y="5467350"/>
          <p14:tracePt t="41964" x="3765550" y="5473700"/>
          <p14:tracePt t="41979" x="3841750" y="5473700"/>
          <p14:tracePt t="41996" x="3924300" y="5473700"/>
          <p14:tracePt t="42013" x="3981450" y="5473700"/>
          <p14:tracePt t="42030" x="4000500" y="5473700"/>
          <p14:tracePt t="42084" x="4006850" y="5473700"/>
          <p14:tracePt t="42092" x="4019550" y="5473700"/>
          <p14:tracePt t="42100" x="4032250" y="5473700"/>
          <p14:tracePt t="42113" x="4038600" y="5473700"/>
          <p14:tracePt t="42129" x="4070350" y="5473700"/>
          <p14:tracePt t="42146" x="4089400" y="5467350"/>
          <p14:tracePt t="42164" x="4102100" y="5467350"/>
          <p14:tracePt t="42236" x="4102100" y="5461000"/>
          <p14:tracePt t="42429" x="4102100" y="5454650"/>
          <p14:tracePt t="42436" x="4083050" y="5454650"/>
          <p14:tracePt t="42446" x="4051300" y="5454650"/>
          <p14:tracePt t="42463" x="3949700" y="5467350"/>
          <p14:tracePt t="42480" x="3835400" y="5473700"/>
          <p14:tracePt t="42497" x="3708400" y="5486400"/>
          <p14:tracePt t="42513" x="3581400" y="5486400"/>
          <p14:tracePt t="42530" x="3435350" y="5486400"/>
          <p14:tracePt t="42547" x="3270250" y="5486400"/>
          <p14:tracePt t="42564" x="2971800" y="5435600"/>
          <p14:tracePt t="42580" x="2844800" y="5422900"/>
          <p14:tracePt t="42596" x="2762250" y="5410200"/>
          <p14:tracePt t="42613" x="2730500" y="5410200"/>
          <p14:tracePt t="42632" x="2717800" y="5410200"/>
          <p14:tracePt t="42660" x="2717800" y="5403850"/>
          <p14:tracePt t="42668" x="2705100" y="5397500"/>
          <p14:tracePt t="42680" x="2692400" y="5384800"/>
          <p14:tracePt t="42698" x="2647950" y="5359400"/>
          <p14:tracePt t="42713" x="2609850" y="5340350"/>
          <p14:tracePt t="42731" x="2552700" y="5314950"/>
          <p14:tracePt t="42747" x="2444750" y="5257800"/>
          <p14:tracePt t="42748" x="2387600" y="5219700"/>
          <p14:tracePt t="42764" x="2171700" y="5060950"/>
          <p14:tracePt t="42780" x="1847850" y="4851400"/>
          <p14:tracePt t="42797" x="1638300" y="4679950"/>
          <p14:tracePt t="42813" x="1543050" y="4565650"/>
          <p14:tracePt t="42831" x="1447800" y="4387850"/>
          <p14:tracePt t="42847" x="1377950" y="4241800"/>
          <p14:tracePt t="42863" x="1327150" y="4121150"/>
          <p14:tracePt t="42880" x="1250950" y="3994150"/>
          <p14:tracePt t="42897" x="1187450" y="3879850"/>
          <p14:tracePt t="42914" x="1155700" y="3797300"/>
          <p14:tracePt t="42931" x="1136650" y="3714750"/>
          <p14:tracePt t="42947" x="1117600" y="3663950"/>
          <p14:tracePt t="42949" x="1117600" y="3644900"/>
          <p14:tracePt t="42964" x="1117600" y="3613150"/>
          <p14:tracePt t="42980" x="1117600" y="3562350"/>
          <p14:tracePt t="42997" x="1104900" y="3524250"/>
          <p14:tracePt t="43013" x="1104900" y="3505200"/>
          <p14:tracePt t="43031" x="1098550" y="3492500"/>
          <p14:tracePt t="43047" x="1098550" y="3479800"/>
          <p14:tracePt t="43064" x="1085850" y="3429000"/>
          <p14:tracePt t="43080" x="1060450" y="3333750"/>
          <p14:tracePt t="43098" x="1022350" y="3213100"/>
          <p14:tracePt t="43114" x="971550" y="3111500"/>
          <p14:tracePt t="43130" x="933450" y="3022600"/>
          <p14:tracePt t="43132" x="927100" y="2990850"/>
          <p14:tracePt t="43147" x="914400" y="2971800"/>
          <p14:tracePt t="43165" x="901700" y="2940050"/>
          <p14:tracePt t="43181" x="895350" y="2940050"/>
          <p14:tracePt t="43237" x="895350" y="2933700"/>
          <p14:tracePt t="43261" x="895350" y="2927350"/>
          <p14:tracePt t="43268" x="895350" y="2921000"/>
          <p14:tracePt t="43284" x="889000" y="2914650"/>
          <p14:tracePt t="43297" x="882650" y="2895600"/>
          <p14:tracePt t="43315" x="869950" y="2876550"/>
          <p14:tracePt t="43331" x="863600" y="2863850"/>
          <p14:tracePt t="43477" x="857250" y="2863850"/>
          <p14:tracePt t="43540" x="850900" y="2870200"/>
          <p14:tracePt t="43700" x="844550" y="2870200"/>
          <p14:tracePt t="43716" x="838200" y="2870200"/>
          <p14:tracePt t="43724" x="825500" y="2870200"/>
          <p14:tracePt t="43732" x="812800" y="2876550"/>
          <p14:tracePt t="43748" x="774700" y="2876550"/>
          <p14:tracePt t="43765" x="730250" y="2882900"/>
          <p14:tracePt t="43782" x="698500" y="2882900"/>
          <p14:tracePt t="43798" x="666750" y="2882900"/>
          <p14:tracePt t="43814" x="654050" y="2882900"/>
          <p14:tracePt t="43868" x="647700" y="2882900"/>
          <p14:tracePt t="43885" x="628650" y="2882900"/>
          <p14:tracePt t="43892" x="622300" y="2882900"/>
          <p14:tracePt t="43900" x="609600" y="2882900"/>
          <p14:tracePt t="43914" x="590550" y="2882900"/>
          <p14:tracePt t="43931" x="571500" y="2882900"/>
          <p14:tracePt t="43933" x="565150" y="2882900"/>
          <p14:tracePt t="43949" x="552450" y="2882900"/>
          <p14:tracePt t="43964" x="546100" y="2882900"/>
          <p14:tracePt t="43996" x="539750" y="2882900"/>
          <p14:tracePt t="44004" x="520700" y="2882900"/>
          <p14:tracePt t="44015" x="501650" y="2882900"/>
          <p14:tracePt t="44032" x="457200" y="2876550"/>
          <p14:tracePt t="44048" x="438150" y="2876550"/>
          <p14:tracePt t="44093" x="431800" y="2870200"/>
          <p14:tracePt t="44100" x="425450" y="2870200"/>
          <p14:tracePt t="44108" x="412750" y="2857500"/>
          <p14:tracePt t="44124" x="400050" y="2844800"/>
          <p14:tracePt t="44156" x="393700" y="2844800"/>
          <p14:tracePt t="44196" x="387350" y="2838450"/>
          <p14:tracePt t="44204" x="381000" y="2825750"/>
          <p14:tracePt t="44221" x="381000" y="2819400"/>
          <p14:tracePt t="44231" x="374650" y="2813050"/>
          <p14:tracePt t="44248" x="374650" y="2806700"/>
          <p14:tracePt t="44284" x="368300" y="2800350"/>
          <p14:tracePt t="44309" x="368300" y="2794000"/>
          <p14:tracePt t="44324" x="368300" y="2787650"/>
          <p14:tracePt t="44332" x="368300" y="2781300"/>
          <p14:tracePt t="44340" x="368300" y="2774950"/>
          <p14:tracePt t="44348" x="368300" y="2768600"/>
          <p14:tracePt t="44365" x="368300" y="2762250"/>
          <p14:tracePt t="44381" x="374650" y="2749550"/>
          <p14:tracePt t="44398" x="381000" y="2736850"/>
          <p14:tracePt t="44416" x="400050" y="2717800"/>
          <p14:tracePt t="44432" x="406400" y="2705100"/>
          <p14:tracePt t="44449" x="412750" y="2698750"/>
          <p14:tracePt t="44465" x="419100" y="2692400"/>
          <p14:tracePt t="44492" x="431800" y="2686050"/>
          <p14:tracePt t="44500" x="444500" y="2679700"/>
          <p14:tracePt t="44515" x="457200" y="2679700"/>
          <p14:tracePt t="44532" x="514350" y="2673350"/>
          <p14:tracePt t="44549" x="552450" y="2660650"/>
          <p14:tracePt t="44565" x="558800" y="2660650"/>
          <p14:tracePt t="44582" x="571500" y="2660650"/>
          <p14:tracePt t="44598" x="609600" y="2660650"/>
          <p14:tracePt t="44617" x="685800" y="2660650"/>
          <p14:tracePt t="44632" x="800100" y="2660650"/>
          <p14:tracePt t="44649" x="895350" y="2660650"/>
          <p14:tracePt t="44665" x="946150" y="2660650"/>
          <p14:tracePt t="44732" x="952500" y="2660650"/>
          <p14:tracePt t="44740" x="958850" y="2660650"/>
          <p14:tracePt t="44749" x="965200" y="2667000"/>
          <p14:tracePt t="44765" x="984250" y="2679700"/>
          <p14:tracePt t="44788" x="990600" y="2686050"/>
          <p14:tracePt t="44799" x="990600" y="2692400"/>
          <p14:tracePt t="44816" x="990600" y="2711450"/>
          <p14:tracePt t="44832" x="996950" y="2730500"/>
          <p14:tracePt t="44849" x="996950" y="2762250"/>
          <p14:tracePt t="44865" x="996950" y="2781300"/>
          <p14:tracePt t="44883" x="996950" y="2800350"/>
          <p14:tracePt t="44899" x="996950" y="2806700"/>
          <p14:tracePt t="44916" x="984250" y="2813050"/>
          <p14:tracePt t="44916" x="971550" y="2819400"/>
          <p14:tracePt t="44932" x="946150" y="2825750"/>
          <p14:tracePt t="44949" x="933450" y="2825750"/>
          <p14:tracePt t="44965" x="920750" y="2838450"/>
          <p14:tracePt t="44982" x="914400" y="2838450"/>
          <p14:tracePt t="44999" x="908050" y="2838450"/>
          <p14:tracePt t="45252" x="901700" y="2838450"/>
          <p14:tracePt t="45277" x="895350" y="2838450"/>
          <p14:tracePt t="45300" x="895350" y="2832100"/>
          <p14:tracePt t="45309" x="895350" y="2825750"/>
          <p14:tracePt t="45316" x="895350" y="2819400"/>
          <p14:tracePt t="45334" x="895350" y="2813050"/>
          <p14:tracePt t="45349" x="895350" y="2806700"/>
          <p14:tracePt t="45461" x="895350" y="2800350"/>
          <p14:tracePt t="45477" x="901700" y="2794000"/>
          <p14:tracePt t="45780" x="908050" y="2794000"/>
          <p14:tracePt t="45797" x="908050" y="2787650"/>
          <p14:tracePt t="45805" x="914400" y="2787650"/>
          <p14:tracePt t="47317" x="914400" y="2794000"/>
          <p14:tracePt t="47325" x="914400" y="2800350"/>
          <p14:tracePt t="47334" x="914400" y="2813050"/>
          <p14:tracePt t="47351" x="914400" y="2844800"/>
          <p14:tracePt t="47368" x="901700" y="2882900"/>
          <p14:tracePt t="47386" x="889000" y="2927350"/>
          <p14:tracePt t="47401" x="876300" y="2984500"/>
          <p14:tracePt t="47418" x="850900" y="3022600"/>
          <p14:tracePt t="47435" x="838200" y="3054350"/>
          <p14:tracePt t="47452" x="812800" y="3111500"/>
          <p14:tracePt t="47468" x="806450" y="3117850"/>
          <p14:tracePt t="47485" x="793750" y="3155950"/>
          <p14:tracePt t="47501" x="787400" y="3162300"/>
          <p14:tracePt t="47519" x="787400" y="3175000"/>
          <p14:tracePt t="47534" x="787400" y="3181350"/>
          <p14:tracePt t="47551" x="781050" y="3181350"/>
          <p14:tracePt t="47568" x="781050" y="3187700"/>
          <p14:tracePt t="47588" x="774700" y="3200400"/>
          <p14:tracePt t="47645" x="768350" y="3200400"/>
          <p14:tracePt t="47660" x="755650" y="3206750"/>
          <p14:tracePt t="47677" x="736600" y="3206750"/>
          <p14:tracePt t="47684" x="730250" y="3206750"/>
          <p14:tracePt t="47692" x="711200" y="3206750"/>
          <p14:tracePt t="47701" x="698500" y="3206750"/>
          <p14:tracePt t="47718" x="660400" y="3206750"/>
          <p14:tracePt t="47736" x="628650" y="3206750"/>
          <p14:tracePt t="47751" x="609600" y="3206750"/>
          <p14:tracePt t="47768" x="596900" y="3206750"/>
          <p14:tracePt t="47785" x="577850" y="3194050"/>
          <p14:tracePt t="47803" x="552450" y="3175000"/>
          <p14:tracePt t="47819" x="514350" y="3162300"/>
          <p14:tracePt t="47835" x="482600" y="3136900"/>
          <p14:tracePt t="47852" x="450850" y="3124200"/>
          <p14:tracePt t="47853" x="450850" y="3117850"/>
          <p14:tracePt t="47869" x="438150" y="3111500"/>
          <p14:tracePt t="47885" x="431800" y="3098800"/>
          <p14:tracePt t="47901" x="419100" y="3079750"/>
          <p14:tracePt t="47918" x="412750" y="3054350"/>
          <p14:tracePt t="47936" x="400050" y="3035300"/>
          <p14:tracePt t="47951" x="400050" y="3028950"/>
          <p14:tracePt t="47968" x="400050" y="3022600"/>
          <p14:tracePt t="47985" x="400050" y="3016250"/>
          <p14:tracePt t="48003" x="400050" y="3003550"/>
          <p14:tracePt t="48019" x="400050" y="2984500"/>
          <p14:tracePt t="48035" x="400050" y="2959100"/>
          <p14:tracePt t="48036" x="400050" y="2952750"/>
          <p14:tracePt t="48052" x="400050" y="2946400"/>
          <p14:tracePt t="48070" x="412750" y="2921000"/>
          <p14:tracePt t="48085" x="425450" y="2914650"/>
          <p14:tracePt t="48102" x="444500" y="2908300"/>
          <p14:tracePt t="48119" x="469900" y="2901950"/>
          <p14:tracePt t="48136" x="514350" y="2901950"/>
          <p14:tracePt t="48152" x="584200" y="2901950"/>
          <p14:tracePt t="48168" x="641350" y="2901950"/>
          <p14:tracePt t="48185" x="711200" y="2901950"/>
          <p14:tracePt t="48202" x="781050" y="2921000"/>
          <p14:tracePt t="48219" x="806450" y="2921000"/>
          <p14:tracePt t="48235" x="812800" y="2921000"/>
          <p14:tracePt t="48276" x="819150" y="2927350"/>
          <p14:tracePt t="48284" x="825500" y="2933700"/>
          <p14:tracePt t="48317" x="831850" y="2940050"/>
          <p14:tracePt t="48333" x="831850" y="2946400"/>
          <p14:tracePt t="48350" x="838200" y="2952750"/>
          <p14:tracePt t="48356" x="838200" y="2959100"/>
          <p14:tracePt t="48369" x="838200" y="2965450"/>
          <p14:tracePt t="48385" x="844550" y="2990850"/>
          <p14:tracePt t="48402" x="850900" y="3016250"/>
          <p14:tracePt t="48420" x="850900" y="3035300"/>
          <p14:tracePt t="48436" x="850900" y="3041650"/>
          <p14:tracePt t="48452" x="850900" y="3048000"/>
          <p14:tracePt t="48493" x="850900" y="3054350"/>
          <p14:tracePt t="48524" x="850900" y="3060700"/>
          <p14:tracePt t="48541" x="844550" y="3073400"/>
          <p14:tracePt t="48565" x="838200" y="3079750"/>
          <p14:tracePt t="48582" x="825500" y="3079750"/>
          <p14:tracePt t="48589" x="825500" y="3086100"/>
          <p14:tracePt t="48602" x="819150" y="3086100"/>
          <p14:tracePt t="48637" x="812800" y="3086100"/>
          <p14:tracePt t="48645" x="812800" y="3092450"/>
          <p14:tracePt t="48686" x="806450" y="3098800"/>
          <p14:tracePt t="48717" x="806450" y="3105150"/>
          <p14:tracePt t="48742" x="800100" y="3105150"/>
          <p14:tracePt t="49269" x="806450" y="3105150"/>
          <p14:tracePt t="49276" x="812800" y="3105150"/>
          <p14:tracePt t="49286" x="819150" y="3105150"/>
          <p14:tracePt t="49303" x="825500" y="3105150"/>
          <p14:tracePt t="49325" x="831850" y="3105150"/>
          <p14:tracePt t="49421" x="838200" y="3105150"/>
          <p14:tracePt t="49445" x="844550" y="3105150"/>
          <p14:tracePt t="49469" x="850900" y="3098800"/>
          <p14:tracePt t="49477" x="863600" y="3098800"/>
          <p14:tracePt t="49486" x="869950" y="3098800"/>
          <p14:tracePt t="49504" x="882650" y="3098800"/>
          <p14:tracePt t="49520" x="908050" y="3098800"/>
          <p14:tracePt t="49537" x="927100" y="3098800"/>
          <p14:tracePt t="49553" x="946150" y="3098800"/>
          <p14:tracePt t="49571" x="971550" y="3098800"/>
          <p14:tracePt t="49586" x="996950" y="3098800"/>
          <p14:tracePt t="49603" x="1016000" y="3098800"/>
          <p14:tracePt t="49620" x="1022350" y="3092450"/>
          <p14:tracePt t="49638" x="1035050" y="3092450"/>
          <p14:tracePt t="49653" x="1041400" y="3092450"/>
          <p14:tracePt t="49957" x="1047750" y="3092450"/>
          <p14:tracePt t="50013" x="1054100" y="3092450"/>
          <p14:tracePt t="50053" x="1047750" y="3098800"/>
          <p14:tracePt t="50141" x="1041400" y="3098800"/>
          <p14:tracePt t="50174" x="1041400" y="3105150"/>
          <p14:tracePt t="50261" x="1035050" y="3105150"/>
          <p14:tracePt t="50301" x="1028700" y="3105150"/>
          <p14:tracePt t="50333" x="1022350" y="3105150"/>
          <p14:tracePt t="50349" x="1016000" y="3105150"/>
          <p14:tracePt t="50357" x="1003300" y="3105150"/>
          <p14:tracePt t="50370" x="996950" y="3105150"/>
          <p14:tracePt t="50387" x="971550" y="3105150"/>
          <p14:tracePt t="50405" x="933450" y="3105150"/>
          <p14:tracePt t="50454" x="927100" y="3098800"/>
          <p14:tracePt t="50469" x="920750" y="3098800"/>
          <p14:tracePt t="50485" x="920750" y="3092450"/>
          <p14:tracePt t="50493" x="914400" y="3092450"/>
          <p14:tracePt t="50504" x="914400" y="3086100"/>
          <p14:tracePt t="50521" x="914400" y="3060700"/>
          <p14:tracePt t="50538" x="901700" y="3022600"/>
          <p14:tracePt t="50554" x="901700" y="2990850"/>
          <p14:tracePt t="50571" x="901700" y="2965450"/>
          <p14:tracePt t="50587" x="901700" y="2952750"/>
          <p14:tracePt t="50605" x="908050" y="2946400"/>
          <p14:tracePt t="50621" x="933450" y="2933700"/>
          <p14:tracePt t="50638" x="952500" y="2927350"/>
          <p14:tracePt t="50654" x="1003300" y="2927350"/>
          <p14:tracePt t="50671" x="1066800" y="2927350"/>
          <p14:tracePt t="50688" x="1111250" y="2927350"/>
          <p14:tracePt t="50704" x="1162050" y="2927350"/>
          <p14:tracePt t="50722" x="1212850" y="2940050"/>
          <p14:tracePt t="50739" x="1244600" y="2952750"/>
          <p14:tracePt t="50754" x="1244600" y="2959100"/>
          <p14:tracePt t="50771" x="1250950" y="2965450"/>
          <p14:tracePt t="50788" x="1250950" y="2971800"/>
          <p14:tracePt t="50805" x="1263650" y="2990850"/>
          <p14:tracePt t="50821" x="1263650" y="3003550"/>
          <p14:tracePt t="50838" x="1263650" y="3022600"/>
          <p14:tracePt t="50854" x="1250950" y="3048000"/>
          <p14:tracePt t="50872" x="1238250" y="3060700"/>
          <p14:tracePt t="50888" x="1225550" y="3086100"/>
          <p14:tracePt t="50905" x="1206500" y="3098800"/>
          <p14:tracePt t="50922" x="1193800" y="3117850"/>
          <p14:tracePt t="50939" x="1187450" y="3124200"/>
          <p14:tracePt t="50954" x="1168400" y="3130550"/>
          <p14:tracePt t="50972" x="1155700" y="3136900"/>
          <p14:tracePt t="50973" x="1136650" y="3143250"/>
          <p14:tracePt t="50988" x="1123950" y="3143250"/>
          <p14:tracePt t="51006" x="1060450" y="3149600"/>
          <p14:tracePt t="51021" x="1035050" y="3155950"/>
          <p14:tracePt t="51070" x="1028700" y="3155950"/>
          <p14:tracePt t="51078" x="1022350" y="3155950"/>
          <p14:tracePt t="51089" x="1016000" y="3155950"/>
          <p14:tracePt t="51104" x="996950" y="3155950"/>
          <p14:tracePt t="51121" x="958850" y="3155950"/>
          <p14:tracePt t="51138" x="927100" y="3155950"/>
          <p14:tracePt t="51155" x="920750" y="3155950"/>
          <p14:tracePt t="51197" x="914400" y="3149600"/>
          <p14:tracePt t="51205" x="908050" y="3149600"/>
          <p14:tracePt t="51213" x="901700" y="3143250"/>
          <p14:tracePt t="51222" x="889000" y="3130550"/>
          <p14:tracePt t="51238" x="882650" y="3105150"/>
          <p14:tracePt t="51255" x="876300" y="3079750"/>
          <p14:tracePt t="51272" x="869950" y="3060700"/>
          <p14:tracePt t="51289" x="869950" y="3028950"/>
          <p14:tracePt t="51305" x="869950" y="3009900"/>
          <p14:tracePt t="51322" x="869950" y="2997200"/>
          <p14:tracePt t="51338" x="869950" y="2984500"/>
          <p14:tracePt t="51357" x="882650" y="2978150"/>
          <p14:tracePt t="51371" x="889000" y="2978150"/>
          <p14:tracePt t="51389" x="914400" y="2965450"/>
          <p14:tracePt t="51405" x="946150" y="2965450"/>
          <p14:tracePt t="51422" x="984250" y="2959100"/>
          <p14:tracePt t="51438" x="1041400" y="2959100"/>
          <p14:tracePt t="51455" x="1066800" y="2959100"/>
          <p14:tracePt t="51472" x="1079500" y="2959100"/>
          <p14:tracePt t="51489" x="1085850" y="2959100"/>
          <p14:tracePt t="51505" x="1092200" y="2965450"/>
          <p14:tracePt t="51522" x="1098550" y="2971800"/>
          <p14:tracePt t="51538" x="1104900" y="2984500"/>
          <p14:tracePt t="51556" x="1111250" y="2990850"/>
          <p14:tracePt t="51572" x="1111250" y="2997200"/>
          <p14:tracePt t="51589" x="1111250" y="3003550"/>
          <p14:tracePt t="51605" x="1111250" y="3009900"/>
          <p14:tracePt t="51622" x="1111250" y="3016250"/>
          <p14:tracePt t="51639" x="1117600" y="3028950"/>
          <p14:tracePt t="51656" x="1117600" y="3035300"/>
          <p14:tracePt t="51672" x="1117600" y="3041650"/>
          <p14:tracePt t="51689" x="1117600" y="3054350"/>
          <p14:tracePt t="51705" x="1117600" y="3060700"/>
          <p14:tracePt t="51722" x="1117600" y="3073400"/>
          <p14:tracePt t="51739" x="1117600" y="3086100"/>
          <p14:tracePt t="51917" x="1143000" y="3086100"/>
          <p14:tracePt t="51925" x="1193800" y="3086100"/>
          <p14:tracePt t="51933" x="1257300" y="3086100"/>
          <p14:tracePt t="51941" x="1301750" y="3086100"/>
          <p14:tracePt t="51955" x="1333500" y="3086100"/>
          <p14:tracePt t="51973" x="1371600" y="3086100"/>
          <p14:tracePt t="52909" x="1365250" y="3086100"/>
          <p14:tracePt t="52917" x="1358900" y="3086100"/>
          <p14:tracePt t="52925" x="1346200" y="3086100"/>
          <p14:tracePt t="52940" x="1333500" y="3098800"/>
          <p14:tracePt t="52956" x="1301750" y="3111500"/>
          <p14:tracePt t="52974" x="1225550" y="3149600"/>
          <p14:tracePt t="52990" x="1168400" y="3181350"/>
          <p14:tracePt t="53006" x="1117600" y="3238500"/>
          <p14:tracePt t="53023" x="1066800" y="3289300"/>
          <p14:tracePt t="53040" x="1016000" y="3346450"/>
          <p14:tracePt t="53057" x="984250" y="3378200"/>
          <p14:tracePt t="53073" x="952500" y="3409950"/>
          <p14:tracePt t="53090" x="946150" y="3422650"/>
          <p14:tracePt t="53107" x="939800" y="3435350"/>
          <p14:tracePt t="53123" x="933450" y="3441700"/>
          <p14:tracePt t="53173" x="927100" y="3448050"/>
          <p14:tracePt t="53213" x="920750" y="3454400"/>
          <p14:tracePt t="53254" x="908050" y="3454400"/>
          <p14:tracePt t="53261" x="901700" y="3454400"/>
          <p14:tracePt t="53273" x="882650" y="3454400"/>
          <p14:tracePt t="53290" x="863600" y="3454400"/>
          <p14:tracePt t="53307" x="825500" y="3454400"/>
          <p14:tracePt t="53324" x="806450" y="3454400"/>
          <p14:tracePt t="53341" x="781050" y="3454400"/>
          <p14:tracePt t="53342" x="768350" y="3454400"/>
          <p14:tracePt t="53357" x="742950" y="3454400"/>
          <p14:tracePt t="53373" x="736600" y="3454400"/>
          <p14:tracePt t="53391" x="723900" y="3454400"/>
          <p14:tracePt t="53414" x="717550" y="3454400"/>
          <p14:tracePt t="53429" x="704850" y="3454400"/>
          <p14:tracePt t="53440" x="698500" y="3454400"/>
          <p14:tracePt t="53458" x="685800" y="3454400"/>
          <p14:tracePt t="53473" x="660400" y="3448050"/>
          <p14:tracePt t="53490" x="647700" y="3441700"/>
          <p14:tracePt t="53507" x="641350" y="3441700"/>
          <p14:tracePt t="53524" x="622300" y="3429000"/>
          <p14:tracePt t="53525" x="615950" y="3429000"/>
          <p14:tracePt t="53542" x="609600" y="3422650"/>
          <p14:tracePt t="53710" x="603250" y="3422650"/>
          <p14:tracePt t="53742" x="596900" y="3416300"/>
          <p14:tracePt t="53749" x="590550" y="3416300"/>
          <p14:tracePt t="53757" x="584200" y="3409950"/>
          <p14:tracePt t="53774" x="546100" y="3397250"/>
          <p14:tracePt t="53791" x="539750" y="3390900"/>
          <p14:tracePt t="54166" x="552450" y="3390900"/>
          <p14:tracePt t="54173" x="590550" y="3390900"/>
          <p14:tracePt t="54181" x="641350" y="3390900"/>
          <p14:tracePt t="54191" x="685800" y="3390900"/>
          <p14:tracePt t="54207" x="749300" y="3390900"/>
          <p14:tracePt t="54224" x="762000" y="3390900"/>
          <p14:tracePt t="54317" x="749300" y="3390900"/>
          <p14:tracePt t="54326" x="736600" y="3390900"/>
          <p14:tracePt t="54333" x="723900" y="3390900"/>
          <p14:tracePt t="54341" x="711200" y="3397250"/>
          <p14:tracePt t="54358" x="692150" y="3397250"/>
          <p14:tracePt t="54374" x="673100" y="3397250"/>
          <p14:tracePt t="54392" x="666750" y="3403600"/>
          <p14:tracePt t="54408" x="641350" y="3409950"/>
          <p14:tracePt t="54424" x="615950" y="3416300"/>
          <p14:tracePt t="54441" x="584200" y="3416300"/>
          <p14:tracePt t="54459" x="565150" y="3422650"/>
          <p14:tracePt t="54822" x="571500" y="3422650"/>
          <p14:tracePt t="54829" x="577850" y="3422650"/>
          <p14:tracePt t="54841" x="590550" y="3422650"/>
          <p14:tracePt t="54858" x="596900" y="3422650"/>
          <p14:tracePt t="54875" x="609600" y="3422650"/>
          <p14:tracePt t="54893" x="635000" y="3416300"/>
          <p14:tracePt t="54908" x="666750" y="3416300"/>
          <p14:tracePt t="54909" x="673100" y="3416300"/>
          <p14:tracePt t="54925" x="679450" y="3416300"/>
          <p14:tracePt t="54925" x="685800" y="3416300"/>
          <p14:tracePt t="54957" x="692150" y="3416300"/>
          <p14:tracePt t="54982" x="698500" y="3416300"/>
          <p14:tracePt t="54997" x="711200" y="3416300"/>
          <p14:tracePt t="55014" x="717550" y="3416300"/>
          <p14:tracePt t="55030" x="723900" y="3409950"/>
          <p14:tracePt t="55094" x="730250" y="3409950"/>
          <p14:tracePt t="55110" x="736600" y="3409950"/>
          <p14:tracePt t="55118" x="742950" y="3397250"/>
          <p14:tracePt t="55125" x="749300" y="3397250"/>
          <p14:tracePt t="55142" x="768350" y="3397250"/>
          <p14:tracePt t="55158" x="774700" y="3390900"/>
          <p14:tracePt t="55229" x="787400" y="3390900"/>
          <p14:tracePt t="55237" x="793750" y="3390900"/>
          <p14:tracePt t="55245" x="806450" y="3390900"/>
          <p14:tracePt t="55258" x="812800" y="3390900"/>
          <p14:tracePt t="55275" x="819150" y="3390900"/>
          <p14:tracePt t="55366" x="825500" y="3390900"/>
          <p14:tracePt t="55373" x="850900" y="3390900"/>
          <p14:tracePt t="55382" x="876300" y="3390900"/>
          <p14:tracePt t="55392" x="914400" y="3390900"/>
          <p14:tracePt t="55409" x="958850" y="3390900"/>
          <p14:tracePt t="55425" x="971550" y="3390900"/>
          <p14:tracePt t="55494" x="965200" y="3390900"/>
          <p14:tracePt t="55502" x="958850" y="3390900"/>
          <p14:tracePt t="55517" x="952500" y="3390900"/>
          <p14:tracePt t="55525" x="946150" y="3390900"/>
          <p14:tracePt t="55630" x="939800" y="3390900"/>
          <p14:tracePt t="55782" x="933450" y="3390900"/>
          <p14:tracePt t="55790" x="927100" y="3390900"/>
          <p14:tracePt t="55798" x="901700" y="3397250"/>
          <p14:tracePt t="55809" x="889000" y="3403600"/>
          <p14:tracePt t="55825" x="844550" y="3409950"/>
          <p14:tracePt t="55842" x="825500" y="3416300"/>
          <p14:tracePt t="55860" x="806450" y="3422650"/>
          <p14:tracePt t="55876" x="793750" y="3422650"/>
          <p14:tracePt t="55892" x="768350" y="3422650"/>
          <p14:tracePt t="55909" x="704850" y="3422650"/>
          <p14:tracePt t="55926" x="647700" y="3422650"/>
          <p14:tracePt t="55943" x="615950" y="3422650"/>
          <p14:tracePt t="55960" x="603250" y="3422650"/>
          <p14:tracePt t="56030" x="596900" y="3422650"/>
          <p14:tracePt t="56037" x="584200" y="3416300"/>
          <p14:tracePt t="56045" x="577850" y="3409950"/>
          <p14:tracePt t="56060" x="558800" y="3403600"/>
          <p14:tracePt t="56076" x="546100" y="3397250"/>
          <p14:tracePt t="56134" x="539750" y="3390900"/>
          <p14:tracePt t="56141" x="527050" y="3384550"/>
          <p14:tracePt t="56149" x="520700" y="3378200"/>
          <p14:tracePt t="56159" x="514350" y="3371850"/>
          <p14:tracePt t="56176" x="508000" y="3371850"/>
          <p14:tracePt t="56193" x="508000" y="3365500"/>
          <p14:tracePt t="56210" x="501650" y="3365500"/>
          <p14:tracePt t="56226" x="495300" y="3346450"/>
          <p14:tracePt t="56243" x="488950" y="3327400"/>
          <p14:tracePt t="56260" x="488950" y="3314700"/>
          <p14:tracePt t="56277" x="482600" y="3302000"/>
          <p14:tracePt t="56302" x="482600" y="3295650"/>
          <p14:tracePt t="56310" x="482600" y="3289300"/>
          <p14:tracePt t="56326" x="482600" y="3270250"/>
          <p14:tracePt t="56344" x="482600" y="3263900"/>
          <p14:tracePt t="56360" x="482600" y="3244850"/>
          <p14:tracePt t="56376" x="482600" y="3232150"/>
          <p14:tracePt t="56393" x="495300" y="3213100"/>
          <p14:tracePt t="56411" x="508000" y="3206750"/>
          <p14:tracePt t="56426" x="539750" y="3194050"/>
          <p14:tracePt t="56443" x="571500" y="3187700"/>
          <p14:tracePt t="56461" x="609600" y="3175000"/>
          <p14:tracePt t="56477" x="685800" y="3175000"/>
          <p14:tracePt t="56493" x="736600" y="3175000"/>
          <p14:tracePt t="56494" x="781050" y="3175000"/>
          <p14:tracePt t="56510" x="882650" y="3175000"/>
          <p14:tracePt t="56526" x="958850" y="3175000"/>
          <p14:tracePt t="56544" x="1003300" y="3175000"/>
          <p14:tracePt t="56560" x="1009650" y="3175000"/>
          <p14:tracePt t="56576" x="1016000" y="3175000"/>
          <p14:tracePt t="56597" x="1022350" y="3175000"/>
          <p14:tracePt t="56610" x="1035050" y="3175000"/>
          <p14:tracePt t="56626" x="1066800" y="3187700"/>
          <p14:tracePt t="56643" x="1079500" y="3200400"/>
          <p14:tracePt t="56660" x="1092200" y="3200400"/>
          <p14:tracePt t="56703" x="1098550" y="3206750"/>
          <p14:tracePt t="56709" x="1098550" y="3213100"/>
          <p14:tracePt t="56726" x="1098550" y="3219450"/>
          <p14:tracePt t="56733" x="1104900" y="3232150"/>
          <p14:tracePt t="56744" x="1104900" y="3238500"/>
          <p14:tracePt t="56766" x="1111250" y="3244850"/>
          <p14:tracePt t="56782" x="1111250" y="3251200"/>
          <p14:tracePt t="56798" x="1111250" y="3257550"/>
          <p14:tracePt t="56830" x="1111250" y="3263900"/>
          <p14:tracePt t="56854" x="1111250" y="3276600"/>
          <p14:tracePt t="56870" x="1104900" y="3276600"/>
          <p14:tracePt t="56877" x="1104900" y="3282950"/>
          <p14:tracePt t="56886" x="1098550" y="3282950"/>
          <p14:tracePt t="56894" x="1098550" y="3289300"/>
          <p14:tracePt t="56910" x="1092200" y="3295650"/>
          <p14:tracePt t="57838" x="1085850" y="3302000"/>
          <p14:tracePt t="57845" x="1079500" y="3302000"/>
          <p14:tracePt t="57854" x="1079500" y="3308350"/>
          <p14:tracePt t="57861" x="1066800" y="3308350"/>
          <p14:tracePt t="57878" x="1047750" y="3314700"/>
          <p14:tracePt t="57894" x="1035050" y="3314700"/>
          <p14:tracePt t="57912" x="1016000" y="3327400"/>
          <p14:tracePt t="57928" x="1009650" y="3327400"/>
          <p14:tracePt t="57944" x="996950" y="3327400"/>
          <p14:tracePt t="57961" x="996950" y="3333750"/>
          <p14:tracePt t="57979" x="990600" y="3333750"/>
          <p14:tracePt t="57997" x="984250" y="3333750"/>
          <p14:tracePt t="58011" x="977900" y="3333750"/>
          <p14:tracePt t="58038" x="971550" y="3333750"/>
          <p14:tracePt t="58054" x="965200" y="3333750"/>
          <p14:tracePt t="58070" x="958850" y="3340100"/>
          <p14:tracePt t="58086" x="946150" y="3340100"/>
          <p14:tracePt t="58094" x="946150" y="3346450"/>
          <p14:tracePt t="58112" x="939800" y="3346450"/>
          <p14:tracePt t="58128" x="933450" y="3346450"/>
          <p14:tracePt t="58213" x="933450" y="3352800"/>
          <p14:tracePt t="58230" x="927100" y="3352800"/>
          <p14:tracePt t="58262" x="927100" y="3359150"/>
          <p14:tracePt t="58278" x="920750" y="3359150"/>
          <p14:tracePt t="58310" x="920750" y="3365500"/>
          <p14:tracePt t="58422" x="914400" y="3365500"/>
          <p14:tracePt t="58534" x="914400" y="3359150"/>
          <p14:tracePt t="58551" x="914400" y="3346450"/>
          <p14:tracePt t="58574" x="914400" y="3340100"/>
          <p14:tracePt t="58590" x="914400" y="3333750"/>
          <p14:tracePt t="58622" x="914400" y="3327400"/>
          <p14:tracePt t="58646" x="914400" y="3321050"/>
          <p14:tracePt t="58654" x="914400" y="3314700"/>
          <p14:tracePt t="58662" x="920750" y="3302000"/>
          <p14:tracePt t="58678" x="927100" y="3282950"/>
          <p14:tracePt t="58696" x="933450" y="3263900"/>
          <p14:tracePt t="58712" x="939800" y="3257550"/>
          <p14:tracePt t="58728" x="939800" y="3244850"/>
          <p14:tracePt t="58745" x="946150" y="3238500"/>
          <p14:tracePt t="58763" x="946150" y="3225800"/>
          <p14:tracePt t="58779" x="946150" y="3213100"/>
          <p14:tracePt t="58795" x="952500" y="3206750"/>
          <p14:tracePt t="58812" x="952500" y="3194050"/>
          <p14:tracePt t="58830" x="958850" y="3175000"/>
          <p14:tracePt t="58845" x="965200" y="3175000"/>
          <p14:tracePt t="58862" x="971550" y="3155950"/>
          <p14:tracePt t="58942" x="977900" y="3149600"/>
          <p14:tracePt t="58958" x="977900" y="3143250"/>
          <p14:tracePt t="59006" x="984250" y="3136900"/>
          <p14:tracePt t="59190" x="977900" y="3130550"/>
          <p14:tracePt t="59198" x="971550" y="3124200"/>
          <p14:tracePt t="59206" x="965200" y="3124200"/>
          <p14:tracePt t="59213" x="958850" y="3124200"/>
          <p14:tracePt t="59229" x="958850" y="3117850"/>
          <p14:tracePt t="59246" x="946150" y="3105150"/>
          <p14:tracePt t="59271" x="946150" y="3098800"/>
          <p14:tracePt t="59279" x="939800" y="3092450"/>
          <p14:tracePt t="59296" x="939800" y="3073400"/>
          <p14:tracePt t="59312" x="939800" y="3054350"/>
          <p14:tracePt t="59330" x="939800" y="3041650"/>
          <p14:tracePt t="59346" x="946150" y="3016250"/>
          <p14:tracePt t="59362" x="971550" y="2990850"/>
          <p14:tracePt t="59379" x="996950" y="2978150"/>
          <p14:tracePt t="59397" x="1016000" y="2965450"/>
          <p14:tracePt t="59413" x="1022350" y="2965450"/>
          <p14:tracePt t="59414" x="1028700" y="2965450"/>
          <p14:tracePt t="59429" x="1035050" y="2965450"/>
          <p14:tracePt t="59446" x="1047750" y="2965450"/>
          <p14:tracePt t="59463" x="1066800" y="2971800"/>
          <p14:tracePt t="59479" x="1079500" y="2984500"/>
          <p14:tracePt t="59496" x="1085850" y="3003550"/>
          <p14:tracePt t="59513" x="1092200" y="3041650"/>
          <p14:tracePt t="59530" x="1092200" y="3048000"/>
          <p14:tracePt t="59546" x="1092200" y="3054350"/>
          <p14:tracePt t="59563" x="1092200" y="3067050"/>
          <p14:tracePt t="59579" x="1092200" y="3073400"/>
          <p14:tracePt t="59597" x="1092200" y="3086100"/>
          <p14:tracePt t="59613" x="1085850" y="3092450"/>
          <p14:tracePt t="59629" x="1079500" y="3098800"/>
          <p14:tracePt t="59726" x="1073150" y="3105150"/>
          <p14:tracePt t="59734" x="1066800" y="3105150"/>
          <p14:tracePt t="59746" x="1066800" y="3111500"/>
          <p14:tracePt t="59763" x="1060450" y="3124200"/>
          <p14:tracePt t="59779" x="1047750" y="3149600"/>
          <p14:tracePt t="59797" x="1035050" y="3175000"/>
          <p14:tracePt t="59813" x="1035050" y="3181350"/>
          <p14:tracePt t="59854" x="1028700" y="3181350"/>
          <p14:tracePt t="59862" x="1028700" y="3187700"/>
          <p14:tracePt t="60222" x="1022350" y="3187700"/>
          <p14:tracePt t="60230" x="1016000" y="3187700"/>
          <p14:tracePt t="60246" x="1003300" y="3187700"/>
          <p14:tracePt t="60262" x="990600" y="3181350"/>
          <p14:tracePt t="60270" x="977900" y="3168650"/>
          <p14:tracePt t="60280" x="971550" y="3162300"/>
          <p14:tracePt t="60297" x="958850" y="3143250"/>
          <p14:tracePt t="60314" x="952500" y="3136900"/>
          <p14:tracePt t="60330" x="952500" y="3130550"/>
          <p14:tracePt t="60350" x="946150" y="3130550"/>
          <p14:tracePt t="60366" x="946150" y="3124200"/>
          <p14:tracePt t="60380" x="946150" y="3117850"/>
          <p14:tracePt t="60397" x="946150" y="3105150"/>
          <p14:tracePt t="60414" x="946150" y="3073400"/>
          <p14:tracePt t="60431" x="946150" y="3054350"/>
          <p14:tracePt t="60447" x="946150" y="3041650"/>
          <p14:tracePt t="60464" x="946150" y="3028950"/>
          <p14:tracePt t="60481" x="952500" y="3016250"/>
          <p14:tracePt t="60498" x="965200" y="2997200"/>
          <p14:tracePt t="60514" x="965200" y="2984500"/>
          <p14:tracePt t="60531" x="971550" y="2978150"/>
          <p14:tracePt t="60547" x="977900" y="2965450"/>
          <p14:tracePt t="60565" x="990600" y="2965450"/>
          <p14:tracePt t="60580" x="1016000" y="2965450"/>
          <p14:tracePt t="60597" x="1035050" y="2965450"/>
          <p14:tracePt t="60614" x="1060450" y="2965450"/>
          <p14:tracePt t="60663" x="1066800" y="2965450"/>
          <p14:tracePt t="60670" x="1073150" y="2965450"/>
          <p14:tracePt t="60680" x="1085850" y="2965450"/>
          <p14:tracePt t="60698" x="1104900" y="2984500"/>
          <p14:tracePt t="60714" x="1123950" y="3009900"/>
          <p14:tracePt t="60730" x="1130300" y="3016250"/>
          <p14:tracePt t="60747" x="1130300" y="3028950"/>
          <p14:tracePt t="60765" x="1130300" y="3035300"/>
          <p14:tracePt t="60780" x="1130300" y="3048000"/>
          <p14:tracePt t="60797" x="1130300" y="3060700"/>
          <p14:tracePt t="60798" x="1130300" y="3067050"/>
          <p14:tracePt t="60814" x="1130300" y="3079750"/>
          <p14:tracePt t="60831" x="1123950" y="3079750"/>
          <p14:tracePt t="60847" x="1123950" y="3086100"/>
          <p14:tracePt t="60990" x="1111250" y="3092450"/>
          <p14:tracePt t="60998" x="1104900" y="3098800"/>
          <p14:tracePt t="61007" x="1092200" y="3117850"/>
          <p14:tracePt t="61014" x="1066800" y="3149600"/>
          <p14:tracePt t="61031" x="1009650" y="3225800"/>
          <p14:tracePt t="61047" x="927100" y="3295650"/>
          <p14:tracePt t="61065" x="882650" y="3340100"/>
          <p14:tracePt t="61081" x="857250" y="3352800"/>
          <p14:tracePt t="61097" x="857250" y="3359150"/>
          <p14:tracePt t="61114" x="844550" y="3365500"/>
          <p14:tracePt t="61132" x="831850" y="3371850"/>
          <p14:tracePt t="61148" x="812800" y="3384550"/>
          <p14:tracePt t="61164" x="793750" y="3397250"/>
          <p14:tracePt t="61181" x="774700" y="3403600"/>
          <p14:tracePt t="61198" x="755650" y="3416300"/>
          <p14:tracePt t="61214" x="749300" y="3416300"/>
          <p14:tracePt t="61231" x="736600" y="3429000"/>
          <p14:tracePt t="61247" x="717550" y="3429000"/>
          <p14:tracePt t="61265" x="698500" y="3441700"/>
          <p14:tracePt t="61281" x="692150" y="3441700"/>
          <p14:tracePt t="61298" x="685800" y="3448050"/>
          <p14:tracePt t="61334" x="679450" y="3448050"/>
          <p14:tracePt t="61367" x="673100" y="3448050"/>
          <p14:tracePt t="61382" x="666750" y="3448050"/>
          <p14:tracePt t="61390" x="660400" y="3448050"/>
          <p14:tracePt t="61398" x="647700" y="3441700"/>
          <p14:tracePt t="61415" x="622300" y="3429000"/>
          <p14:tracePt t="61431" x="590550" y="3409950"/>
          <p14:tracePt t="61448" x="571500" y="3403600"/>
          <p14:tracePt t="61726" x="577850" y="3403600"/>
          <p14:tracePt t="61734" x="590550" y="3403600"/>
          <p14:tracePt t="61742" x="596900" y="3403600"/>
          <p14:tracePt t="61750" x="603250" y="3403600"/>
          <p14:tracePt t="61764" x="615950" y="3403600"/>
          <p14:tracePt t="61782" x="622300" y="3403600"/>
          <p14:tracePt t="61783" x="628650" y="3403600"/>
          <p14:tracePt t="61799" x="635000" y="3403600"/>
          <p14:tracePt t="61823" x="641350" y="3403600"/>
          <p14:tracePt t="61846" x="647700" y="3403600"/>
          <p14:tracePt t="61854" x="654050" y="3403600"/>
          <p14:tracePt t="61879" x="666750" y="3403600"/>
          <p14:tracePt t="62111" x="673100" y="3403600"/>
          <p14:tracePt t="62118" x="692150" y="3403600"/>
          <p14:tracePt t="62126" x="711200" y="3403600"/>
          <p14:tracePt t="62135" x="742950" y="3403600"/>
          <p14:tracePt t="62148" x="774700" y="3403600"/>
          <p14:tracePt t="62165" x="838200" y="3403600"/>
          <p14:tracePt t="62183" x="889000" y="3397250"/>
          <p14:tracePt t="62374" x="895350" y="3397250"/>
          <p14:tracePt t="62390" x="908050" y="3397250"/>
          <p14:tracePt t="62398" x="920750" y="3397250"/>
          <p14:tracePt t="62407" x="933450" y="3397250"/>
          <p14:tracePt t="62415" x="939800" y="3390900"/>
          <p14:tracePt t="62471" x="946150" y="3390900"/>
          <p14:tracePt t="62559" x="939800" y="3390900"/>
          <p14:tracePt t="62567" x="933450" y="3390900"/>
          <p14:tracePt t="62574" x="927100" y="3397250"/>
          <p14:tracePt t="62582" x="920750" y="3403600"/>
          <p14:tracePt t="62599" x="920750" y="3409950"/>
          <p14:tracePt t="62616" x="908050" y="3409950"/>
          <p14:tracePt t="62633" x="889000" y="3422650"/>
          <p14:tracePt t="62649" x="863600" y="3422650"/>
          <p14:tracePt t="62666" x="831850" y="3435350"/>
          <p14:tracePt t="62682" x="787400" y="3441700"/>
          <p14:tracePt t="62700" x="749300" y="3448050"/>
          <p14:tracePt t="62716" x="736600" y="3448050"/>
          <p14:tracePt t="62732" x="730250" y="3448050"/>
          <p14:tracePt t="62749" x="717550" y="3448050"/>
          <p14:tracePt t="62750" x="711200" y="3448050"/>
          <p14:tracePt t="62766" x="685800" y="3448050"/>
          <p14:tracePt t="62782" x="654050" y="3448050"/>
          <p14:tracePt t="62799" x="615950" y="3448050"/>
          <p14:tracePt t="62816" x="596900" y="3448050"/>
          <p14:tracePt t="62833" x="584200" y="3448050"/>
          <p14:tracePt t="62855" x="584200" y="3441700"/>
          <p14:tracePt t="62866" x="577850" y="3441700"/>
          <p14:tracePt t="62882" x="565150" y="3429000"/>
          <p14:tracePt t="62900" x="527050" y="3409950"/>
          <p14:tracePt t="62916" x="514350" y="3403600"/>
          <p14:tracePt t="62932" x="508000" y="3403600"/>
          <p14:tracePt t="62949" x="501650" y="3397250"/>
          <p14:tracePt t="62967" x="476250" y="3371850"/>
          <p14:tracePt t="62982" x="450850" y="3346450"/>
          <p14:tracePt t="62999" x="431800" y="3321050"/>
          <p14:tracePt t="63016" x="419100" y="3308350"/>
          <p14:tracePt t="63071" x="412750" y="3308350"/>
          <p14:tracePt t="63078" x="412750" y="3302000"/>
          <p14:tracePt t="63087" x="412750" y="3295650"/>
          <p14:tracePt t="63100" x="412750" y="3282950"/>
          <p14:tracePt t="63116" x="412750" y="3263900"/>
          <p14:tracePt t="63133" x="412750" y="3251200"/>
          <p14:tracePt t="63150" x="412750" y="3238500"/>
          <p14:tracePt t="63167" x="412750" y="3232150"/>
          <p14:tracePt t="63182" x="412750" y="3225800"/>
          <p14:tracePt t="63199" x="419100" y="3213100"/>
          <p14:tracePt t="63216" x="431800" y="3200400"/>
          <p14:tracePt t="63234" x="444500" y="3194050"/>
          <p14:tracePt t="63250" x="469900" y="3187700"/>
          <p14:tracePt t="63266" x="527050" y="3181350"/>
          <p14:tracePt t="63283" x="628650" y="3181350"/>
          <p14:tracePt t="63300" x="730250" y="3181350"/>
          <p14:tracePt t="63316" x="812800" y="3181350"/>
          <p14:tracePt t="63333" x="857250" y="3168650"/>
          <p14:tracePt t="63349" x="869950" y="3168650"/>
          <p14:tracePt t="63367" x="876300" y="3168650"/>
          <p14:tracePt t="63383" x="908050" y="3168650"/>
          <p14:tracePt t="63400" x="952500" y="3168650"/>
          <p14:tracePt t="63416" x="977900" y="3168650"/>
          <p14:tracePt t="63434" x="990600" y="3168650"/>
          <p14:tracePt t="63471" x="996950" y="3168650"/>
          <p14:tracePt t="63487" x="1016000" y="3175000"/>
          <p14:tracePt t="63495" x="1028700" y="3175000"/>
          <p14:tracePt t="63502" x="1041400" y="3181350"/>
          <p14:tracePt t="63517" x="1047750" y="3187700"/>
          <p14:tracePt t="63533" x="1060450" y="3194050"/>
          <p14:tracePt t="63534" x="1066800" y="3200400"/>
          <p14:tracePt t="63550" x="1073150" y="3206750"/>
          <p14:tracePt t="63567" x="1073150" y="3213100"/>
          <p14:tracePt t="63583" x="1079500" y="3213100"/>
          <p14:tracePt t="63600" x="1085850" y="3219450"/>
          <p14:tracePt t="63616" x="1085850" y="3225800"/>
          <p14:tracePt t="63634" x="1085850" y="3238500"/>
          <p14:tracePt t="63650" x="1085850" y="3257550"/>
          <p14:tracePt t="63671" x="1085850" y="3270250"/>
          <p14:tracePt t="63687" x="1085850" y="3276600"/>
          <p14:tracePt t="63702" x="1085850" y="3289300"/>
          <p14:tracePt t="63726" x="1085850" y="3302000"/>
          <p14:tracePt t="63734" x="1079500" y="3302000"/>
          <p14:tracePt t="63751" x="1073150" y="3308350"/>
          <p14:tracePt t="63767" x="1066800" y="3321050"/>
          <p14:tracePt t="63783" x="1060450" y="3327400"/>
          <p14:tracePt t="63800" x="1047750" y="3340100"/>
          <p14:tracePt t="63817" x="1022350" y="3359150"/>
          <p14:tracePt t="63834" x="1009650" y="3365500"/>
          <p14:tracePt t="63850" x="1003300" y="3371850"/>
          <p14:tracePt t="63867" x="996950" y="3378200"/>
          <p14:tracePt t="63935" x="996950" y="3384550"/>
          <p14:tracePt t="63942" x="990600" y="3384550"/>
          <p14:tracePt t="63950" x="990600" y="3390900"/>
          <p14:tracePt t="63967" x="977900" y="3390900"/>
          <p14:tracePt t="63983" x="977900" y="3397250"/>
          <p14:tracePt t="64000" x="965200" y="3397250"/>
          <p14:tracePt t="64018" x="946150" y="3403600"/>
          <p14:tracePt t="64033" x="908050" y="3403600"/>
          <p14:tracePt t="64050" x="882650" y="3409950"/>
          <p14:tracePt t="64067" x="857250" y="3409950"/>
          <p14:tracePt t="64084" x="831850" y="3409950"/>
          <p14:tracePt t="64100" x="800100" y="3409950"/>
          <p14:tracePt t="64117" x="768350" y="3409950"/>
          <p14:tracePt t="64134" x="736600" y="3409950"/>
          <p14:tracePt t="64135" x="730250" y="3409950"/>
          <p14:tracePt t="64151" x="717550" y="3409950"/>
          <p14:tracePt t="64167" x="704850" y="3409950"/>
          <p14:tracePt t="64183" x="698500" y="3409950"/>
          <p14:tracePt t="64200" x="666750" y="3409950"/>
          <p14:tracePt t="64218" x="609600" y="3409950"/>
          <p14:tracePt t="64234" x="552450" y="3409950"/>
          <p14:tracePt t="64251" x="527050" y="3409950"/>
          <p14:tracePt t="64267" x="520700" y="3409950"/>
          <p14:tracePt t="64285" x="514350" y="3409950"/>
          <p14:tracePt t="64300" x="508000" y="3409950"/>
          <p14:tracePt t="64317" x="488950" y="3409950"/>
          <p14:tracePt t="64334" x="444500" y="3409950"/>
          <p14:tracePt t="64335" x="419100" y="3403600"/>
          <p14:tracePt t="64351" x="361950" y="3384550"/>
          <p14:tracePt t="64367" x="355600" y="3378200"/>
          <p14:tracePt t="64384" x="349250" y="3378200"/>
          <p14:tracePt t="64401" x="342900" y="3371850"/>
          <p14:tracePt t="64418" x="342900" y="3340100"/>
          <p14:tracePt t="64434" x="342900" y="3321050"/>
          <p14:tracePt t="64451" x="336550" y="3295650"/>
          <p14:tracePt t="64467" x="336550" y="3282950"/>
          <p14:tracePt t="64485" x="336550" y="3276600"/>
          <p14:tracePt t="64501" x="336550" y="3263900"/>
          <p14:tracePt t="64517" x="355600" y="3238500"/>
          <p14:tracePt t="64534" x="419100" y="3187700"/>
          <p14:tracePt t="64551" x="457200" y="3162300"/>
          <p14:tracePt t="64567" x="514350" y="3136900"/>
          <p14:tracePt t="64584" x="546100" y="3130550"/>
          <p14:tracePt t="64601" x="596900" y="3130550"/>
          <p14:tracePt t="64618" x="673100" y="3130550"/>
          <p14:tracePt t="64634" x="793750" y="3136900"/>
          <p14:tracePt t="64651" x="882650" y="3149600"/>
          <p14:tracePt t="64668" x="946150" y="3155950"/>
          <p14:tracePt t="64685" x="965200" y="3168650"/>
          <p14:tracePt t="64702" x="990600" y="3181350"/>
          <p14:tracePt t="64703" x="996950" y="3181350"/>
          <p14:tracePt t="64718" x="1003300" y="3187700"/>
          <p14:tracePt t="64734" x="1016000" y="3194050"/>
          <p14:tracePt t="64791" x="1022350" y="3200400"/>
          <p14:tracePt t="64807" x="1035050" y="3213100"/>
          <p14:tracePt t="64815" x="1041400" y="3219450"/>
          <p14:tracePt t="64822" x="1054100" y="3225800"/>
          <p14:tracePt t="64834" x="1073150" y="3238500"/>
          <p14:tracePt t="64851" x="1085850" y="3244850"/>
          <p14:tracePt t="64868" x="1098550" y="3251200"/>
          <p14:tracePt t="64885" x="1098550" y="3257550"/>
          <p14:tracePt t="64927" x="1104900" y="3257550"/>
          <p14:tracePt t="64959" x="1104900" y="3263900"/>
          <p14:tracePt t="64975" x="1104900" y="3270250"/>
          <p14:tracePt t="64999" x="1104900" y="3282950"/>
          <p14:tracePt t="65031" x="1104900" y="3289300"/>
          <p14:tracePt t="65038" x="1104900" y="3295650"/>
          <p14:tracePt t="65055" x="1104900" y="3302000"/>
          <p14:tracePt t="65071" x="1104900" y="3314700"/>
          <p14:tracePt t="65084" x="1104900" y="3321050"/>
          <p14:tracePt t="65102" x="1104900" y="3333750"/>
          <p14:tracePt t="65119" x="1098550" y="3346450"/>
          <p14:tracePt t="65135" x="1092200" y="3352800"/>
          <p14:tracePt t="65151" x="1079500" y="3359150"/>
          <p14:tracePt t="65168" x="1073150" y="3365500"/>
          <p14:tracePt t="65185" x="1060450" y="3371850"/>
          <p14:tracePt t="65201" x="1054100" y="3384550"/>
          <p14:tracePt t="65231" x="1047750" y="3384550"/>
          <p14:tracePt t="65238" x="1041400" y="3390900"/>
          <p14:tracePt t="65251" x="1035050" y="3390900"/>
          <p14:tracePt t="65268" x="1009650" y="3403600"/>
          <p14:tracePt t="65285" x="990600" y="3409950"/>
          <p14:tracePt t="65375" x="984250" y="3409950"/>
          <p14:tracePt t="66015" x="977900" y="3409950"/>
          <p14:tracePt t="66023" x="971550" y="3409950"/>
          <p14:tracePt t="66035" x="965200" y="3416300"/>
          <p14:tracePt t="66052" x="939800" y="3416300"/>
          <p14:tracePt t="66069" x="933450" y="3416300"/>
          <p14:tracePt t="66087" x="920750" y="3416300"/>
          <p14:tracePt t="66102" x="908050" y="3416300"/>
          <p14:tracePt t="66120" x="876300" y="3416300"/>
          <p14:tracePt t="66136" x="857250" y="3416300"/>
          <p14:tracePt t="66153" x="844550" y="3416300"/>
          <p14:tracePt t="66183" x="838200" y="3416300"/>
          <p14:tracePt t="66191" x="831850" y="3416300"/>
          <p14:tracePt t="66202" x="819150" y="3416300"/>
          <p14:tracePt t="66221" x="793750" y="3416300"/>
          <p14:tracePt t="66236" x="762000" y="3416300"/>
          <p14:tracePt t="66252" x="742950" y="3416300"/>
          <p14:tracePt t="66269" x="736600" y="3416300"/>
          <p14:tracePt t="66319" x="723900" y="3416300"/>
          <p14:tracePt t="66327" x="711200" y="3416300"/>
          <p14:tracePt t="66336" x="685800" y="3416300"/>
          <p14:tracePt t="66353" x="666750" y="3409950"/>
          <p14:tracePt t="66369" x="660400" y="3409950"/>
          <p14:tracePt t="66386" x="654050" y="3409950"/>
          <p14:tracePt t="66423" x="647700" y="3409950"/>
          <p14:tracePt t="66430" x="647700" y="3403600"/>
          <p14:tracePt t="66447" x="635000" y="3403600"/>
          <p14:tracePt t="66455" x="628650" y="3403600"/>
          <p14:tracePt t="66469" x="615950" y="3397250"/>
          <p14:tracePt t="66487" x="596900" y="3397250"/>
          <p14:tracePt t="66567" x="596900" y="3390900"/>
          <p14:tracePt t="66583" x="590550" y="3384550"/>
          <p14:tracePt t="66599" x="590550" y="3371850"/>
          <p14:tracePt t="66607" x="590550" y="3365500"/>
          <p14:tracePt t="66619" x="577850" y="3352800"/>
          <p14:tracePt t="66637" x="577850" y="3340100"/>
          <p14:tracePt t="66654" x="577850" y="3321050"/>
          <p14:tracePt t="66654" x="577850" y="3314700"/>
          <p14:tracePt t="66669" x="577850" y="3302000"/>
          <p14:tracePt t="66686" x="577850" y="3289300"/>
          <p14:tracePt t="66687" x="577850" y="3282950"/>
          <p14:tracePt t="66712" x="577850" y="3276600"/>
          <p14:tracePt t="66727" x="584200" y="3270250"/>
          <p14:tracePt t="66736" x="590550" y="3270250"/>
          <p14:tracePt t="66753" x="609600" y="3257550"/>
          <p14:tracePt t="66769" x="641350" y="3244850"/>
          <p14:tracePt t="66787" x="673100" y="3238500"/>
          <p14:tracePt t="66803" x="698500" y="3232150"/>
          <p14:tracePt t="66819" x="717550" y="3232150"/>
          <p14:tracePt t="66836" x="742950" y="3232150"/>
          <p14:tracePt t="66854" x="762000" y="3232150"/>
          <p14:tracePt t="66870" x="768350" y="3232150"/>
          <p14:tracePt t="66871" x="781050" y="3232150"/>
          <p14:tracePt t="66888" x="787400" y="3232150"/>
          <p14:tracePt t="66903" x="800100" y="3232150"/>
          <p14:tracePt t="66920" x="806450" y="3232150"/>
          <p14:tracePt t="66936" x="812800" y="3232150"/>
          <p14:tracePt t="66953" x="819150" y="3232150"/>
          <p14:tracePt t="66970" x="825500" y="3238500"/>
          <p14:tracePt t="66987" x="838200" y="3244850"/>
          <p14:tracePt t="67003" x="850900" y="3251200"/>
          <p14:tracePt t="67020" x="863600" y="3257550"/>
          <p14:tracePt t="67063" x="869950" y="3263900"/>
          <p14:tracePt t="67096" x="882650" y="3276600"/>
          <p14:tracePt t="67127" x="889000" y="3276600"/>
          <p14:tracePt t="67143" x="889000" y="3282950"/>
          <p14:tracePt t="67159" x="895350" y="3282950"/>
          <p14:tracePt t="67183" x="901700" y="3289300"/>
          <p14:tracePt t="67207" x="901700" y="3295650"/>
          <p14:tracePt t="67215" x="901700" y="3302000"/>
          <p14:tracePt t="67222" x="908050" y="3308350"/>
          <p14:tracePt t="67288" x="914400" y="3314700"/>
          <p14:tracePt t="67327" x="914400" y="3321050"/>
          <p14:tracePt t="67503" x="914400" y="3327400"/>
          <p14:tracePt t="67575" x="914400" y="3333750"/>
          <p14:tracePt t="67607" x="914400" y="3340100"/>
          <p14:tracePt t="67623" x="914400" y="3346450"/>
          <p14:tracePt t="67663" x="908050" y="3352800"/>
          <p14:tracePt t="67711" x="908050" y="3365500"/>
          <p14:tracePt t="67735" x="908050" y="3371850"/>
          <p14:tracePt t="67743" x="901700" y="3378200"/>
          <p14:tracePt t="67768" x="895350" y="3384550"/>
          <p14:tracePt t="67863" x="889000" y="3384550"/>
          <p14:tracePt t="67871" x="882650" y="3384550"/>
          <p14:tracePt t="67879" x="876300" y="3384550"/>
          <p14:tracePt t="67887" x="863600" y="3384550"/>
          <p14:tracePt t="67904" x="850900" y="3384550"/>
          <p14:tracePt t="67920" x="831850" y="3384550"/>
          <p14:tracePt t="67938" x="793750" y="3384550"/>
          <p14:tracePt t="67954" x="698500" y="3384550"/>
          <p14:tracePt t="67971" x="596900" y="3371850"/>
          <p14:tracePt t="67987" x="514350" y="3352800"/>
          <p14:tracePt t="68005" x="469900" y="3346450"/>
          <p14:tracePt t="68056" x="463550" y="3340100"/>
          <p14:tracePt t="68255" x="463550" y="3333750"/>
          <p14:tracePt t="68271" x="463550" y="3327400"/>
          <p14:tracePt t="68279" x="463550" y="3321050"/>
          <p14:tracePt t="68335" x="463550" y="3314700"/>
          <p14:tracePt t="68359" x="463550" y="3308350"/>
          <p14:tracePt t="68383" x="469900" y="3308350"/>
          <p14:tracePt t="68431" x="476250" y="3308350"/>
          <p14:tracePt t="68439" x="482600" y="3308350"/>
          <p14:tracePt t="68471" x="488950" y="3308350"/>
          <p14:tracePt t="68751" x="495300" y="3308350"/>
          <p14:tracePt t="68759" x="501650" y="3308350"/>
          <p14:tracePt t="68772" x="520700" y="3308350"/>
          <p14:tracePt t="68788" x="603250" y="3302000"/>
          <p14:tracePt t="68805" x="755650" y="3302000"/>
          <p14:tracePt t="68822" x="1028700" y="3302000"/>
          <p14:tracePt t="68823" x="1143000" y="3302000"/>
          <p14:tracePt t="68838" x="1270000" y="3302000"/>
          <p14:tracePt t="68855" x="1308100" y="3302000"/>
          <p14:tracePt t="68927" x="1308100" y="3295650"/>
          <p14:tracePt t="68992" x="1301750" y="3295650"/>
          <p14:tracePt t="69015" x="1295400" y="3295650"/>
          <p14:tracePt t="69040" x="1282700" y="3295650"/>
          <p14:tracePt t="69047" x="1276350" y="3295650"/>
          <p14:tracePt t="69055" x="1263650" y="3295650"/>
          <p14:tracePt t="69072" x="1244600" y="3289300"/>
          <p14:tracePt t="69089" x="1200150" y="3282950"/>
          <p14:tracePt t="69105" x="1162050" y="3276600"/>
          <p14:tracePt t="69122" x="1155700" y="3276600"/>
          <p14:tracePt t="69138" x="1149350" y="3276600"/>
          <p14:tracePt t="69223" x="1143000" y="3276600"/>
          <p14:tracePt t="69232" x="1136650" y="3276600"/>
          <p14:tracePt t="69239" x="1130300" y="3276600"/>
          <p14:tracePt t="69255" x="1111250" y="3276600"/>
          <p14:tracePt t="69272" x="1085850" y="3282950"/>
          <p14:tracePt t="69288" x="1066800" y="3289300"/>
          <p14:tracePt t="69655" x="1060450" y="3289300"/>
          <p14:tracePt t="69663" x="1054100" y="3302000"/>
          <p14:tracePt t="69672" x="1047750" y="3302000"/>
          <p14:tracePt t="69689" x="1028700" y="3314700"/>
          <p14:tracePt t="69705" x="1003300" y="3340100"/>
          <p14:tracePt t="69724" x="984250" y="3346450"/>
          <p14:tracePt t="69739" x="971550" y="3352800"/>
          <p14:tracePt t="69756" x="971550" y="3359150"/>
          <p14:tracePt t="69772" x="971550" y="3365500"/>
          <p14:tracePt t="69790" x="971550" y="3371850"/>
          <p14:tracePt t="69807" x="971550" y="3378200"/>
          <p14:tracePt t="69822" x="971550" y="3384550"/>
          <p14:tracePt t="69839" x="958850" y="3397250"/>
          <p14:tracePt t="69857" x="958850" y="3403600"/>
          <p14:tracePt t="69912" x="952500" y="3409950"/>
          <p14:tracePt t="69928" x="946150" y="3409950"/>
          <p14:tracePt t="69935" x="933450" y="3416300"/>
          <p14:tracePt t="69943" x="920750" y="3422650"/>
          <p14:tracePt t="69956" x="908050" y="3429000"/>
          <p14:tracePt t="69972" x="889000" y="3429000"/>
          <p14:tracePt t="69989" x="876300" y="3441700"/>
          <p14:tracePt t="70007" x="844550" y="3441700"/>
          <p14:tracePt t="70024" x="819150" y="3441700"/>
          <p14:tracePt t="70039" x="793750" y="3441700"/>
          <p14:tracePt t="70056" x="774700" y="3441700"/>
          <p14:tracePt t="70073" x="768350" y="3441700"/>
          <p14:tracePt t="70089" x="762000" y="3441700"/>
          <p14:tracePt t="70106" x="755650" y="3435350"/>
          <p14:tracePt t="70123" x="742950" y="3403600"/>
          <p14:tracePt t="70141" x="730250" y="3371850"/>
          <p14:tracePt t="70156" x="723900" y="3346450"/>
          <p14:tracePt t="70173" x="704850" y="3314700"/>
          <p14:tracePt t="70190" x="704850" y="3308350"/>
          <p14:tracePt t="70207" x="704850" y="3295650"/>
          <p14:tracePt t="70223" x="704850" y="3289300"/>
          <p14:tracePt t="70240" x="704850" y="3276600"/>
          <p14:tracePt t="70256" x="717550" y="3263900"/>
          <p14:tracePt t="70274" x="742950" y="3251200"/>
          <p14:tracePt t="70289" x="755650" y="3244850"/>
          <p14:tracePt t="70306" x="793750" y="3238500"/>
          <p14:tracePt t="70323" x="844550" y="3238500"/>
          <p14:tracePt t="70340" x="889000" y="3238500"/>
          <p14:tracePt t="70356" x="920750" y="3238500"/>
          <p14:tracePt t="70373" x="952500" y="3251200"/>
          <p14:tracePt t="70390" x="965200" y="3263900"/>
          <p14:tracePt t="70407" x="971550" y="3282950"/>
          <p14:tracePt t="70423" x="971550" y="3289300"/>
          <p14:tracePt t="70456" x="971550" y="3295650"/>
          <p14:tracePt t="70463" x="971550" y="3302000"/>
          <p14:tracePt t="70479" x="971550" y="3308350"/>
          <p14:tracePt t="70503" x="971550" y="3314700"/>
          <p14:tracePt t="70528" x="971550" y="3321050"/>
          <p14:tracePt t="70535" x="971550" y="3327400"/>
          <p14:tracePt t="70551" x="965200" y="3333750"/>
          <p14:tracePt t="70575" x="965200" y="3340100"/>
          <p14:tracePt t="70592" x="965200" y="3346450"/>
          <p14:tracePt t="70992" x="965200" y="3352800"/>
          <p14:tracePt t="71016" x="965200" y="3359150"/>
          <p14:tracePt t="71024" x="965200" y="3365500"/>
          <p14:tracePt t="71039" x="965200" y="3378200"/>
          <p14:tracePt t="71048" x="965200" y="3384550"/>
          <p14:tracePt t="71063" x="965200" y="3390900"/>
          <p14:tracePt t="71074" x="965200" y="3397250"/>
          <p14:tracePt t="71090" x="965200" y="3403600"/>
          <p14:tracePt t="71107" x="965200" y="3409950"/>
          <p14:tracePt t="71123" x="965200" y="3416300"/>
          <p14:tracePt t="71141" x="965200" y="3429000"/>
          <p14:tracePt t="71168" x="965200" y="3435350"/>
          <p14:tracePt t="71175" x="965200" y="3441700"/>
          <p14:tracePt t="71200" x="965200" y="3448050"/>
          <p14:tracePt t="71208" x="965200" y="3454400"/>
          <p14:tracePt t="71248" x="965200" y="3460750"/>
          <p14:tracePt t="71303" x="965200" y="3467100"/>
          <p14:tracePt t="71311" x="971550" y="3467100"/>
          <p14:tracePt t="71324" x="971550" y="3473450"/>
          <p14:tracePt t="71352" x="971550" y="3479800"/>
          <p14:tracePt t="71368" x="977900" y="3479800"/>
          <p14:tracePt t="71408" x="977900" y="3486150"/>
          <p14:tracePt t="71415" x="984250" y="3486150"/>
          <p14:tracePt t="71495" x="990600" y="3486150"/>
          <p14:tracePt t="71511" x="996950" y="3492500"/>
          <p14:tracePt t="71527" x="1003300" y="3492500"/>
          <p14:tracePt t="71896" x="1003300" y="3505200"/>
          <p14:tracePt t="71911" x="1003300" y="3511550"/>
          <p14:tracePt t="71919" x="1003300" y="3517900"/>
          <p14:tracePt t="71927" x="1003300" y="3524250"/>
          <p14:tracePt t="71941" x="1003300" y="3530600"/>
          <p14:tracePt t="71958" x="1009650" y="3556000"/>
          <p14:tracePt t="71959" x="1016000" y="3568700"/>
          <p14:tracePt t="71976" x="1022350" y="3587750"/>
          <p14:tracePt t="71991" x="1022350" y="3594100"/>
          <p14:tracePt t="72008" x="1022350" y="3606800"/>
          <p14:tracePt t="72024" x="1022350" y="3619500"/>
          <p14:tracePt t="72042" x="1022350" y="3625850"/>
          <p14:tracePt t="72058" x="1022350" y="3638550"/>
          <p14:tracePt t="72074" x="1028700" y="3644900"/>
          <p14:tracePt t="72091" x="1028700" y="3651250"/>
          <p14:tracePt t="72109" x="1028700" y="3657600"/>
          <p14:tracePt t="72124" x="1028700" y="3663950"/>
          <p14:tracePt t="72141" x="1035050" y="3663950"/>
          <p14:tracePt t="72158" x="1035050" y="3670300"/>
          <p14:tracePt t="72624" x="1035050" y="3676650"/>
          <p14:tracePt t="72631" x="1041400" y="3676650"/>
          <p14:tracePt t="72643" x="1047750" y="3676650"/>
          <p14:tracePt t="72658" x="1060450" y="3676650"/>
          <p14:tracePt t="72808" x="1066800" y="3676650"/>
          <p14:tracePt t="72848" x="1073150" y="3670300"/>
          <p14:tracePt t="72864" x="1079500" y="3670300"/>
          <p14:tracePt t="73088" x="1092200" y="3663950"/>
          <p14:tracePt t="73095" x="1111250" y="3657600"/>
          <p14:tracePt t="73109" x="1136650" y="3657600"/>
          <p14:tracePt t="73125" x="1193800" y="3644900"/>
          <p14:tracePt t="73143" x="1231900" y="3632200"/>
          <p14:tracePt t="73144" x="1238250" y="3632200"/>
          <p14:tracePt t="73160" x="1244600" y="3632200"/>
          <p14:tracePt t="73344" x="1250950" y="3632200"/>
          <p14:tracePt t="73360" x="1270000" y="3632200"/>
          <p14:tracePt t="73368" x="1282700" y="3632200"/>
          <p14:tracePt t="73376" x="1308100" y="3632200"/>
          <p14:tracePt t="73392" x="1320800" y="3632200"/>
          <p14:tracePt t="73672" x="1352550" y="3632200"/>
          <p14:tracePt t="73679" x="1409700" y="3632200"/>
          <p14:tracePt t="73693" x="1479550" y="3632200"/>
          <p14:tracePt t="73709" x="1638300" y="3632200"/>
          <p14:tracePt t="73726" x="1765300" y="3632200"/>
          <p14:tracePt t="73744" x="1790700" y="3632200"/>
          <p14:tracePt t="73944" x="1803400" y="3632200"/>
          <p14:tracePt t="73953" x="1828800" y="3632200"/>
          <p14:tracePt t="73960" x="1860550" y="3632200"/>
          <p14:tracePt t="73977" x="1955800" y="3632200"/>
          <p14:tracePt t="73993" x="2012950" y="3632200"/>
          <p14:tracePt t="74010" x="2032000" y="3632200"/>
          <p14:tracePt t="74120" x="2044700" y="3632200"/>
          <p14:tracePt t="74129" x="2051050" y="3625850"/>
          <p14:tracePt t="74136" x="2063750" y="3625850"/>
          <p14:tracePt t="74143" x="2082800" y="3625850"/>
          <p14:tracePt t="74161" x="2159000" y="3619500"/>
          <p14:tracePt t="74176" x="2260600" y="3619500"/>
          <p14:tracePt t="74194" x="2355850" y="3619500"/>
          <p14:tracePt t="74210" x="2387600" y="3619500"/>
          <p14:tracePt t="74226" x="2393950" y="3619500"/>
          <p14:tracePt t="74408" x="2393950" y="3625850"/>
          <p14:tracePt t="74480" x="2387600" y="3632200"/>
          <p14:tracePt t="74680" x="2393950" y="3632200"/>
          <p14:tracePt t="74696" x="2406650" y="3632200"/>
          <p14:tracePt t="74712" x="2419350" y="3632200"/>
          <p14:tracePt t="74720" x="2425700" y="3632200"/>
          <p14:tracePt t="74728" x="2444750" y="3632200"/>
          <p14:tracePt t="74744" x="2489200" y="3632200"/>
          <p14:tracePt t="74761" x="2540000" y="3632200"/>
          <p14:tracePt t="74777" x="2590800" y="3632200"/>
          <p14:tracePt t="74794" x="2635250" y="3632200"/>
          <p14:tracePt t="74811" x="2686050" y="3632200"/>
          <p14:tracePt t="74828" x="2736850" y="3632200"/>
          <p14:tracePt t="74845" x="2800350" y="3632200"/>
          <p14:tracePt t="74861" x="2863850" y="3632200"/>
          <p14:tracePt t="74877" x="2940050" y="3625850"/>
          <p14:tracePt t="74895" x="3022600" y="3625850"/>
          <p14:tracePt t="74896" x="3073400" y="3619500"/>
          <p14:tracePt t="74910" x="3111500" y="3619500"/>
          <p14:tracePt t="74927" x="3213100" y="3594100"/>
          <p14:tracePt t="74944" x="3244850" y="3594100"/>
          <p14:tracePt t="74961" x="3270250" y="3594100"/>
          <p14:tracePt t="74977" x="3295650" y="3594100"/>
          <p14:tracePt t="74994" x="3327400" y="3594100"/>
          <p14:tracePt t="75011" x="3359150" y="3594100"/>
          <p14:tracePt t="75028" x="3390900" y="3594100"/>
          <p14:tracePt t="75044" x="3397250" y="3594100"/>
          <p14:tracePt t="75072" x="3403600" y="3594100"/>
          <p14:tracePt t="75080" x="3409950" y="3587750"/>
          <p14:tracePt t="75095" x="3416300" y="3587750"/>
          <p14:tracePt t="75111" x="3467100" y="3581400"/>
          <p14:tracePt t="75127" x="3568700" y="3581400"/>
          <p14:tracePt t="75144" x="3606800" y="3581400"/>
          <p14:tracePt t="75162" x="3613150" y="3581400"/>
          <p14:tracePt t="75200" x="3625850" y="3581400"/>
          <p14:tracePt t="75208" x="3638550" y="3581400"/>
          <p14:tracePt t="75216" x="3670300" y="3581400"/>
          <p14:tracePt t="75228" x="3695700" y="3581400"/>
          <p14:tracePt t="75244" x="3746500" y="3581400"/>
          <p14:tracePt t="75261" x="3771900" y="3581400"/>
          <p14:tracePt t="75312" x="3778250" y="3581400"/>
          <p14:tracePt t="75320" x="3784600" y="3581400"/>
          <p14:tracePt t="75328" x="3803650" y="3587750"/>
          <p14:tracePt t="75344" x="3841750" y="3587750"/>
          <p14:tracePt t="75361" x="3879850" y="3587750"/>
          <p14:tracePt t="75377" x="3898900" y="3587750"/>
          <p14:tracePt t="75432" x="3905250" y="3587750"/>
          <p14:tracePt t="75440" x="3917950" y="3587750"/>
          <p14:tracePt t="75449" x="3930650" y="3587750"/>
          <p14:tracePt t="75462" x="3956050" y="3594100"/>
          <p14:tracePt t="75478" x="4000500" y="3600450"/>
          <p14:tracePt t="75494" x="4025900" y="3606800"/>
          <p14:tracePt t="75576" x="4032250" y="3606800"/>
          <p14:tracePt t="75592" x="4044950" y="3613150"/>
          <p14:tracePt t="75608" x="4051300" y="3613150"/>
          <p14:tracePt t="75624" x="4057650" y="3613150"/>
          <p14:tracePt t="75640" x="4057650" y="3619500"/>
          <p14:tracePt t="75647" x="4070350" y="3619500"/>
          <p14:tracePt t="75661" x="4076700" y="3619500"/>
          <p14:tracePt t="75678" x="4114800" y="3638550"/>
          <p14:tracePt t="75680" x="4140200" y="3644900"/>
          <p14:tracePt t="75696" x="4146550" y="3644900"/>
          <p14:tracePt t="76000" x="4152900" y="3644900"/>
          <p14:tracePt t="76104" x="4152900" y="3651250"/>
          <p14:tracePt t="76304" x="4152900" y="3657600"/>
          <p14:tracePt t="76312" x="4146550" y="3657600"/>
          <p14:tracePt t="76319" x="4140200" y="3657600"/>
          <p14:tracePt t="76328" x="4121150" y="3657600"/>
          <p14:tracePt t="76345" x="4076700" y="3663950"/>
          <p14:tracePt t="76362" x="4019550" y="3676650"/>
          <p14:tracePt t="76380" x="3917950" y="3683000"/>
          <p14:tracePt t="76395" x="3797300" y="3683000"/>
          <p14:tracePt t="76412" x="3644900" y="3683000"/>
          <p14:tracePt t="76428" x="3517900" y="3683000"/>
          <p14:tracePt t="76446" x="3409950" y="3683000"/>
          <p14:tracePt t="76462" x="3346450" y="3683000"/>
          <p14:tracePt t="76478" x="3308350" y="3683000"/>
          <p14:tracePt t="76495" x="3219450" y="3683000"/>
          <p14:tracePt t="76513" x="3105150" y="3683000"/>
          <p14:tracePt t="76529" x="2971800" y="3683000"/>
          <p14:tracePt t="76545" x="2870200" y="3689350"/>
          <p14:tracePt t="76562" x="2825750" y="3689350"/>
          <p14:tracePt t="76579" x="2813050" y="3689350"/>
          <p14:tracePt t="76595" x="2806700" y="3689350"/>
          <p14:tracePt t="76612" x="2774950" y="3689350"/>
          <p14:tracePt t="76629" x="2686050" y="3689350"/>
          <p14:tracePt t="76646" x="2578100" y="3689350"/>
          <p14:tracePt t="76662" x="2495550" y="3702050"/>
          <p14:tracePt t="76680" x="2463800" y="3708400"/>
          <p14:tracePt t="76720" x="2457450" y="3708400"/>
          <p14:tracePt t="76728" x="2451100" y="3708400"/>
          <p14:tracePt t="76735" x="2432050" y="3708400"/>
          <p14:tracePt t="76745" x="2419350" y="3708400"/>
          <p14:tracePt t="76762" x="2406650" y="3714750"/>
          <p14:tracePt t="76936" x="2419350" y="3714750"/>
          <p14:tracePt t="76944" x="2470150" y="3714750"/>
          <p14:tracePt t="76952" x="2552700" y="3708400"/>
          <p14:tracePt t="76963" x="2660650" y="3695700"/>
          <p14:tracePt t="76979" x="2914650" y="3695700"/>
          <p14:tracePt t="76996" x="3155950" y="3695700"/>
          <p14:tracePt t="77013" x="3321050" y="3695700"/>
          <p14:tracePt t="77029" x="3429000" y="3695700"/>
          <p14:tracePt t="77046" x="3473450" y="3695700"/>
          <p14:tracePt t="77063" x="3479800" y="3695700"/>
          <p14:tracePt t="77224" x="3454400" y="3689350"/>
          <p14:tracePt t="77232" x="3416300" y="3689350"/>
          <p14:tracePt t="77240" x="3359150" y="3689350"/>
          <p14:tracePt t="77248" x="3289300" y="3689350"/>
          <p14:tracePt t="77263" x="3213100" y="3689350"/>
          <p14:tracePt t="77279" x="3054350" y="3689350"/>
          <p14:tracePt t="77297" x="2863850" y="3689350"/>
          <p14:tracePt t="77313" x="2819400" y="3689350"/>
          <p14:tracePt t="77329" x="2813050" y="3689350"/>
          <p14:tracePt t="77346" x="2794000" y="3683000"/>
          <p14:tracePt t="77364" x="2768600" y="3676650"/>
          <p14:tracePt t="77379" x="2724150" y="3676650"/>
          <p14:tracePt t="77396" x="2673350" y="3676650"/>
          <p14:tracePt t="77413" x="2654300" y="3676650"/>
          <p14:tracePt t="77430" x="2635250" y="3676650"/>
          <p14:tracePt t="77446" x="2616200" y="3676650"/>
          <p14:tracePt t="77463" x="2597150" y="3676650"/>
          <p14:tracePt t="77480" x="2540000" y="3676650"/>
          <p14:tracePt t="77497" x="2495550" y="3676650"/>
          <p14:tracePt t="77513" x="2432050" y="3676650"/>
          <p14:tracePt t="77530" x="2387600" y="3670300"/>
          <p14:tracePt t="77546" x="2381250" y="3670300"/>
          <p14:tracePt t="77841" x="2400300" y="3670300"/>
          <p14:tracePt t="77848" x="2413000" y="3670300"/>
          <p14:tracePt t="77856" x="2432050" y="3670300"/>
          <p14:tracePt t="77864" x="2457450" y="3670300"/>
          <p14:tracePt t="77880" x="2514600" y="3670300"/>
          <p14:tracePt t="77897" x="2584450" y="3670300"/>
          <p14:tracePt t="77914" x="2660650" y="3670300"/>
          <p14:tracePt t="77930" x="2730500" y="3663950"/>
          <p14:tracePt t="77947" x="2774950" y="3663950"/>
          <p14:tracePt t="77963" x="2787650" y="3657600"/>
          <p14:tracePt t="78000" x="2794000" y="3657600"/>
          <p14:tracePt t="78016" x="2806700" y="3657600"/>
          <p14:tracePt t="78024" x="2838450" y="3657600"/>
          <p14:tracePt t="78032" x="2870200" y="3657600"/>
          <p14:tracePt t="78047" x="2914650" y="3657600"/>
          <p14:tracePt t="78063" x="2997200" y="3657600"/>
          <p14:tracePt t="78064" x="3022600" y="3657600"/>
          <p14:tracePt t="78080" x="3054350" y="3657600"/>
          <p14:tracePt t="78097" x="3067050" y="3657600"/>
          <p14:tracePt t="78114" x="3073400" y="3657600"/>
          <p14:tracePt t="78130" x="3105150" y="3657600"/>
          <p14:tracePt t="78147" x="3149600" y="3657600"/>
          <p14:tracePt t="78164" x="3194050" y="3657600"/>
          <p14:tracePt t="78182" x="3244850" y="3651250"/>
          <p14:tracePt t="78197" x="3289300" y="3651250"/>
          <p14:tracePt t="78214" x="3346450" y="3651250"/>
          <p14:tracePt t="78230" x="3429000" y="3651250"/>
          <p14:tracePt t="78249" x="3549650" y="3651250"/>
          <p14:tracePt t="78263" x="3568700" y="3651250"/>
          <p14:tracePt t="78264" x="3587750" y="3651250"/>
          <p14:tracePt t="78281" x="3594100" y="3644900"/>
          <p14:tracePt t="78312" x="3600450" y="3644900"/>
          <p14:tracePt t="78320" x="3606800" y="3644900"/>
          <p14:tracePt t="78330" x="3625850" y="3644900"/>
          <p14:tracePt t="78347" x="3683000" y="3644900"/>
          <p14:tracePt t="78364" x="3752850" y="3644900"/>
          <p14:tracePt t="78381" x="3810000" y="3644900"/>
          <p14:tracePt t="78397" x="3860800" y="3644900"/>
          <p14:tracePt t="78414" x="3892550" y="3644900"/>
          <p14:tracePt t="78430" x="3911600" y="3644900"/>
          <p14:tracePt t="78432" x="3917950" y="3644900"/>
          <p14:tracePt t="78449" x="3943350" y="3644900"/>
          <p14:tracePt t="78464" x="3968750" y="3644900"/>
          <p14:tracePt t="78480" x="3981450" y="3644900"/>
          <p14:tracePt t="78520" x="3987800" y="3644900"/>
          <p14:tracePt t="78537" x="4006850" y="3644900"/>
          <p14:tracePt t="78544" x="4025900" y="3651250"/>
          <p14:tracePt t="78552" x="4044950" y="3651250"/>
          <p14:tracePt t="78564" x="4064000" y="3651250"/>
          <p14:tracePt t="78581" x="4108450" y="3651250"/>
          <p14:tracePt t="78598" x="4152900" y="3651250"/>
          <p14:tracePt t="78614" x="4178300" y="3657600"/>
          <p14:tracePt t="78631" x="4184650" y="3657600"/>
          <p14:tracePt t="78784" x="4191000" y="3657600"/>
          <p14:tracePt t="78809" x="4203700" y="3657600"/>
          <p14:tracePt t="78816" x="4210050" y="3657600"/>
          <p14:tracePt t="78833" x="4216400" y="3657600"/>
          <p14:tracePt t="79353" x="4203700" y="3657600"/>
          <p14:tracePt t="79363" x="4114800" y="3657600"/>
          <p14:tracePt t="79368" x="4006850" y="3657600"/>
          <p14:tracePt t="79381" x="3835400" y="3657600"/>
          <p14:tracePt t="79398" x="3352800" y="3657600"/>
          <p14:tracePt t="79415" x="2736850" y="3657600"/>
          <p14:tracePt t="79433" x="1822450" y="3657600"/>
          <p14:tracePt t="79448" x="1441450" y="3702050"/>
          <p14:tracePt t="79465" x="1225550" y="3733800"/>
          <p14:tracePt t="79481" x="1104900" y="3746500"/>
          <p14:tracePt t="79499" x="1022350" y="3765550"/>
          <p14:tracePt t="79515" x="965200" y="3784600"/>
          <p14:tracePt t="79531" x="920750" y="3810000"/>
          <p14:tracePt t="79548" x="876300" y="3829050"/>
          <p14:tracePt t="79567" x="857250" y="3835400"/>
          <p14:tracePt t="79581" x="831850" y="3848100"/>
          <p14:tracePt t="79599" x="787400" y="3860800"/>
          <p14:tracePt t="79615" x="711200" y="3879850"/>
          <p14:tracePt t="79633" x="571500" y="3905250"/>
          <p14:tracePt t="79649" x="495300" y="3924300"/>
          <p14:tracePt t="79665" x="457200" y="3937000"/>
          <p14:tracePt t="79681" x="444500" y="3937000"/>
          <p14:tracePt t="79904" x="444500" y="3943350"/>
          <p14:tracePt t="79945" x="444500" y="3949700"/>
          <p14:tracePt t="79953" x="450850" y="3949700"/>
          <p14:tracePt t="79966" x="463550" y="3949700"/>
          <p14:tracePt t="79983" x="527050" y="3956050"/>
          <p14:tracePt t="79999" x="654050" y="3956050"/>
          <p14:tracePt t="80015" x="806450" y="3956050"/>
          <p14:tracePt t="80016" x="882650" y="3956050"/>
          <p14:tracePt t="80032" x="1041400" y="3956050"/>
          <p14:tracePt t="80049" x="1193800" y="3956050"/>
          <p14:tracePt t="80065" x="1308100" y="3956050"/>
          <p14:tracePt t="80082" x="1422400" y="3956050"/>
          <p14:tracePt t="80098" x="1562100" y="3956050"/>
          <p14:tracePt t="80116" x="1771650" y="3956050"/>
          <p14:tracePt t="80132" x="2012950" y="3956050"/>
          <p14:tracePt t="80148" x="2165350" y="3956050"/>
          <p14:tracePt t="80166" x="2235200" y="3956050"/>
          <p14:tracePt t="80184" x="2241550" y="3956050"/>
          <p14:tracePt t="81257" x="2247900" y="3956050"/>
          <p14:tracePt t="81264" x="2254250" y="3956050"/>
          <p14:tracePt t="81272" x="2279650" y="3956050"/>
          <p14:tracePt t="81283" x="2317750" y="3956050"/>
          <p14:tracePt t="81300" x="2393950" y="3943350"/>
          <p14:tracePt t="81316" x="2438400" y="3937000"/>
          <p14:tracePt t="81334" x="2457450" y="3937000"/>
          <p14:tracePt t="81480" x="2463800" y="3937000"/>
          <p14:tracePt t="81513" x="2470150" y="3937000"/>
          <p14:tracePt t="81529" x="2476500" y="3937000"/>
          <p14:tracePt t="81553" x="2482850" y="3937000"/>
          <p14:tracePt t="82208" x="2489200" y="3937000"/>
          <p14:tracePt t="82216" x="2514600" y="3937000"/>
          <p14:tracePt t="82225" x="2540000" y="3937000"/>
          <p14:tracePt t="82234" x="2578100" y="3937000"/>
          <p14:tracePt t="82251" x="2641600" y="3949700"/>
          <p14:tracePt t="82268" x="2667000" y="3949700"/>
          <p14:tracePt t="82314" x="2673350" y="3949700"/>
          <p14:tracePt t="83161" x="2667000" y="3949700"/>
          <p14:tracePt t="83185" x="2660650" y="3949700"/>
          <p14:tracePt t="83568" x="2654300" y="3949700"/>
          <p14:tracePt t="83577" x="2647950" y="3949700"/>
          <p14:tracePt t="83585" x="2635250" y="3943350"/>
          <p14:tracePt t="83602" x="2609850" y="3937000"/>
          <p14:tracePt t="83619" x="2571750" y="3930650"/>
          <p14:tracePt t="83636" x="2508250" y="3924300"/>
          <p14:tracePt t="83652" x="2406650" y="3917950"/>
          <p14:tracePt t="83668" x="2273300" y="3892550"/>
          <p14:tracePt t="83685" x="2178050" y="3873500"/>
          <p14:tracePt t="83703" x="2127250" y="3873500"/>
          <p14:tracePt t="83719" x="2101850" y="3860800"/>
          <p14:tracePt t="83735" x="2095500" y="3860800"/>
          <p14:tracePt t="83752" x="2076450" y="3854450"/>
          <p14:tracePt t="83753" x="2044700" y="3848100"/>
          <p14:tracePt t="83770" x="1962150" y="3841750"/>
          <p14:tracePt t="83786" x="1860550" y="3822700"/>
          <p14:tracePt t="83802" x="1790700" y="3816350"/>
          <p14:tracePt t="83819" x="1771650" y="3810000"/>
          <p14:tracePt t="83881" x="1758950" y="3803650"/>
          <p14:tracePt t="83889" x="1739900" y="3803650"/>
          <p14:tracePt t="83898" x="1720850" y="3784600"/>
          <p14:tracePt t="83904" x="1695450" y="3784600"/>
          <p14:tracePt t="83919" x="1663700" y="3771900"/>
          <p14:tracePt t="83936" x="1625600" y="3752850"/>
          <p14:tracePt t="83952" x="1612900" y="3746500"/>
          <p14:tracePt t="83985" x="1606550" y="3740150"/>
          <p14:tracePt t="84001" x="1600200" y="3733800"/>
          <p14:tracePt t="84097" x="1593850" y="3727450"/>
          <p14:tracePt t="84121" x="1587500" y="3727450"/>
          <p14:tracePt t="84169" x="1581150" y="3727450"/>
          <p14:tracePt t="84177" x="1574800" y="3727450"/>
          <p14:tracePt t="84186" x="1555750" y="3721100"/>
          <p14:tracePt t="84203" x="1524000" y="3714750"/>
          <p14:tracePt t="84219" x="1473200" y="3714750"/>
          <p14:tracePt t="84237" x="1435100" y="3708400"/>
          <p14:tracePt t="84253" x="1422400" y="3702050"/>
          <p14:tracePt t="84269" x="1409700" y="3702050"/>
          <p14:tracePt t="84377" x="1409700" y="3695700"/>
          <p14:tracePt t="84385" x="1422400" y="3695700"/>
          <p14:tracePt t="84393" x="1460500" y="3689350"/>
          <p14:tracePt t="84403" x="1524000" y="3689350"/>
          <p14:tracePt t="84419" x="1651000" y="3689350"/>
          <p14:tracePt t="84436" x="1739900" y="3683000"/>
          <p14:tracePt t="84454" x="1771650" y="3683000"/>
          <p14:tracePt t="84649" x="1778000" y="3676650"/>
          <p14:tracePt t="84656" x="1790700" y="3670300"/>
          <p14:tracePt t="84681" x="1797050" y="3670300"/>
          <p14:tracePt t="86161" x="1790700" y="3670300"/>
          <p14:tracePt t="86169" x="1784350" y="3670300"/>
          <p14:tracePt t="86177" x="1771650" y="3670300"/>
          <p14:tracePt t="86188" x="1752600" y="3670300"/>
          <p14:tracePt t="86204" x="1720850" y="3670300"/>
          <p14:tracePt t="86221" x="1676400" y="3670300"/>
          <p14:tracePt t="86239" x="1651000" y="3670300"/>
          <p14:tracePt t="86255" x="1625600" y="3670300"/>
          <p14:tracePt t="86271" x="1600200" y="3670300"/>
          <p14:tracePt t="86288" x="1568450" y="3670300"/>
          <p14:tracePt t="86306" x="1530350" y="3670300"/>
          <p14:tracePt t="86322" x="1504950" y="3670300"/>
          <p14:tracePt t="86338" x="1485900" y="3670300"/>
          <p14:tracePt t="86355" x="1479550" y="3670300"/>
          <p14:tracePt t="86373" x="1473200" y="3670300"/>
          <p14:tracePt t="86388" x="1460500" y="3670300"/>
          <p14:tracePt t="86405" x="1422400" y="3670300"/>
          <p14:tracePt t="86422" x="1403350" y="3663950"/>
          <p14:tracePt t="86439" x="1390650" y="3663950"/>
          <p14:tracePt t="86455" x="1384300" y="3663950"/>
          <p14:tracePt t="86489" x="1377950" y="3657600"/>
          <p14:tracePt t="86497" x="1371600" y="3651250"/>
          <p14:tracePt t="86506" x="1365250" y="3638550"/>
          <p14:tracePt t="86521" x="1365250" y="3632200"/>
          <p14:tracePt t="86538" x="1365250" y="3619500"/>
          <p14:tracePt t="86555" x="1365250" y="3594100"/>
          <p14:tracePt t="86572" x="1365250" y="3575050"/>
          <p14:tracePt t="86588" x="1377950" y="3543300"/>
          <p14:tracePt t="86605" x="1390650" y="3511550"/>
          <p14:tracePt t="86622" x="1428750" y="3486150"/>
          <p14:tracePt t="86639" x="1492250" y="3473450"/>
          <p14:tracePt t="86655" x="1606550" y="3473450"/>
          <p14:tracePt t="86672" x="1758950" y="3473450"/>
          <p14:tracePt t="86688" x="1860550" y="3473450"/>
          <p14:tracePt t="86706" x="1892300" y="3473450"/>
          <p14:tracePt t="86730" x="1898650" y="3473450"/>
          <p14:tracePt t="86745" x="1905000" y="3486150"/>
          <p14:tracePt t="86755" x="1905000" y="3492500"/>
          <p14:tracePt t="86772" x="1905000" y="3524250"/>
          <p14:tracePt t="86788" x="1905000" y="3549650"/>
          <p14:tracePt t="86805" x="1905000" y="3587750"/>
          <p14:tracePt t="86822" x="1905000" y="3606800"/>
          <p14:tracePt t="86839" x="1892300" y="3625850"/>
          <p14:tracePt t="86855" x="1892300" y="3632200"/>
          <p14:tracePt t="86872" x="1879600" y="3644900"/>
          <p14:tracePt t="86888" x="1860550" y="3651250"/>
          <p14:tracePt t="86889" x="1847850" y="3657600"/>
          <p14:tracePt t="86906" x="1828800" y="3663950"/>
          <p14:tracePt t="86922" x="1784350" y="3676650"/>
          <p14:tracePt t="86938" x="1765300" y="3676650"/>
          <p14:tracePt t="86956" x="1752600" y="3683000"/>
          <p14:tracePt t="86973" x="1746250" y="3689350"/>
          <p14:tracePt t="87105" x="1758950" y="3689350"/>
          <p14:tracePt t="87113" x="1771650" y="3689350"/>
          <p14:tracePt t="87122" x="1778000" y="3689350"/>
          <p14:tracePt t="87138" x="1797050" y="3689350"/>
          <p14:tracePt t="87155" x="1803400" y="3689350"/>
          <p14:tracePt t="87172" x="1816100" y="3689350"/>
          <p14:tracePt t="87190" x="1828800" y="3689350"/>
          <p14:tracePt t="87206" x="1841500" y="3689350"/>
          <p14:tracePt t="87222" x="1847850" y="3689350"/>
          <p14:tracePt t="87239" x="1866900" y="3695700"/>
          <p14:tracePt t="87256" x="1905000" y="3702050"/>
          <p14:tracePt t="87257" x="1930400" y="3708400"/>
          <p14:tracePt t="87272" x="1962150" y="3708400"/>
          <p14:tracePt t="87289" x="2114550" y="3727450"/>
          <p14:tracePt t="87305" x="2228850" y="3746500"/>
          <p14:tracePt t="87324" x="2343150" y="3759200"/>
          <p14:tracePt t="87339" x="2457450" y="3778250"/>
          <p14:tracePt t="87355" x="2559050" y="3797300"/>
          <p14:tracePt t="87372" x="2635250" y="3803650"/>
          <p14:tracePt t="87389" x="2660650" y="3810000"/>
          <p14:tracePt t="87405" x="2673350" y="3810000"/>
          <p14:tracePt t="87458" x="2679700" y="3822700"/>
          <p14:tracePt t="87481" x="2686050" y="3822700"/>
          <p14:tracePt t="87489" x="2692400" y="3829050"/>
          <p14:tracePt t="87505" x="2698750" y="3829050"/>
          <p14:tracePt t="87561" x="2698750" y="3835400"/>
          <p14:tracePt t="87570" x="2698750" y="3841750"/>
          <p14:tracePt t="87577" x="2705100" y="3848100"/>
          <p14:tracePt t="87589" x="2711450" y="3854450"/>
          <p14:tracePt t="87606" x="2711450" y="3867150"/>
          <p14:tracePt t="87623" x="2711450" y="3873500"/>
          <p14:tracePt t="87682" x="2711450" y="3879850"/>
          <p14:tracePt t="87697" x="2711450" y="3886200"/>
          <p14:tracePt t="87713" x="2711450" y="3892550"/>
          <p14:tracePt t="87721" x="2698750" y="3892550"/>
          <p14:tracePt t="87729" x="2686050" y="3892550"/>
          <p14:tracePt t="87739" x="2667000" y="3898900"/>
          <p14:tracePt t="87756" x="2635250" y="3911600"/>
          <p14:tracePt t="87772" x="2603500" y="3917950"/>
          <p14:tracePt t="87790" x="2590800" y="3924300"/>
          <p14:tracePt t="87806" x="2571750" y="3924300"/>
          <p14:tracePt t="87823" x="2559050" y="3924300"/>
          <p14:tracePt t="87839" x="2546350" y="3924300"/>
          <p14:tracePt t="87865" x="2540000" y="3924300"/>
          <p14:tracePt t="87882" x="2527300" y="3924300"/>
          <p14:tracePt t="87890" x="2520950" y="3924300"/>
          <p14:tracePt t="87906" x="2501900" y="3911600"/>
          <p14:tracePt t="87924" x="2495550" y="3898900"/>
          <p14:tracePt t="87939" x="2489200" y="3892550"/>
          <p14:tracePt t="87956" x="2482850" y="3892550"/>
          <p14:tracePt t="87972" x="2476500" y="3879850"/>
          <p14:tracePt t="87990" x="2476500" y="3867150"/>
          <p14:tracePt t="88006" x="2476500" y="3848100"/>
          <p14:tracePt t="88023" x="2476500" y="3835400"/>
          <p14:tracePt t="88039" x="2476500" y="3822700"/>
          <p14:tracePt t="88057" x="2476500" y="3810000"/>
          <p14:tracePt t="88073" x="2495550" y="3790950"/>
          <p14:tracePt t="88089" x="2527300" y="3778250"/>
          <p14:tracePt t="88107" x="2565400" y="3765550"/>
          <p14:tracePt t="88124" x="2597150" y="3765550"/>
          <p14:tracePt t="88139" x="2616200" y="3765550"/>
          <p14:tracePt t="88156" x="2628900" y="3759200"/>
          <p14:tracePt t="88178" x="2641600" y="3759200"/>
          <p14:tracePt t="88190" x="2647950" y="3759200"/>
          <p14:tracePt t="88207" x="2667000" y="3759200"/>
          <p14:tracePt t="88223" x="2711450" y="3765550"/>
          <p14:tracePt t="88240" x="2730500" y="3771900"/>
          <p14:tracePt t="88257" x="2736850" y="3778250"/>
          <p14:tracePt t="88273" x="2743200" y="3784600"/>
          <p14:tracePt t="88290" x="2749550" y="3784600"/>
          <p14:tracePt t="88307" x="2749550" y="3803650"/>
          <p14:tracePt t="88324" x="2762250" y="3810000"/>
          <p14:tracePt t="88340" x="2762250" y="3816350"/>
          <p14:tracePt t="88356" x="2762250" y="3829050"/>
          <p14:tracePt t="88373" x="2762250" y="3835400"/>
          <p14:tracePt t="88390" x="2762250" y="3841750"/>
          <p14:tracePt t="88406" x="2762250" y="3848100"/>
          <p14:tracePt t="88423" x="2762250" y="3854450"/>
          <p14:tracePt t="88442" x="2762250" y="3860800"/>
          <p14:tracePt t="88514" x="2762250" y="3867150"/>
          <p14:tracePt t="88577" x="2762250" y="3873500"/>
          <p14:tracePt t="88593" x="2762250" y="3879850"/>
          <p14:tracePt t="88609" x="2755900" y="3886200"/>
          <p14:tracePt t="88641" x="2749550" y="3886200"/>
          <p14:tracePt t="88697" x="2743200" y="3886200"/>
          <p14:tracePt t="88721" x="2736850" y="3886200"/>
          <p14:tracePt t="88737" x="2730500" y="3886200"/>
          <p14:tracePt t="88746" x="2730500" y="3892550"/>
          <p14:tracePt t="89130" x="2724150" y="3898900"/>
          <p14:tracePt t="89170" x="2717800" y="3898900"/>
          <p14:tracePt t="89242" x="2717800" y="3905250"/>
          <p14:tracePt t="89617" x="2711450" y="3905250"/>
          <p14:tracePt t="89650" x="2705100" y="3905250"/>
          <p14:tracePt t="89673" x="2698750" y="3905250"/>
          <p14:tracePt t="89698" x="2692400" y="3911600"/>
          <p14:tracePt t="89730" x="2686050" y="3911600"/>
          <p14:tracePt t="89738" x="2679700" y="3917950"/>
          <p14:tracePt t="89745" x="2673350" y="3917950"/>
          <p14:tracePt t="89759" x="2654300" y="3917950"/>
          <p14:tracePt t="89775" x="2635250" y="3917950"/>
          <p14:tracePt t="89791" x="2622550" y="3924300"/>
          <p14:tracePt t="89898" x="2616200" y="3924300"/>
          <p14:tracePt t="89913" x="2609850" y="3924300"/>
          <p14:tracePt t="89921" x="2603500" y="3924300"/>
          <p14:tracePt t="89937" x="2597150" y="3924300"/>
          <p14:tracePt t="89962" x="2584450" y="3924300"/>
          <p14:tracePt t="89977" x="2571750" y="3924300"/>
          <p14:tracePt t="89993" x="2565400" y="3924300"/>
          <p14:tracePt t="90002" x="2559050" y="3924300"/>
          <p14:tracePt t="90009" x="2546350" y="3917950"/>
          <p14:tracePt t="90026" x="2540000" y="3911600"/>
          <p14:tracePt t="90041" x="2527300" y="3898900"/>
          <p14:tracePt t="90059" x="2527300" y="3892550"/>
          <p14:tracePt t="90074" x="2520950" y="3886200"/>
          <p14:tracePt t="90091" x="2514600" y="3879850"/>
          <p14:tracePt t="90114" x="2514600" y="3873500"/>
          <p14:tracePt t="90125" x="2514600" y="3867150"/>
          <p14:tracePt t="90141" x="2514600" y="3854450"/>
          <p14:tracePt t="90158" x="2514600" y="3829050"/>
          <p14:tracePt t="90175" x="2520950" y="3810000"/>
          <p14:tracePt t="90192" x="2527300" y="3797300"/>
          <p14:tracePt t="90208" x="2533650" y="3778250"/>
          <p14:tracePt t="90210" x="2546350" y="3771900"/>
          <p14:tracePt t="90225" x="2552700" y="3765550"/>
          <p14:tracePt t="90242" x="2552700" y="3759200"/>
          <p14:tracePt t="90259" x="2565400" y="3759200"/>
          <p14:tracePt t="90275" x="2578100" y="3759200"/>
          <p14:tracePt t="90292" x="2603500" y="3752850"/>
          <p14:tracePt t="90308" x="2654300" y="3746500"/>
          <p14:tracePt t="90326" x="2698750" y="3746500"/>
          <p14:tracePt t="90341" x="2717800" y="3746500"/>
          <p14:tracePt t="90359" x="2724150" y="3746500"/>
          <p14:tracePt t="90386" x="2730500" y="3746500"/>
          <p14:tracePt t="90393" x="2743200" y="3746500"/>
          <p14:tracePt t="90408" x="2755900" y="3752850"/>
          <p14:tracePt t="90425" x="2800350" y="3784600"/>
          <p14:tracePt t="90442" x="2813050" y="3797300"/>
          <p14:tracePt t="90459" x="2819400" y="3810000"/>
          <p14:tracePt t="90475" x="2819400" y="3829050"/>
          <p14:tracePt t="90492" x="2819400" y="3835400"/>
          <p14:tracePt t="90508" x="2819400" y="3841750"/>
          <p14:tracePt t="90526" x="2819400" y="3848100"/>
          <p14:tracePt t="90542" x="2819400" y="3854450"/>
          <p14:tracePt t="90559" x="2819400" y="3867150"/>
          <p14:tracePt t="90575" x="2806700" y="3879850"/>
          <p14:tracePt t="90593" x="2787650" y="3892550"/>
          <p14:tracePt t="90609" x="2768600" y="3911600"/>
          <p14:tracePt t="90610" x="2755900" y="3917950"/>
          <p14:tracePt t="90625" x="2749550" y="3924300"/>
          <p14:tracePt t="90642" x="2743200" y="3930650"/>
          <p14:tracePt t="90665" x="2736850" y="3937000"/>
          <p14:tracePt t="90675" x="2730500" y="3937000"/>
          <p14:tracePt t="90692" x="2717800" y="3937000"/>
          <p14:tracePt t="90709" x="2679700" y="3937000"/>
          <p14:tracePt t="90726" x="2641600" y="3937000"/>
          <p14:tracePt t="90742" x="2628900" y="3937000"/>
          <p14:tracePt t="90770" x="2622550" y="3937000"/>
          <p14:tracePt t="90786" x="2603500" y="3937000"/>
          <p14:tracePt t="90793" x="2590800" y="3937000"/>
          <p14:tracePt t="90809" x="2578100" y="3937000"/>
          <p14:tracePt t="90825" x="2546350" y="3937000"/>
          <p14:tracePt t="90842" x="2533650" y="3930650"/>
          <p14:tracePt t="90859" x="2527300" y="3924300"/>
          <p14:tracePt t="90876" x="2514600" y="3898900"/>
          <p14:tracePt t="90892" x="2508250" y="3879850"/>
          <p14:tracePt t="90909" x="2508250" y="3860800"/>
          <p14:tracePt t="90927" x="2501900" y="3854450"/>
          <p14:tracePt t="90943" x="2501900" y="3841750"/>
          <p14:tracePt t="90959" x="2501900" y="3835400"/>
          <p14:tracePt t="90976" x="2501900" y="3816350"/>
          <p14:tracePt t="90993" x="2533650" y="3765550"/>
          <p14:tracePt t="91009" x="2546350" y="3759200"/>
          <p14:tracePt t="91026" x="2571750" y="3740150"/>
          <p14:tracePt t="91042" x="2578100" y="3733800"/>
          <p14:tracePt t="91060" x="2590800" y="3733800"/>
          <p14:tracePt t="91076" x="2622550" y="3727450"/>
          <p14:tracePt t="91092" x="2679700" y="3727450"/>
          <p14:tracePt t="91109" x="2724150" y="3727450"/>
          <p14:tracePt t="91127" x="2736850" y="3727450"/>
          <p14:tracePt t="91142" x="2743200" y="3727450"/>
          <p14:tracePt t="91159" x="2749550" y="3740150"/>
          <p14:tracePt t="91176" x="2755900" y="3752850"/>
          <p14:tracePt t="91193" x="2762250" y="3771900"/>
          <p14:tracePt t="91209" x="2762250" y="3778250"/>
          <p14:tracePt t="91226" x="2768600" y="3797300"/>
          <p14:tracePt t="91242" x="2768600" y="3810000"/>
          <p14:tracePt t="91260" x="2768600" y="3829050"/>
          <p14:tracePt t="91276" x="2762250" y="3841750"/>
          <p14:tracePt t="91293" x="2755900" y="3854450"/>
          <p14:tracePt t="91309" x="2749550" y="3854450"/>
          <p14:tracePt t="91327" x="2743200" y="3860800"/>
          <p14:tracePt t="91343" x="2736850" y="3867150"/>
          <p14:tracePt t="91359" x="2724150" y="3873500"/>
          <p14:tracePt t="91376" x="2698750" y="3879850"/>
          <p14:tracePt t="91394" x="2667000" y="3892550"/>
          <p14:tracePt t="91482" x="2660650" y="3892550"/>
          <p14:tracePt t="91722" x="2667000" y="3892550"/>
          <p14:tracePt t="91770" x="2679700" y="3892550"/>
          <p14:tracePt t="91786" x="2698750" y="3898900"/>
          <p14:tracePt t="91794" x="2705100" y="3911600"/>
          <p14:tracePt t="91802" x="2711450" y="3911600"/>
          <p14:tracePt t="91810" x="2724150" y="3917950"/>
          <p14:tracePt t="91826" x="2730500" y="3930650"/>
          <p14:tracePt t="91843" x="2736850" y="3937000"/>
          <p14:tracePt t="91860" x="2743200" y="3949700"/>
          <p14:tracePt t="91877" x="2749550" y="3962400"/>
          <p14:tracePt t="91898" x="2749550" y="3968750"/>
          <p14:tracePt t="91910" x="2749550" y="3975100"/>
          <p14:tracePt t="91926" x="2755900" y="3994150"/>
          <p14:tracePt t="91944" x="2768600" y="4019550"/>
          <p14:tracePt t="91960" x="2768600" y="4032250"/>
          <p14:tracePt t="92010" x="2774950" y="4032250"/>
          <p14:tracePt t="92106" x="2774950" y="4025900"/>
          <p14:tracePt t="92226" x="2768600" y="4019550"/>
          <p14:tracePt t="92242" x="2768600" y="4013200"/>
          <p14:tracePt t="92250" x="2755900" y="4006850"/>
          <p14:tracePt t="92260" x="2749550" y="4000500"/>
          <p14:tracePt t="92277" x="2730500" y="3987800"/>
          <p14:tracePt t="92294" x="2724150" y="3975100"/>
          <p14:tracePt t="92310" x="2711450" y="3962400"/>
          <p14:tracePt t="92327" x="2698750" y="3943350"/>
          <p14:tracePt t="92344" x="2692400" y="3930650"/>
          <p14:tracePt t="92362" x="2686050" y="3924300"/>
          <p14:tracePt t="92611" x="2679700" y="3924300"/>
          <p14:tracePt t="92618" x="2673350" y="3924300"/>
          <p14:tracePt t="92627" x="2660650" y="3924300"/>
          <p14:tracePt t="92645" x="2654300" y="3924300"/>
          <p14:tracePt t="92660" x="2641600" y="3924300"/>
          <p14:tracePt t="92677" x="2635250" y="3924300"/>
          <p14:tracePt t="92695" x="2616200" y="3917950"/>
          <p14:tracePt t="92710" x="2609850" y="3911600"/>
          <p14:tracePt t="92727" x="2597150" y="3905250"/>
          <p14:tracePt t="92744" x="2578100" y="3886200"/>
          <p14:tracePt t="92761" x="2565400" y="3867150"/>
          <p14:tracePt t="92777" x="2559050" y="3860800"/>
          <p14:tracePt t="92778" x="2559050" y="3854450"/>
          <p14:tracePt t="92794" x="2552700" y="3841750"/>
          <p14:tracePt t="92811" x="2552700" y="3810000"/>
          <p14:tracePt t="92828" x="2552700" y="3771900"/>
          <p14:tracePt t="92844" x="2552700" y="3746500"/>
          <p14:tracePt t="92861" x="2552700" y="3727450"/>
          <p14:tracePt t="92878" x="2552700" y="3721100"/>
          <p14:tracePt t="92895" x="2559050" y="3714750"/>
          <p14:tracePt t="92911" x="2584450" y="3714750"/>
          <p14:tracePt t="92928" x="2628900" y="3714750"/>
          <p14:tracePt t="92944" x="2660650" y="3714750"/>
          <p14:tracePt t="92963" x="2686050" y="3714750"/>
          <p14:tracePt t="92977" x="2692400" y="3721100"/>
          <p14:tracePt t="92994" x="2705100" y="3746500"/>
          <p14:tracePt t="93011" x="2711450" y="3765550"/>
          <p14:tracePt t="93028" x="2717800" y="3790950"/>
          <p14:tracePt t="93044" x="2717800" y="3803650"/>
          <p14:tracePt t="93061" x="2717800" y="3810000"/>
          <p14:tracePt t="93282" x="2717800" y="3816350"/>
          <p14:tracePt t="93298" x="2711450" y="3822700"/>
          <p14:tracePt t="93314" x="2705100" y="3829050"/>
          <p14:tracePt t="93322" x="2698750" y="3835400"/>
          <p14:tracePt t="93330" x="2698750" y="3841750"/>
          <p14:tracePt t="93346" x="2692400" y="3854450"/>
          <p14:tracePt t="94066" x="2692400" y="3867150"/>
          <p14:tracePt t="94074" x="2692400" y="3886200"/>
          <p14:tracePt t="94082" x="2692400" y="3892550"/>
          <p14:tracePt t="94095" x="2692400" y="3905250"/>
          <p14:tracePt t="94112" x="2692400" y="3924300"/>
          <p14:tracePt t="94128" x="2705100" y="3949700"/>
          <p14:tracePt t="94146" x="2717800" y="4013200"/>
          <p14:tracePt t="94162" x="2730500" y="4032250"/>
          <p14:tracePt t="94179" x="2730500" y="4057650"/>
          <p14:tracePt t="94195" x="2736850" y="4083050"/>
          <p14:tracePt t="94213" x="2749550" y="4102100"/>
          <p14:tracePt t="94228" x="2755900" y="4121150"/>
          <p14:tracePt t="94245" x="2762250" y="4146550"/>
          <p14:tracePt t="94262" x="2774950" y="4184650"/>
          <p14:tracePt t="94280" x="2794000" y="4235450"/>
          <p14:tracePt t="94295" x="2813050" y="4292600"/>
          <p14:tracePt t="94312" x="2844800" y="4375150"/>
          <p14:tracePt t="94329" x="2870200" y="4419600"/>
          <p14:tracePt t="94347" x="2895600" y="4514850"/>
          <p14:tracePt t="94363" x="2952750" y="4610100"/>
          <p14:tracePt t="94379" x="2984500" y="4705350"/>
          <p14:tracePt t="94395" x="2997200" y="4724400"/>
          <p14:tracePt t="94414" x="2997200" y="4737100"/>
          <p14:tracePt t="94429" x="2997200" y="4743450"/>
          <p14:tracePt t="94475" x="2984500" y="4743450"/>
          <p14:tracePt t="94482" x="2971800" y="4724400"/>
          <p14:tracePt t="94497" x="2952750" y="4699000"/>
          <p14:tracePt t="94512" x="2895600" y="4603750"/>
          <p14:tracePt t="94529" x="2825750" y="4483100"/>
          <p14:tracePt t="94546" x="2711450" y="4279900"/>
          <p14:tracePt t="94563" x="2654300" y="4152900"/>
          <p14:tracePt t="94579" x="2609850" y="4057650"/>
          <p14:tracePt t="94596" x="2590800" y="4000500"/>
          <p14:tracePt t="94612" x="2584450" y="3968750"/>
          <p14:tracePt t="94630" x="2584450" y="3943350"/>
          <p14:tracePt t="94646" x="2584450" y="3924300"/>
          <p14:tracePt t="94662" x="2584450" y="3911600"/>
          <p14:tracePt t="94679" x="2584450" y="3905250"/>
          <p14:tracePt t="94723" x="2584450" y="3898900"/>
          <p14:tracePt t="94730" x="2584450" y="3892550"/>
          <p14:tracePt t="94747" x="2584450" y="3879850"/>
          <p14:tracePt t="94763" x="2584450" y="3873500"/>
          <p14:tracePt t="94770" x="2584450" y="3867150"/>
          <p14:tracePt t="94779" x="2584450" y="3860800"/>
          <p14:tracePt t="94796" x="2584450" y="3854450"/>
          <p14:tracePt t="94963" x="2590800" y="3854450"/>
          <p14:tracePt t="94970" x="2597150" y="3854450"/>
          <p14:tracePt t="94986" x="2603500" y="3860800"/>
          <p14:tracePt t="94996" x="2603500" y="3873500"/>
          <p14:tracePt t="95013" x="2641600" y="3905250"/>
          <p14:tracePt t="95029" x="2686050" y="3930650"/>
          <p14:tracePt t="95047" x="2711450" y="3943350"/>
          <p14:tracePt t="95107" x="2717800" y="3943350"/>
          <p14:tracePt t="95194" x="2711450" y="3943350"/>
          <p14:tracePt t="95210" x="2705100" y="3943350"/>
          <p14:tracePt t="95242" x="2698750" y="3943350"/>
          <p14:tracePt t="95274" x="2692400" y="3943350"/>
          <p14:tracePt t="95290" x="2686050" y="3943350"/>
          <p14:tracePt t="95298" x="2679700" y="3943350"/>
          <p14:tracePt t="95306" x="2673350" y="3943350"/>
          <p14:tracePt t="95314" x="2667000" y="3943350"/>
          <p14:tracePt t="95331" x="2660650" y="3943350"/>
          <p14:tracePt t="95347" x="2641600" y="3937000"/>
          <p14:tracePt t="95363" x="2616200" y="3924300"/>
          <p14:tracePt t="95380" x="2597150" y="3917950"/>
          <p14:tracePt t="95396" x="2584450" y="3911600"/>
          <p14:tracePt t="95414" x="2571750" y="3886200"/>
          <p14:tracePt t="95430" x="2552700" y="3867150"/>
          <p14:tracePt t="95458" x="2552700" y="3860800"/>
          <p14:tracePt t="95475" x="2546350" y="3854450"/>
          <p14:tracePt t="95482" x="2546350" y="3841750"/>
          <p14:tracePt t="95497" x="2546350" y="3835400"/>
          <p14:tracePt t="95513" x="2546350" y="3822700"/>
          <p14:tracePt t="95530" x="2552700" y="3797300"/>
          <p14:tracePt t="95547" x="2559050" y="3778250"/>
          <p14:tracePt t="95564" x="2584450" y="3752850"/>
          <p14:tracePt t="95580" x="2603500" y="3727450"/>
          <p14:tracePt t="95597" x="2609850" y="3721100"/>
          <p14:tracePt t="95615" x="2622550" y="3714750"/>
          <p14:tracePt t="95630" x="2635250" y="3714750"/>
          <p14:tracePt t="95647" x="2647950" y="3714750"/>
          <p14:tracePt t="95663" x="2667000" y="3714750"/>
          <p14:tracePt t="95681" x="2686050" y="3727450"/>
          <p14:tracePt t="95697" x="2711450" y="3752850"/>
          <p14:tracePt t="95713" x="2730500" y="3771900"/>
          <p14:tracePt t="95715" x="2736850" y="3778250"/>
          <p14:tracePt t="95730" x="2743200" y="3797300"/>
          <p14:tracePt t="95747" x="2743200" y="3810000"/>
          <p14:tracePt t="95764" x="2743200" y="3822700"/>
          <p14:tracePt t="95780" x="2743200" y="3841750"/>
          <p14:tracePt t="95797" x="2743200" y="3854450"/>
          <p14:tracePt t="95814" x="2736850" y="3860800"/>
          <p14:tracePt t="95830" x="2730500" y="3867150"/>
          <p14:tracePt t="95847" x="2724150" y="3867150"/>
          <p14:tracePt t="95863" x="2711450" y="3867150"/>
          <p14:tracePt t="95881" x="2698750" y="3867150"/>
          <p14:tracePt t="95899" x="2692400" y="3867150"/>
          <p14:tracePt t="95914" x="2686050" y="3867150"/>
          <p14:tracePt t="95930" x="2667000" y="3867150"/>
          <p14:tracePt t="95948" x="2635250" y="3867150"/>
          <p14:tracePt t="95964" x="2540000" y="3841750"/>
          <p14:tracePt t="95980" x="2400300" y="3810000"/>
          <p14:tracePt t="95997" x="2152650" y="3759200"/>
          <p14:tracePt t="96015" x="1955800" y="3733800"/>
          <p14:tracePt t="96030" x="1816100" y="3714750"/>
          <p14:tracePt t="96047" x="1720850" y="3708400"/>
          <p14:tracePt t="96064" x="1670050" y="3708400"/>
          <p14:tracePt t="96081" x="1638300" y="3708400"/>
          <p14:tracePt t="96098" x="1612900" y="3708400"/>
          <p14:tracePt t="96114" x="1606550" y="3708400"/>
          <p14:tracePt t="96130" x="1600200" y="3708400"/>
          <p14:tracePt t="96179" x="1593850" y="3708400"/>
          <p14:tracePt t="96187" x="1581150" y="3708400"/>
          <p14:tracePt t="96197" x="1562100" y="3708400"/>
          <p14:tracePt t="96215" x="1511300" y="3708400"/>
          <p14:tracePt t="96231" x="1479550" y="3708400"/>
          <p14:tracePt t="96248" x="1473200" y="3708400"/>
          <p14:tracePt t="96264" x="1466850" y="3708400"/>
          <p14:tracePt t="96282" x="1454150" y="3708400"/>
          <p14:tracePt t="96282" x="1441450" y="3708400"/>
          <p14:tracePt t="96297" x="1416050" y="3702050"/>
          <p14:tracePt t="96314" x="1320800" y="3689350"/>
          <p14:tracePt t="96330" x="1276350" y="3689350"/>
          <p14:tracePt t="96348" x="1257300" y="3689350"/>
          <p14:tracePt t="96395" x="1244600" y="3683000"/>
          <p14:tracePt t="96402" x="1238250" y="3676650"/>
          <p14:tracePt t="96414" x="1219200" y="3676650"/>
          <p14:tracePt t="96431" x="1174750" y="3670300"/>
          <p14:tracePt t="96449" x="1136650" y="3670300"/>
          <p14:tracePt t="96450" x="1130300" y="3670300"/>
          <p14:tracePt t="96464" x="1123950" y="3670300"/>
          <p14:tracePt t="96531" x="1117600" y="3670300"/>
          <p14:tracePt t="96579" x="1111250" y="3670300"/>
          <p14:tracePt t="96586" x="1104900" y="3670300"/>
          <p14:tracePt t="96598" x="1085850" y="3670300"/>
          <p14:tracePt t="96614" x="1041400" y="3670300"/>
          <p14:tracePt t="96631" x="996950" y="3670300"/>
          <p14:tracePt t="96648" x="958850" y="3663950"/>
          <p14:tracePt t="96665" x="946150" y="3663950"/>
          <p14:tracePt t="96681" x="939800" y="3663950"/>
          <p14:tracePt t="96698" x="939800" y="3657600"/>
          <p14:tracePt t="96715" x="933450" y="3638550"/>
          <p14:tracePt t="96731" x="927100" y="3613150"/>
          <p14:tracePt t="96748" x="920750" y="3581400"/>
          <p14:tracePt t="96764" x="920750" y="3556000"/>
          <p14:tracePt t="96782" x="920750" y="3543300"/>
          <p14:tracePt t="96798" x="920750" y="3536950"/>
          <p14:tracePt t="96814" x="939800" y="3511550"/>
          <p14:tracePt t="96831" x="965200" y="3505200"/>
          <p14:tracePt t="96848" x="990600" y="3492500"/>
          <p14:tracePt t="96864" x="1047750" y="3492500"/>
          <p14:tracePt t="96881" x="1149350" y="3492500"/>
          <p14:tracePt t="96883" x="1187450" y="3492500"/>
          <p14:tracePt t="96898" x="1250950" y="3505200"/>
          <p14:tracePt t="96916" x="1257300" y="3505200"/>
          <p14:tracePt t="96931" x="1257300" y="3511550"/>
          <p14:tracePt t="96948" x="1257300" y="3530600"/>
          <p14:tracePt t="96965" x="1257300" y="3556000"/>
          <p14:tracePt t="96982" x="1257300" y="3594100"/>
          <p14:tracePt t="96998" x="1231900" y="3625850"/>
          <p14:tracePt t="97015" x="1206500" y="3644900"/>
          <p14:tracePt t="97031" x="1181100" y="3663950"/>
          <p14:tracePt t="97049" x="1168400" y="3663950"/>
          <p14:tracePt t="97065" x="1149350" y="3676650"/>
          <p14:tracePt t="97066" x="1149350" y="3683000"/>
          <p14:tracePt t="97081" x="1136650" y="3683000"/>
          <p14:tracePt t="97098" x="1117600" y="3689350"/>
          <p14:tracePt t="97116" x="1098550" y="3695700"/>
          <p14:tracePt t="97131" x="1060450" y="3695700"/>
          <p14:tracePt t="97148" x="1028700" y="3702050"/>
          <p14:tracePt t="97170" x="1022350" y="3702050"/>
          <p14:tracePt t="97227" x="1009650" y="3702050"/>
          <p14:tracePt t="97234" x="1003300" y="3702050"/>
          <p14:tracePt t="97242" x="984250" y="3695700"/>
          <p14:tracePt t="97250" x="971550" y="3689350"/>
          <p14:tracePt t="97265" x="965200" y="3689350"/>
          <p14:tracePt t="97835" x="958850" y="3689350"/>
          <p14:tracePt t="97899" x="952500" y="3689350"/>
          <p14:tracePt t="97922" x="952500" y="3695700"/>
          <p14:tracePt t="97930" x="952500" y="3708400"/>
          <p14:tracePt t="97938" x="952500" y="3714750"/>
          <p14:tracePt t="97949" x="958850" y="3727450"/>
          <p14:tracePt t="97965" x="958850" y="3746500"/>
          <p14:tracePt t="97982" x="958850" y="3765550"/>
          <p14:tracePt t="97999" x="971550" y="3803650"/>
          <p14:tracePt t="98016" x="971550" y="3841750"/>
          <p14:tracePt t="98032" x="971550" y="3860800"/>
          <p14:tracePt t="98049" x="977900" y="3886200"/>
          <p14:tracePt t="98067" x="977900" y="3924300"/>
          <p14:tracePt t="98082" x="977900" y="3943350"/>
          <p14:tracePt t="98099" x="977900" y="3962400"/>
          <p14:tracePt t="98116" x="977900" y="3975100"/>
          <p14:tracePt t="98133" x="977900" y="4000500"/>
          <p14:tracePt t="98149" x="977900" y="4025900"/>
          <p14:tracePt t="98166" x="977900" y="4032250"/>
          <p14:tracePt t="98182" x="977900" y="4044950"/>
          <p14:tracePt t="98200" x="977900" y="4057650"/>
          <p14:tracePt t="98216" x="977900" y="4070350"/>
          <p14:tracePt t="98233" x="977900" y="4083050"/>
          <p14:tracePt t="98249" x="984250" y="4095750"/>
          <p14:tracePt t="98267" x="984250" y="4108450"/>
          <p14:tracePt t="98298" x="984250" y="4114800"/>
          <p14:tracePt t="98307" x="990600" y="4114800"/>
          <p14:tracePt t="98331" x="990600" y="4121150"/>
          <p14:tracePt t="98346" x="990600" y="4127500"/>
          <p14:tracePt t="98362" x="990600" y="4133850"/>
          <p14:tracePt t="98371" x="990600" y="4140200"/>
          <p14:tracePt t="98386" x="990600" y="4146550"/>
          <p14:tracePt t="98452" x="990600" y="4159250"/>
          <p14:tracePt t="98483" x="990600" y="4165600"/>
          <p14:tracePt t="98499" x="990600" y="4171950"/>
          <p14:tracePt t="98522" x="990600" y="4178300"/>
          <p14:tracePt t="99347" x="984250" y="4184650"/>
          <p14:tracePt t="99354" x="977900" y="4191000"/>
          <p14:tracePt t="99367" x="971550" y="4191000"/>
          <p14:tracePt t="99383" x="939800" y="4191000"/>
          <p14:tracePt t="99400" x="889000" y="4191000"/>
          <p14:tracePt t="99418" x="819150" y="4191000"/>
          <p14:tracePt t="99434" x="806450" y="4191000"/>
          <p14:tracePt t="99450" x="800100" y="4191000"/>
          <p14:tracePt t="99579" x="793750" y="4191000"/>
          <p14:tracePt t="99627" x="787400" y="4191000"/>
          <p14:tracePt t="99660" x="793750" y="4191000"/>
          <p14:tracePt t="99666" x="800100" y="4191000"/>
          <p14:tracePt t="99674" x="812800" y="4191000"/>
          <p14:tracePt t="99684" x="819150" y="4191000"/>
          <p14:tracePt t="99701" x="838200" y="4191000"/>
          <p14:tracePt t="99717" x="850900" y="4191000"/>
          <p14:tracePt t="99735" x="857250" y="4191000"/>
          <p14:tracePt t="99819" x="869950" y="4191000"/>
          <p14:tracePt t="99826" x="876300" y="4191000"/>
          <p14:tracePt t="99835" x="889000" y="4191000"/>
          <p14:tracePt t="99851" x="920750" y="4191000"/>
          <p14:tracePt t="99867" x="927100" y="4191000"/>
          <p14:tracePt t="99915" x="933450" y="4191000"/>
          <p14:tracePt t="100115" x="927100" y="4191000"/>
          <p14:tracePt t="100123" x="920750" y="4191000"/>
          <p14:tracePt t="100195" x="914400" y="4191000"/>
          <p14:tracePt t="100211" x="914400" y="4184650"/>
          <p14:tracePt t="100531" x="901700" y="4184650"/>
          <p14:tracePt t="100538" x="889000" y="4184650"/>
          <p14:tracePt t="100551" x="882650" y="4184650"/>
          <p14:tracePt t="100568" x="844550" y="4184650"/>
          <p14:tracePt t="100585" x="831850" y="4184650"/>
          <p14:tracePt t="100602" x="825500" y="4184650"/>
          <p14:tracePt t="100675" x="844550" y="4184650"/>
          <p14:tracePt t="100682" x="857250" y="4184650"/>
          <p14:tracePt t="100691" x="882650" y="4184650"/>
          <p14:tracePt t="100701" x="914400" y="4184650"/>
          <p14:tracePt t="100718" x="958850" y="4184650"/>
          <p14:tracePt t="100735" x="977900" y="4184650"/>
          <p14:tracePt t="100752" x="996950" y="4184650"/>
          <p14:tracePt t="100787" x="1003300" y="4184650"/>
          <p14:tracePt t="101051" x="1003300" y="4178300"/>
          <p14:tracePt t="101068" x="996950" y="4178300"/>
          <p14:tracePt t="101075" x="990600" y="4178300"/>
          <p14:tracePt t="101085" x="971550" y="4184650"/>
          <p14:tracePt t="101102" x="952500" y="4191000"/>
          <p14:tracePt t="101120" x="927100" y="4191000"/>
          <p14:tracePt t="101135" x="908050" y="4191000"/>
          <p14:tracePt t="101152" x="889000" y="4191000"/>
          <p14:tracePt t="101168" x="869950" y="4171950"/>
          <p14:tracePt t="101186" x="850900" y="4159250"/>
          <p14:tracePt t="101202" x="850900" y="4152900"/>
          <p14:tracePt t="101219" x="844550" y="4127500"/>
          <p14:tracePt t="101235" x="844550" y="4121150"/>
          <p14:tracePt t="101253" x="844550" y="4102100"/>
          <p14:tracePt t="101268" x="844550" y="4083050"/>
          <p14:tracePt t="101286" x="869950" y="4064000"/>
          <p14:tracePt t="101302" x="914400" y="4064000"/>
          <p14:tracePt t="101320" x="965200" y="4057650"/>
          <p14:tracePt t="101336" x="1028700" y="4044950"/>
          <p14:tracePt t="101352" x="1060450" y="4044950"/>
          <p14:tracePt t="101368" x="1073150" y="4044950"/>
          <p14:tracePt t="101412" x="1085850" y="4044950"/>
          <p14:tracePt t="101418" x="1092200" y="4051300"/>
          <p14:tracePt t="101427" x="1098550" y="4051300"/>
          <p14:tracePt t="101435" x="1104900" y="4064000"/>
          <p14:tracePt t="101453" x="1111250" y="4064000"/>
          <p14:tracePt t="101469" x="1117600" y="4070350"/>
          <p14:tracePt t="101486" x="1117600" y="4076700"/>
          <p14:tracePt t="101507" x="1117600" y="4083050"/>
          <p14:tracePt t="101539" x="1123950" y="4083050"/>
          <p14:tracePt t="101571" x="1123950" y="4089400"/>
          <p14:tracePt t="101588" x="1123950" y="4095750"/>
          <p14:tracePt t="101595" x="1123950" y="4102100"/>
          <p14:tracePt t="101619" x="1123950" y="4108450"/>
          <p14:tracePt t="101635" x="1123950" y="4121150"/>
          <p14:tracePt t="101659" x="1123950" y="4127500"/>
          <p14:tracePt t="101675" x="1123950" y="4133850"/>
          <p14:tracePt t="101691" x="1123950" y="4140200"/>
          <p14:tracePt t="101698" x="1117600" y="4140200"/>
          <p14:tracePt t="101724" x="1117600" y="4152900"/>
          <p14:tracePt t="101740" x="1111250" y="4152900"/>
          <p14:tracePt t="101795" x="1111250" y="4159250"/>
          <p14:tracePt t="101827" x="1104900" y="4159250"/>
          <p14:tracePt t="101835" x="1104900" y="4165600"/>
          <p14:tracePt t="101852" x="1098550" y="4171950"/>
          <p14:tracePt t="101859" x="1098550" y="4178300"/>
          <p14:tracePt t="101883" x="1092200" y="4178300"/>
          <p14:tracePt t="102355" x="1092200" y="4184650"/>
          <p14:tracePt t="102380" x="1098550" y="4184650"/>
          <p14:tracePt t="102412" x="1104900" y="4178300"/>
          <p14:tracePt t="102459" x="1111250" y="4171950"/>
          <p14:tracePt t="102667" x="1117600" y="4171950"/>
          <p14:tracePt t="102675" x="1123950" y="4171950"/>
          <p14:tracePt t="102686" x="1136650" y="4165600"/>
          <p14:tracePt t="102703" x="1143000" y="4159250"/>
          <p14:tracePt t="102720" x="1155700" y="4159250"/>
          <p14:tracePt t="103003" x="1149350" y="4159250"/>
          <p14:tracePt t="103011" x="1143000" y="4165600"/>
          <p14:tracePt t="103027" x="1136650" y="4171950"/>
          <p14:tracePt t="103043" x="1130300" y="4178300"/>
          <p14:tracePt t="103054" x="1123950" y="4178300"/>
          <p14:tracePt t="103071" x="1117600" y="4191000"/>
          <p14:tracePt t="103087" x="1092200" y="4203700"/>
          <p14:tracePt t="103104" x="1054100" y="4216400"/>
          <p14:tracePt t="103120" x="1016000" y="4229100"/>
          <p14:tracePt t="103138" x="977900" y="4248150"/>
          <p14:tracePt t="103139" x="939800" y="4267200"/>
          <p14:tracePt t="103154" x="933450" y="4273550"/>
          <p14:tracePt t="103170" x="901700" y="4292600"/>
          <p14:tracePt t="103172" x="895350" y="4298950"/>
          <p14:tracePt t="103187" x="863600" y="4330700"/>
          <p14:tracePt t="103205" x="838200" y="4356100"/>
          <p14:tracePt t="103220" x="812800" y="4381500"/>
          <p14:tracePt t="103238" x="787400" y="4400550"/>
          <p14:tracePt t="103254" x="768350" y="4413250"/>
          <p14:tracePt t="103271" x="768350" y="4419600"/>
          <p14:tracePt t="103288" x="762000" y="4419600"/>
          <p14:tracePt t="103304" x="755650" y="4425950"/>
          <p14:tracePt t="103339" x="749300" y="4432300"/>
          <p14:tracePt t="103364" x="749300" y="4438650"/>
          <p14:tracePt t="103371" x="749300" y="4445000"/>
          <p14:tracePt t="103380" x="742950" y="4445000"/>
          <p14:tracePt t="103387" x="742950" y="4451350"/>
          <p14:tracePt t="103404" x="736600" y="4451350"/>
          <p14:tracePt t="103422" x="730250" y="4457700"/>
          <p14:tracePt t="103451" x="723900" y="4464050"/>
          <p14:tracePt t="103499" x="711200" y="4470400"/>
          <p14:tracePt t="103507" x="704850" y="4470400"/>
          <p14:tracePt t="103515" x="698500" y="4476750"/>
          <p14:tracePt t="103532" x="692150" y="4476750"/>
          <p14:tracePt t="103539" x="685800" y="4476750"/>
          <p14:tracePt t="103554" x="679450" y="4476750"/>
          <p14:tracePt t="103572" x="654050" y="4476750"/>
          <p14:tracePt t="103587" x="628650" y="4476750"/>
          <p14:tracePt t="103604" x="609600" y="4483100"/>
          <p14:tracePt t="103621" x="596900" y="4483100"/>
          <p14:tracePt t="103638" x="590550" y="4483100"/>
          <p14:tracePt t="103654" x="577850" y="4483100"/>
          <p14:tracePt t="103671" x="552450" y="4483100"/>
          <p14:tracePt t="103688" x="527050" y="4483100"/>
          <p14:tracePt t="103705" x="508000" y="4483100"/>
          <p14:tracePt t="103721" x="501650" y="4483100"/>
          <p14:tracePt t="103772" x="495300" y="4483100"/>
          <p14:tracePt t="103779" x="488950" y="4483100"/>
          <p14:tracePt t="103788" x="469900" y="4483100"/>
          <p14:tracePt t="103804" x="450850" y="4483100"/>
          <p14:tracePt t="103821" x="431800" y="4476750"/>
          <p14:tracePt t="103859" x="425450" y="4464050"/>
          <p14:tracePt t="103867" x="419100" y="4457700"/>
          <p14:tracePt t="103875" x="419100" y="4445000"/>
          <p14:tracePt t="103888" x="406400" y="4425950"/>
          <p14:tracePt t="103904" x="400050" y="4394200"/>
          <p14:tracePt t="103921" x="400050" y="4381500"/>
          <p14:tracePt t="103939" x="393700" y="4362450"/>
          <p14:tracePt t="103955" x="393700" y="4349750"/>
          <p14:tracePt t="103971" x="406400" y="4324350"/>
          <p14:tracePt t="103988" x="425450" y="4292600"/>
          <p14:tracePt t="104006" x="444500" y="4267200"/>
          <p14:tracePt t="104022" x="457200" y="4248150"/>
          <p14:tracePt t="104038" x="476250" y="4235450"/>
          <p14:tracePt t="104055" x="508000" y="4229100"/>
          <p14:tracePt t="104072" x="552450" y="4229100"/>
          <p14:tracePt t="104088" x="609600" y="4216400"/>
          <p14:tracePt t="104105" x="666750" y="4210050"/>
          <p14:tracePt t="104122" x="704850" y="4203700"/>
          <p14:tracePt t="104139" x="742950" y="4197350"/>
          <p14:tracePt t="104155" x="755650" y="4197350"/>
          <p14:tracePt t="104171" x="768350" y="4197350"/>
          <p14:tracePt t="104188" x="787400" y="4203700"/>
          <p14:tracePt t="104206" x="800100" y="4210050"/>
          <p14:tracePt t="104221" x="806450" y="4222750"/>
          <p14:tracePt t="104238" x="819150" y="4229100"/>
          <p14:tracePt t="104255" x="831850" y="4248150"/>
          <p14:tracePt t="104272" x="844550" y="4260850"/>
          <p14:tracePt t="104288" x="857250" y="4286250"/>
          <p14:tracePt t="104305" x="869950" y="4298950"/>
          <p14:tracePt t="104322" x="869950" y="4305300"/>
          <p14:tracePt t="104340" x="876300" y="4318000"/>
          <p14:tracePt t="104355" x="882650" y="4337050"/>
          <p14:tracePt t="104372" x="882650" y="4343400"/>
          <p14:tracePt t="104388" x="882650" y="4349750"/>
          <p14:tracePt t="104406" x="882650" y="4356100"/>
          <p14:tracePt t="104422" x="882650" y="4368800"/>
          <p14:tracePt t="104438" x="882650" y="4375150"/>
          <p14:tracePt t="104455" x="882650" y="4381500"/>
          <p14:tracePt t="104473" x="882650" y="4387850"/>
          <p14:tracePt t="104489" x="882650" y="4400550"/>
          <p14:tracePt t="104508" x="882650" y="4406900"/>
          <p14:tracePt t="104522" x="882650" y="4413250"/>
          <p14:tracePt t="104539" x="869950" y="4425950"/>
          <p14:tracePt t="104555" x="863600" y="4432300"/>
          <p14:tracePt t="104572" x="857250" y="4438650"/>
          <p14:tracePt t="104588" x="850900" y="4445000"/>
          <p14:tracePt t="104606" x="844550" y="4451350"/>
          <p14:tracePt t="104622" x="831850" y="4457700"/>
          <p14:tracePt t="104638" x="819150" y="4464050"/>
          <p14:tracePt t="104655" x="806450" y="4470400"/>
          <p14:tracePt t="104672" x="787400" y="4483100"/>
          <p14:tracePt t="104690" x="774700" y="4489450"/>
          <p14:tracePt t="104706" x="755650" y="4495800"/>
          <p14:tracePt t="104722" x="736600" y="4502150"/>
          <p14:tracePt t="104740" x="717550" y="4502150"/>
          <p14:tracePt t="104755" x="698500" y="4502150"/>
          <p14:tracePt t="104772" x="685800" y="4502150"/>
          <p14:tracePt t="104789" x="654050" y="4502150"/>
          <p14:tracePt t="104806" x="628650" y="4502150"/>
          <p14:tracePt t="104822" x="609600" y="4502150"/>
          <p14:tracePt t="104839" x="596900" y="4502150"/>
          <p14:tracePt t="104855" x="590550" y="4502150"/>
          <p14:tracePt t="104908" x="584200" y="4502150"/>
          <p14:tracePt t="104947" x="577850" y="4502150"/>
          <p14:tracePt t="104955" x="571500" y="4502150"/>
          <p14:tracePt t="104964" x="565150" y="4495800"/>
          <p14:tracePt t="104972" x="552450" y="4495800"/>
          <p14:tracePt t="104989" x="539750" y="4489450"/>
          <p14:tracePt t="105005" x="533400" y="4483100"/>
          <p14:tracePt t="105043" x="527050" y="4483100"/>
          <p14:tracePt t="105059" x="520700" y="4476750"/>
          <p14:tracePt t="105067" x="514350" y="4476750"/>
          <p14:tracePt t="105076" x="508000" y="4464050"/>
          <p14:tracePt t="105091" x="501650" y="4457700"/>
          <p14:tracePt t="105105" x="501650" y="4451350"/>
          <p14:tracePt t="105163" x="495300" y="4451350"/>
          <p14:tracePt t="105171" x="495300" y="4445000"/>
          <p14:tracePt t="105187" x="495300" y="4438650"/>
          <p14:tracePt t="105204" x="488950" y="4432300"/>
          <p14:tracePt t="105300" x="488950" y="4425950"/>
          <p14:tracePt t="105548" x="488950" y="4419600"/>
          <p14:tracePt t="105907" x="495300" y="4425950"/>
          <p14:tracePt t="106196" x="508000" y="4425950"/>
          <p14:tracePt t="106203" x="533400" y="4419600"/>
          <p14:tracePt t="106211" x="552450" y="4413250"/>
          <p14:tracePt t="106223" x="577850" y="4400550"/>
          <p14:tracePt t="106240" x="596900" y="4394200"/>
          <p14:tracePt t="106257" x="609600" y="4394200"/>
          <p14:tracePt t="106307" x="615950" y="4394200"/>
          <p14:tracePt t="106323" x="615950" y="4387850"/>
          <p14:tracePt t="106331" x="622300" y="4387850"/>
          <p14:tracePt t="106341" x="628650" y="4381500"/>
          <p14:tracePt t="106357" x="647700" y="4368800"/>
          <p14:tracePt t="106373" x="666750" y="4362450"/>
          <p14:tracePt t="106390" x="711200" y="4356100"/>
          <p14:tracePt t="106408" x="749300" y="4343400"/>
          <p14:tracePt t="106424" x="755650" y="4343400"/>
          <p14:tracePt t="106628" x="762000" y="4343400"/>
          <p14:tracePt t="106635" x="768350" y="4343400"/>
          <p14:tracePt t="106643" x="768350" y="4349750"/>
          <p14:tracePt t="106657" x="768350" y="4356100"/>
          <p14:tracePt t="106674" x="768350" y="4381500"/>
          <p14:tracePt t="106690" x="768350" y="4387850"/>
          <p14:tracePt t="106708" x="762000" y="4394200"/>
          <p14:tracePt t="106835" x="762000" y="4400550"/>
          <p14:tracePt t="106843" x="749300" y="4406900"/>
          <p14:tracePt t="106851" x="742950" y="4413250"/>
          <p14:tracePt t="106860" x="736600" y="4419600"/>
          <p14:tracePt t="106874" x="723900" y="4419600"/>
          <p14:tracePt t="106891" x="704850" y="4432300"/>
          <p14:tracePt t="106892" x="692150" y="4445000"/>
          <p14:tracePt t="106908" x="679450" y="4451350"/>
          <p14:tracePt t="106924" x="660400" y="4470400"/>
          <p14:tracePt t="106941" x="654050" y="4476750"/>
          <p14:tracePt t="106957" x="641350" y="4476750"/>
          <p14:tracePt t="107028" x="641350" y="4483100"/>
          <p14:tracePt t="107052" x="635000" y="4483100"/>
          <p14:tracePt t="107076" x="628650" y="4483100"/>
          <p14:tracePt t="107092" x="609600" y="4483100"/>
          <p14:tracePt t="107099" x="596900" y="4483100"/>
          <p14:tracePt t="107108" x="584200" y="4483100"/>
          <p14:tracePt t="107125" x="552450" y="4483100"/>
          <p14:tracePt t="107141" x="546100" y="4483100"/>
          <p14:tracePt t="107212" x="539750" y="4483100"/>
          <p14:tracePt t="107228" x="533400" y="4483100"/>
          <p14:tracePt t="107235" x="520700" y="4483100"/>
          <p14:tracePt t="107243" x="514350" y="4483100"/>
          <p14:tracePt t="107257" x="514350" y="4476750"/>
          <p14:tracePt t="107274" x="501650" y="4470400"/>
          <p14:tracePt t="107276" x="495300" y="4464050"/>
          <p14:tracePt t="107292" x="495300" y="4457700"/>
          <p14:tracePt t="107308" x="488950" y="4445000"/>
          <p14:tracePt t="107324" x="482600" y="4445000"/>
          <p14:tracePt t="107341" x="482600" y="4438650"/>
          <p14:tracePt t="107359" x="476250" y="4438650"/>
          <p14:tracePt t="107388" x="469900" y="4432300"/>
          <p14:tracePt t="107403" x="469900" y="4425950"/>
          <p14:tracePt t="107411" x="463550" y="4419600"/>
          <p14:tracePt t="107425" x="463550" y="4406900"/>
          <p14:tracePt t="107441" x="450850" y="4375150"/>
          <p14:tracePt t="107458" x="450850" y="4343400"/>
          <p14:tracePt t="107475" x="444500" y="4324350"/>
          <p14:tracePt t="107476" x="444500" y="4318000"/>
          <p14:tracePt t="107492" x="444500" y="4305300"/>
          <p14:tracePt t="107508" x="444500" y="4286250"/>
          <p14:tracePt t="107524" x="444500" y="4273550"/>
          <p14:tracePt t="107541" x="469900" y="4248150"/>
          <p14:tracePt t="107558" x="533400" y="4229100"/>
          <p14:tracePt t="107574" x="609600" y="4229100"/>
          <p14:tracePt t="107591" x="698500" y="4216400"/>
          <p14:tracePt t="107608" x="762000" y="4216400"/>
          <p14:tracePt t="107625" x="793750" y="4216400"/>
          <p14:tracePt t="107641" x="812800" y="4216400"/>
          <p14:tracePt t="107658" x="825500" y="4222750"/>
          <p14:tracePt t="107675" x="831850" y="4241800"/>
          <p14:tracePt t="107676" x="838200" y="4248150"/>
          <p14:tracePt t="107692" x="857250" y="4279900"/>
          <p14:tracePt t="107708" x="857250" y="4298950"/>
          <p14:tracePt t="107725" x="863600" y="4318000"/>
          <p14:tracePt t="107741" x="863600" y="4343400"/>
          <p14:tracePt t="107759" x="863600" y="4368800"/>
          <p14:tracePt t="107775" x="863600" y="4387850"/>
          <p14:tracePt t="107792" x="850900" y="4413250"/>
          <p14:tracePt t="107808" x="844550" y="4438650"/>
          <p14:tracePt t="107826" x="831850" y="4457700"/>
          <p14:tracePt t="107842" x="812800" y="4476750"/>
          <p14:tracePt t="107858" x="800100" y="4489450"/>
          <p14:tracePt t="107875" x="787400" y="4508500"/>
          <p14:tracePt t="107892" x="781050" y="4514850"/>
          <p14:tracePt t="107908" x="768350" y="4521200"/>
          <p14:tracePt t="108164" x="762000" y="4521200"/>
          <p14:tracePt t="108540" x="755650" y="4521200"/>
          <p14:tracePt t="108548" x="749300" y="4521200"/>
          <p14:tracePt t="108559" x="742950" y="4521200"/>
          <p14:tracePt t="108576" x="730250" y="4521200"/>
          <p14:tracePt t="108593" x="723900" y="4521200"/>
          <p14:tracePt t="108610" x="717550" y="4521200"/>
          <p14:tracePt t="108796" x="711200" y="4521200"/>
          <p14:tracePt t="108828" x="704850" y="4521200"/>
          <p14:tracePt t="108852" x="698500" y="4521200"/>
          <p14:tracePt t="108860" x="692150" y="4521200"/>
          <p14:tracePt t="108868" x="679450" y="4521200"/>
          <p14:tracePt t="108877" x="673100" y="4521200"/>
          <p14:tracePt t="108892" x="647700" y="4514850"/>
          <p14:tracePt t="108909" x="641350" y="4514850"/>
          <p14:tracePt t="108926" x="635000" y="4514850"/>
          <p14:tracePt t="108944" x="628650" y="4514850"/>
          <p14:tracePt t="108964" x="622300" y="4508500"/>
          <p14:tracePt t="108976" x="615950" y="4508500"/>
          <p14:tracePt t="108992" x="609600" y="4502150"/>
          <p14:tracePt t="109010" x="596900" y="4502150"/>
          <p14:tracePt t="109026" x="590550" y="4495800"/>
          <p14:tracePt t="109043" x="577850" y="4489450"/>
          <p14:tracePt t="109044" x="571500" y="4483100"/>
          <p14:tracePt t="109068" x="565150" y="4483100"/>
          <p14:tracePt t="109092" x="558800" y="4476750"/>
          <p14:tracePt t="109100" x="552450" y="4470400"/>
          <p14:tracePt t="109109" x="552450" y="4464050"/>
          <p14:tracePt t="109126" x="546100" y="4457700"/>
          <p14:tracePt t="109144" x="539750" y="4445000"/>
          <p14:tracePt t="109172" x="539750" y="4438650"/>
          <p14:tracePt t="109180" x="539750" y="4432300"/>
          <p14:tracePt t="109193" x="539750" y="4425950"/>
          <p14:tracePt t="109211" x="533400" y="4425950"/>
          <p14:tracePt t="109211" x="533400" y="4413250"/>
          <p14:tracePt t="109244" x="527050" y="4406900"/>
          <p14:tracePt t="109268" x="527050" y="4400550"/>
          <p14:tracePt t="109292" x="527050" y="4394200"/>
          <p14:tracePt t="109299" x="527050" y="4387850"/>
          <p14:tracePt t="109309" x="527050" y="4381500"/>
          <p14:tracePt t="109326" x="527050" y="4362450"/>
          <p14:tracePt t="109343" x="527050" y="4343400"/>
          <p14:tracePt t="109360" x="527050" y="4337050"/>
          <p14:tracePt t="109376" x="527050" y="4324350"/>
          <p14:tracePt t="109393" x="533400" y="4311650"/>
          <p14:tracePt t="109410" x="533400" y="4298950"/>
          <p14:tracePt t="109427" x="546100" y="4267200"/>
          <p14:tracePt t="109443" x="546100" y="4260850"/>
          <p14:tracePt t="109460" x="552450" y="4248150"/>
          <p14:tracePt t="109476" x="558800" y="4241800"/>
          <p14:tracePt t="109509" x="565150" y="4241800"/>
          <p14:tracePt t="109516" x="565150" y="4235450"/>
          <p14:tracePt t="109532" x="571500" y="4235450"/>
          <p14:tracePt t="109543" x="577850" y="4235450"/>
          <p14:tracePt t="109561" x="590550" y="4235450"/>
          <p14:tracePt t="109577" x="603250" y="4235450"/>
          <p14:tracePt t="109593" x="609600" y="4235450"/>
          <p14:tracePt t="109610" x="628650" y="4235450"/>
          <p14:tracePt t="109627" x="635000" y="4235450"/>
          <p14:tracePt t="109643" x="641350" y="4235450"/>
          <p14:tracePt t="109660" x="647700" y="4235450"/>
          <p14:tracePt t="109677" x="654050" y="4235450"/>
          <p14:tracePt t="109694" x="660400" y="4235450"/>
          <p14:tracePt t="109710" x="666750" y="4241800"/>
          <p14:tracePt t="109727" x="673100" y="4248150"/>
          <p14:tracePt t="109744" x="679450" y="4260850"/>
          <p14:tracePt t="109760" x="685800" y="4273550"/>
          <p14:tracePt t="109777" x="692150" y="4286250"/>
          <p14:tracePt t="109793" x="692150" y="4292600"/>
          <p14:tracePt t="109810" x="692150" y="4298950"/>
          <p14:tracePt t="109828" x="692150" y="4311650"/>
          <p14:tracePt t="109843" x="692150" y="4324350"/>
          <p14:tracePt t="109860" x="692150" y="4337050"/>
          <p14:tracePt t="109877" x="692150" y="4349750"/>
          <p14:tracePt t="109894" x="692150" y="4368800"/>
          <p14:tracePt t="109910" x="692150" y="4387850"/>
          <p14:tracePt t="109932" x="692150" y="4394200"/>
          <p14:tracePt t="109943" x="692150" y="4400550"/>
          <p14:tracePt t="109961" x="692150" y="4406900"/>
          <p14:tracePt t="109977" x="692150" y="4413250"/>
          <p14:tracePt t="109994" x="692150" y="4419600"/>
          <p14:tracePt t="110010" x="692150" y="4425950"/>
          <p14:tracePt t="110028" x="685800" y="4425950"/>
          <p14:tracePt t="110043" x="685800" y="4432300"/>
          <p14:tracePt t="110061" x="685800" y="4438650"/>
          <p14:tracePt t="110077" x="679450" y="4438650"/>
          <p14:tracePt t="110212" x="679450" y="4445000"/>
          <p14:tracePt t="110244" x="679450" y="4451350"/>
          <p14:tracePt t="110340" x="679450" y="4457700"/>
          <p14:tracePt t="110484" x="679450" y="4464050"/>
          <p14:tracePt t="110540" x="679450" y="4470400"/>
          <p14:tracePt t="110572" x="679450" y="4476750"/>
          <p14:tracePt t="110580" x="673100" y="4476750"/>
          <p14:tracePt t="110916" x="673100" y="4483100"/>
          <p14:tracePt t="110988" x="666750" y="4489450"/>
          <p14:tracePt t="111012" x="660400" y="4495800"/>
          <p14:tracePt t="111020" x="654050" y="4495800"/>
          <p14:tracePt t="111036" x="647700" y="4495800"/>
          <p14:tracePt t="111052" x="641350" y="4495800"/>
          <p14:tracePt t="111084" x="635000" y="4495800"/>
          <p14:tracePt t="111092" x="628650" y="4495800"/>
          <p14:tracePt t="111100" x="622300" y="4495800"/>
          <p14:tracePt t="111111" x="615950" y="4495800"/>
          <p14:tracePt t="111129" x="609600" y="4495800"/>
          <p14:tracePt t="111145" x="603250" y="4495800"/>
          <p14:tracePt t="111161" x="596900" y="4495800"/>
          <p14:tracePt t="111178" x="590550" y="4495800"/>
          <p14:tracePt t="111195" x="571500" y="4495800"/>
          <p14:tracePt t="111211" x="552450" y="4495800"/>
          <p14:tracePt t="111228" x="527050" y="4489450"/>
          <p14:tracePt t="111245" x="514350" y="4483100"/>
          <p14:tracePt t="111262" x="501650" y="4483100"/>
          <p14:tracePt t="111278" x="488950" y="4476750"/>
          <p14:tracePt t="111295" x="482600" y="4476750"/>
          <p14:tracePt t="111324" x="476250" y="4470400"/>
          <p14:tracePt t="111332" x="469900" y="4470400"/>
          <p14:tracePt t="111345" x="463550" y="4464050"/>
          <p14:tracePt t="111361" x="457200" y="4457700"/>
          <p14:tracePt t="111378" x="444500" y="4451350"/>
          <p14:tracePt t="111396" x="431800" y="4438650"/>
          <p14:tracePt t="111411" x="419100" y="4425950"/>
          <p14:tracePt t="111428" x="419100" y="4419600"/>
          <p14:tracePt t="111445" x="412750" y="4413250"/>
          <p14:tracePt t="111462" x="406400" y="4400550"/>
          <p14:tracePt t="111479" x="406400" y="4387850"/>
          <p14:tracePt t="111495" x="406400" y="4368800"/>
          <p14:tracePt t="111512" x="406400" y="4349750"/>
          <p14:tracePt t="111529" x="406400" y="4330700"/>
          <p14:tracePt t="111545" x="406400" y="4311650"/>
          <p14:tracePt t="111562" x="406400" y="4292600"/>
          <p14:tracePt t="111579" x="406400" y="4279900"/>
          <p14:tracePt t="111596" x="412750" y="4260850"/>
          <p14:tracePt t="111612" x="425450" y="4241800"/>
          <p14:tracePt t="111628" x="431800" y="4235450"/>
          <p14:tracePt t="111645" x="444500" y="4222750"/>
          <p14:tracePt t="111662" x="463550" y="4203700"/>
          <p14:tracePt t="111678" x="476250" y="4197350"/>
          <p14:tracePt t="111695" x="482600" y="4197350"/>
          <p14:tracePt t="111712" x="488950" y="4191000"/>
          <p14:tracePt t="111729" x="508000" y="4184650"/>
          <p14:tracePt t="111746" x="527050" y="4178300"/>
          <p14:tracePt t="111762" x="565150" y="4178300"/>
          <p14:tracePt t="111778" x="615950" y="4178300"/>
          <p14:tracePt t="111796" x="654050" y="4178300"/>
          <p14:tracePt t="111812" x="685800" y="4178300"/>
          <p14:tracePt t="111829" x="717550" y="4178300"/>
          <p14:tracePt t="111845" x="768350" y="4191000"/>
          <p14:tracePt t="111863" x="806450" y="4191000"/>
          <p14:tracePt t="111878" x="831850" y="4197350"/>
          <p14:tracePt t="111924" x="838200" y="4197350"/>
          <p14:tracePt t="111940" x="844550" y="4203700"/>
          <p14:tracePt t="111964" x="850900" y="4210050"/>
          <p14:tracePt t="111980" x="857250" y="4210050"/>
          <p14:tracePt t="111988" x="857250" y="4216400"/>
          <p14:tracePt t="111996" x="857250" y="4222750"/>
          <p14:tracePt t="112013" x="869950" y="4241800"/>
          <p14:tracePt t="112029" x="876300" y="4260850"/>
          <p14:tracePt t="112045" x="876300" y="4298950"/>
          <p14:tracePt t="112062" x="889000" y="4330700"/>
          <p14:tracePt t="112079" x="889000" y="4356100"/>
          <p14:tracePt t="112096" x="889000" y="4381500"/>
          <p14:tracePt t="112112" x="889000" y="4394200"/>
          <p14:tracePt t="112129" x="889000" y="4400550"/>
          <p14:tracePt t="112146" x="889000" y="4413250"/>
          <p14:tracePt t="112162" x="889000" y="4425950"/>
          <p14:tracePt t="112179" x="889000" y="4438650"/>
          <p14:tracePt t="112196" x="876300" y="4464050"/>
          <p14:tracePt t="112213" x="869950" y="4476750"/>
          <p14:tracePt t="112229" x="857250" y="4489450"/>
          <p14:tracePt t="112246" x="850900" y="4502150"/>
          <p14:tracePt t="112262" x="838200" y="4508500"/>
          <p14:tracePt t="112280" x="831850" y="4514850"/>
          <p14:tracePt t="112296" x="819150" y="4521200"/>
          <p14:tracePt t="112312" x="812800" y="4527550"/>
          <p14:tracePt t="112329" x="800100" y="4533900"/>
          <p14:tracePt t="112346" x="787400" y="4540250"/>
          <p14:tracePt t="112362" x="768350" y="4546600"/>
          <p14:tracePt t="112379" x="755650" y="4552950"/>
          <p14:tracePt t="112380" x="736600" y="4552950"/>
          <p14:tracePt t="112396" x="711200" y="4552950"/>
          <p14:tracePt t="112413" x="679450" y="4552950"/>
          <p14:tracePt t="112429" x="660400" y="4552950"/>
          <p14:tracePt t="112446" x="647700" y="4552950"/>
          <p14:tracePt t="112463" x="635000" y="4552950"/>
          <p14:tracePt t="112480" x="622300" y="4546600"/>
          <p14:tracePt t="112496" x="590550" y="4533900"/>
          <p14:tracePt t="112512" x="558800" y="4527550"/>
          <p14:tracePt t="112529" x="533400" y="4514850"/>
          <p14:tracePt t="112547" x="527050" y="4508500"/>
          <p14:tracePt t="112563" x="514350" y="4502150"/>
          <p14:tracePt t="112579" x="508000" y="4495800"/>
          <p14:tracePt t="112596" x="482600" y="4476750"/>
          <p14:tracePt t="112613" x="476250" y="4464050"/>
          <p14:tracePt t="112629" x="469900" y="4457700"/>
          <p14:tracePt t="112646" x="463550" y="4445000"/>
          <p14:tracePt t="112663" x="457200" y="4432300"/>
          <p14:tracePt t="112680" x="457200" y="4400550"/>
          <p14:tracePt t="112696" x="450850" y="4362450"/>
          <p14:tracePt t="112713" x="450850" y="4343400"/>
          <p14:tracePt t="112729" x="444500" y="4330700"/>
          <p14:tracePt t="112747" x="444500" y="4324350"/>
          <p14:tracePt t="112763" x="444500" y="4311650"/>
          <p14:tracePt t="112780" x="444500" y="4305300"/>
          <p14:tracePt t="112796" x="444500" y="4292600"/>
          <p14:tracePt t="112813" x="444500" y="4273550"/>
          <p14:tracePt t="112829" x="444500" y="4254500"/>
          <p14:tracePt t="112846" x="457200" y="4229100"/>
          <p14:tracePt t="112863" x="482600" y="4216400"/>
          <p14:tracePt t="112880" x="514350" y="4203700"/>
          <p14:tracePt t="112896" x="558800" y="4197350"/>
          <p14:tracePt t="112913" x="577850" y="4191000"/>
          <p14:tracePt t="112929" x="584200" y="4191000"/>
          <p14:tracePt t="112947" x="590550" y="4184650"/>
          <p14:tracePt t="112963" x="609600" y="4184650"/>
          <p14:tracePt t="112980" x="698500" y="4210050"/>
          <p14:tracePt t="112996" x="762000" y="4235450"/>
          <p14:tracePt t="113014" x="793750" y="4254500"/>
          <p14:tracePt t="113030" x="812800" y="4267200"/>
          <p14:tracePt t="113046" x="819150" y="4267200"/>
          <p14:tracePt t="113063" x="819150" y="4273550"/>
          <p14:tracePt t="113080" x="825500" y="4279900"/>
          <p14:tracePt t="113096" x="831850" y="4286250"/>
          <p14:tracePt t="113113" x="838200" y="4298950"/>
          <p14:tracePt t="113130" x="838200" y="4311650"/>
          <p14:tracePt t="113147" x="844550" y="4324350"/>
          <p14:tracePt t="113148" x="844550" y="4337050"/>
          <p14:tracePt t="113163" x="844550" y="4349750"/>
          <p14:tracePt t="113180" x="844550" y="4375150"/>
          <p14:tracePt t="113196" x="844550" y="4381500"/>
          <p14:tracePt t="113214" x="844550" y="4387850"/>
          <p14:tracePt t="113230" x="844550" y="4400550"/>
          <p14:tracePt t="113246" x="831850" y="4419600"/>
          <p14:tracePt t="113263" x="825500" y="4445000"/>
          <p14:tracePt t="113281" x="812800" y="4464050"/>
          <p14:tracePt t="113297" x="806450" y="4476750"/>
          <p14:tracePt t="113313" x="800100" y="4483100"/>
          <p14:tracePt t="113333" x="800100" y="4489450"/>
          <p14:tracePt t="113348" x="793750" y="4495800"/>
          <p14:tracePt t="113363" x="787400" y="4495800"/>
          <p14:tracePt t="113380" x="774700" y="4502150"/>
          <p14:tracePt t="113397" x="762000" y="4514850"/>
          <p14:tracePt t="113414" x="755650" y="4521200"/>
          <p14:tracePt t="113430" x="742950" y="4527550"/>
          <p14:tracePt t="113452" x="736600" y="4527550"/>
          <p14:tracePt t="113463" x="730250" y="4527550"/>
          <p14:tracePt t="113501" x="723900" y="4527550"/>
          <p14:tracePt t="113517" x="723900" y="4533900"/>
          <p14:tracePt t="113524" x="717550" y="4533900"/>
          <p14:tracePt t="113532" x="711200" y="4533900"/>
          <p14:tracePt t="113547" x="704850" y="4533900"/>
          <p14:tracePt t="113563" x="679450" y="4533900"/>
          <p14:tracePt t="113580" x="660400" y="4533900"/>
          <p14:tracePt t="113597" x="654050" y="4533900"/>
          <p14:tracePt t="113614" x="641350" y="4533900"/>
          <p14:tracePt t="113631" x="628650" y="4533900"/>
          <p14:tracePt t="113647" x="590550" y="4521200"/>
          <p14:tracePt t="113664" x="558800" y="4508500"/>
          <p14:tracePt t="113681" x="546100" y="4508500"/>
          <p14:tracePt t="113697" x="539750" y="4502150"/>
          <p14:tracePt t="113713" x="533400" y="4502150"/>
          <p14:tracePt t="113730" x="527050" y="4483100"/>
          <p14:tracePt t="113749" x="508000" y="4457700"/>
          <p14:tracePt t="113764" x="488950" y="4432300"/>
          <p14:tracePt t="113780" x="482600" y="4419600"/>
          <p14:tracePt t="113797" x="482600" y="4406900"/>
          <p14:tracePt t="113815" x="476250" y="4394200"/>
          <p14:tracePt t="113830" x="476250" y="4387850"/>
          <p14:tracePt t="113847" x="476250" y="4375150"/>
          <p14:tracePt t="113864" x="476250" y="4356100"/>
          <p14:tracePt t="113881" x="476250" y="4337050"/>
          <p14:tracePt t="113897" x="488950" y="4305300"/>
          <p14:tracePt t="113914" x="501650" y="4286250"/>
          <p14:tracePt t="113930" x="527050" y="4267200"/>
          <p14:tracePt t="113948" x="628650" y="4241800"/>
          <p14:tracePt t="113964" x="723900" y="4229100"/>
          <p14:tracePt t="113980" x="768350" y="4222750"/>
          <p14:tracePt t="113997" x="793750" y="4222750"/>
          <p14:tracePt t="114015" x="806450" y="4222750"/>
          <p14:tracePt t="114031" x="844550" y="4229100"/>
          <p14:tracePt t="114048" x="882650" y="4248150"/>
          <p14:tracePt t="114064" x="927100" y="4273550"/>
          <p14:tracePt t="114081" x="958850" y="4292600"/>
          <p14:tracePt t="114097" x="971550" y="4324350"/>
          <p14:tracePt t="114114" x="977900" y="4349750"/>
          <p14:tracePt t="114131" x="977900" y="4387850"/>
          <p14:tracePt t="114132" x="977900" y="4406900"/>
          <p14:tracePt t="114149" x="977900" y="4425950"/>
          <p14:tracePt t="114164" x="971550" y="4451350"/>
          <p14:tracePt t="114181" x="958850" y="4483100"/>
          <p14:tracePt t="114198" x="939800" y="4508500"/>
          <p14:tracePt t="114215" x="908050" y="4527550"/>
          <p14:tracePt t="114231" x="895350" y="4533900"/>
          <p14:tracePt t="114247" x="882650" y="4533900"/>
          <p14:tracePt t="114264" x="869950" y="4546600"/>
          <p14:tracePt t="114965" x="863600" y="4540250"/>
          <p14:tracePt t="114972" x="863600" y="4533900"/>
          <p14:tracePt t="114981" x="863600" y="4527550"/>
          <p14:tracePt t="114998" x="863600" y="4514850"/>
          <p14:tracePt t="115015" x="857250" y="4502150"/>
          <p14:tracePt t="115032" x="857250" y="4495800"/>
          <p14:tracePt t="115049" x="857250" y="4489450"/>
          <p14:tracePt t="115065" x="857250" y="4483100"/>
          <p14:tracePt t="115081" x="857250" y="4476750"/>
          <p14:tracePt t="115099" x="857250" y="4470400"/>
          <p14:tracePt t="115115" x="857250" y="4445000"/>
          <p14:tracePt t="115132" x="857250" y="4425950"/>
          <p14:tracePt t="115132" x="857250" y="4406900"/>
          <p14:tracePt t="115148" x="863600" y="4387850"/>
          <p14:tracePt t="115166" x="863600" y="4368800"/>
          <p14:tracePt t="115182" x="876300" y="4343400"/>
          <p14:tracePt t="115198" x="882650" y="4337050"/>
          <p14:tracePt t="115215" x="889000" y="4330700"/>
          <p14:tracePt t="115234" x="901700" y="4318000"/>
          <p14:tracePt t="115248" x="908050" y="4305300"/>
          <p14:tracePt t="115266" x="927100" y="4279900"/>
          <p14:tracePt t="115282" x="933450" y="4267200"/>
          <p14:tracePt t="115299" x="952500" y="4229100"/>
          <p14:tracePt t="115315" x="958850" y="4203700"/>
          <p14:tracePt t="115332" x="965200" y="4191000"/>
          <p14:tracePt t="115349" x="965200" y="4184650"/>
          <p14:tracePt t="115366" x="971550" y="4178300"/>
          <p14:tracePt t="115405" x="971550" y="4171950"/>
          <p14:tracePt t="115852" x="971550" y="4178300"/>
          <p14:tracePt t="115860" x="971550" y="4191000"/>
          <p14:tracePt t="115868" x="971550" y="4216400"/>
          <p14:tracePt t="115882" x="965200" y="4222750"/>
          <p14:tracePt t="115899" x="965200" y="4241800"/>
          <p14:tracePt t="115916" x="958850" y="4254500"/>
          <p14:tracePt t="115933" x="946150" y="4279900"/>
          <p14:tracePt t="115949" x="933450" y="4298950"/>
          <p14:tracePt t="115966" x="914400" y="4330700"/>
          <p14:tracePt t="115982" x="895350" y="4356100"/>
          <p14:tracePt t="116000" x="869950" y="4387850"/>
          <p14:tracePt t="116016" x="857250" y="4406900"/>
          <p14:tracePt t="116032" x="850900" y="4425950"/>
          <p14:tracePt t="116049" x="844550" y="4438650"/>
          <p14:tracePt t="116067" x="825500" y="4464050"/>
          <p14:tracePt t="116083" x="806450" y="4476750"/>
          <p14:tracePt t="116100" x="787400" y="4489450"/>
          <p14:tracePt t="116116" x="774700" y="4495800"/>
          <p14:tracePt t="116116" x="768350" y="4502150"/>
          <p14:tracePt t="116134" x="762000" y="4502150"/>
          <p14:tracePt t="116149" x="755650" y="4508500"/>
          <p14:tracePt t="116166" x="749300" y="4514850"/>
          <p14:tracePt t="116183" x="742950" y="4521200"/>
          <p14:tracePt t="116199" x="736600" y="4521200"/>
          <p14:tracePt t="116217" x="730250" y="4527550"/>
          <p14:tracePt t="116233" x="723900" y="4527550"/>
          <p14:tracePt t="116249" x="711200" y="4533900"/>
          <p14:tracePt t="116266" x="692150" y="4533900"/>
          <p14:tracePt t="116283" x="685800" y="4540250"/>
          <p14:tracePt t="116308" x="679450" y="4540250"/>
          <p14:tracePt t="116316" x="673100" y="4546600"/>
          <p14:tracePt t="116333" x="660400" y="4546600"/>
          <p14:tracePt t="116350" x="628650" y="4546600"/>
          <p14:tracePt t="116367" x="609600" y="4546600"/>
          <p14:tracePt t="116383" x="596900" y="4546600"/>
          <p14:tracePt t="116399" x="584200" y="4546600"/>
          <p14:tracePt t="116445" x="571500" y="4533900"/>
          <p14:tracePt t="116453" x="565150" y="4514850"/>
          <p14:tracePt t="116460" x="558800" y="4502150"/>
          <p14:tracePt t="116469" x="546100" y="4483100"/>
          <p14:tracePt t="116483" x="539750" y="4470400"/>
          <p14:tracePt t="116500" x="527050" y="4445000"/>
          <p14:tracePt t="116517" x="520700" y="4438650"/>
          <p14:tracePt t="116533" x="520700" y="4425950"/>
          <p14:tracePt t="116550" x="514350" y="4413250"/>
          <p14:tracePt t="116566" x="514350" y="4387850"/>
          <p14:tracePt t="116583" x="508000" y="4362450"/>
          <p14:tracePt t="116600" x="508000" y="4343400"/>
          <p14:tracePt t="116617" x="508000" y="4324350"/>
          <p14:tracePt t="116633" x="508000" y="4318000"/>
          <p14:tracePt t="116650" x="508000" y="4305300"/>
          <p14:tracePt t="116666" x="508000" y="4298950"/>
          <p14:tracePt t="116684" x="508000" y="4292600"/>
          <p14:tracePt t="116700" x="520700" y="4267200"/>
          <p14:tracePt t="116716" x="539750" y="4248150"/>
          <p14:tracePt t="116733" x="571500" y="4235450"/>
          <p14:tracePt t="116751" x="584200" y="4229100"/>
          <p14:tracePt t="116767" x="615950" y="4216400"/>
          <p14:tracePt t="116784" x="647700" y="4210050"/>
          <p14:tracePt t="116800" x="685800" y="4210050"/>
          <p14:tracePt t="116817" x="711200" y="4210050"/>
          <p14:tracePt t="116833" x="730250" y="4210050"/>
          <p14:tracePt t="116850" x="749300" y="4229100"/>
          <p14:tracePt t="116867" x="768350" y="4248150"/>
          <p14:tracePt t="116884" x="787400" y="4292600"/>
          <p14:tracePt t="116901" x="787400" y="4305300"/>
          <p14:tracePt t="116901" x="787400" y="4324350"/>
          <p14:tracePt t="116917" x="787400" y="4349750"/>
          <p14:tracePt t="116934" x="787400" y="4368800"/>
          <p14:tracePt t="116951" x="787400" y="4387850"/>
          <p14:tracePt t="116967" x="787400" y="4400550"/>
          <p14:tracePt t="116983" x="774700" y="4419600"/>
          <p14:tracePt t="117000" x="768350" y="4425950"/>
          <p14:tracePt t="117018" x="755650" y="4432300"/>
          <p14:tracePt t="117033" x="749300" y="4438650"/>
          <p14:tracePt t="117050" x="730250" y="4451350"/>
          <p14:tracePt t="117067" x="730250" y="4457700"/>
          <p14:tracePt t="117085" x="717550" y="4464050"/>
          <p14:tracePt t="117101" x="717550" y="4470400"/>
          <p14:tracePt t="117325" x="711200" y="4470400"/>
          <p14:tracePt t="117461" x="704850" y="4470400"/>
          <p14:tracePt t="117477" x="704850" y="4464050"/>
          <p14:tracePt t="117485" x="704850" y="4457700"/>
          <p14:tracePt t="117493" x="704850" y="4451350"/>
          <p14:tracePt t="117501" x="711200" y="4445000"/>
          <p14:tracePt t="117517" x="742950" y="4406900"/>
          <p14:tracePt t="117535" x="768350" y="4375150"/>
          <p14:tracePt t="117550" x="806450" y="4330700"/>
          <p14:tracePt t="117567" x="838200" y="4292600"/>
          <p14:tracePt t="117584" x="876300" y="4267200"/>
          <p14:tracePt t="117601" x="908050" y="4248150"/>
          <p14:tracePt t="117617" x="939800" y="4241800"/>
          <p14:tracePt t="117634" x="952500" y="4229100"/>
          <p14:tracePt t="117651" x="958850" y="4229100"/>
          <p14:tracePt t="117701" x="971550" y="4222750"/>
          <p14:tracePt t="117708" x="977900" y="4216400"/>
          <p14:tracePt t="117718" x="977900" y="4210050"/>
          <p14:tracePt t="117734" x="990600" y="4203700"/>
          <p14:tracePt t="117751" x="996950" y="4203700"/>
          <p14:tracePt t="118077" x="990600" y="4210050"/>
          <p14:tracePt t="118085" x="984250" y="4210050"/>
          <p14:tracePt t="118092" x="984250" y="4216400"/>
          <p14:tracePt t="118101" x="977900" y="4222750"/>
          <p14:tracePt t="118118" x="965200" y="4248150"/>
          <p14:tracePt t="118134" x="952500" y="4267200"/>
          <p14:tracePt t="118152" x="933450" y="4286250"/>
          <p14:tracePt t="118168" x="933450" y="4311650"/>
          <p14:tracePt t="118185" x="920750" y="4330700"/>
          <p14:tracePt t="118201" x="920750" y="4337050"/>
          <p14:tracePt t="118219" x="914400" y="4343400"/>
          <p14:tracePt t="118235" x="901700" y="4362450"/>
          <p14:tracePt t="118251" x="889000" y="4381500"/>
          <p14:tracePt t="118268" x="863600" y="4406900"/>
          <p14:tracePt t="118286" x="850900" y="4419600"/>
          <p14:tracePt t="118325" x="850900" y="4425950"/>
          <p14:tracePt t="118357" x="844550" y="4432300"/>
          <p14:tracePt t="118461" x="838200" y="4438650"/>
          <p14:tracePt t="118501" x="838200" y="4445000"/>
          <p14:tracePt t="118517" x="831850" y="4445000"/>
          <p14:tracePt t="118629" x="831850" y="4451350"/>
          <p14:tracePt t="118645" x="831850" y="4457700"/>
          <p14:tracePt t="118669" x="831850" y="4464050"/>
          <p14:tracePt t="119629" x="838200" y="4464050"/>
          <p14:tracePt t="119645" x="850900" y="4445000"/>
          <p14:tracePt t="119653" x="857250" y="4432300"/>
          <p14:tracePt t="119661" x="869950" y="4406900"/>
          <p14:tracePt t="119669" x="876300" y="4400550"/>
          <p14:tracePt t="119686" x="895350" y="4375150"/>
          <p14:tracePt t="119704" x="895350" y="4356100"/>
          <p14:tracePt t="119719" x="908050" y="4330700"/>
          <p14:tracePt t="119736" x="914400" y="4305300"/>
          <p14:tracePt t="119753" x="933450" y="4279900"/>
          <p14:tracePt t="119771" x="933450" y="4267200"/>
          <p14:tracePt t="119786" x="939800" y="4254500"/>
          <p14:tracePt t="119803" x="946150" y="4248150"/>
          <p14:tracePt t="119853" x="946150" y="4241800"/>
          <p14:tracePt t="119870" x="952500" y="4241800"/>
          <p14:tracePt t="119877" x="958850" y="4235450"/>
          <p14:tracePt t="119909" x="965200" y="4235450"/>
          <p14:tracePt t="119917" x="971550" y="4235450"/>
          <p14:tracePt t="119925" x="977900" y="4229100"/>
          <p14:tracePt t="119941" x="984250" y="4229100"/>
          <p14:tracePt t="119953" x="990600" y="4229100"/>
          <p14:tracePt t="119969" x="1009650" y="4216400"/>
          <p14:tracePt t="119986" x="1022350" y="4203700"/>
          <p14:tracePt t="120003" x="1022350" y="4191000"/>
          <p14:tracePt t="120020" x="1028700" y="4184650"/>
          <p14:tracePt t="120230" x="1028700" y="4178300"/>
          <p14:tracePt t="120254" x="1022350" y="4178300"/>
          <p14:tracePt t="120261" x="1016000" y="4178300"/>
          <p14:tracePt t="120270" x="1009650" y="4178300"/>
          <p14:tracePt t="120287" x="1003300" y="4171950"/>
          <p14:tracePt t="120304" x="996950" y="4165600"/>
          <p14:tracePt t="120320" x="996950" y="4159250"/>
          <p14:tracePt t="120337" x="996950" y="4146550"/>
          <p14:tracePt t="120353" x="996950" y="4133850"/>
          <p14:tracePt t="120371" x="990600" y="4102100"/>
          <p14:tracePt t="120387" x="984250" y="4076700"/>
          <p14:tracePt t="120403" x="977900" y="4044950"/>
          <p14:tracePt t="120420" x="971550" y="4000500"/>
          <p14:tracePt t="120438" x="971550" y="3911600"/>
          <p14:tracePt t="120453" x="971550" y="3848100"/>
          <p14:tracePt t="120470" x="971550" y="3810000"/>
          <p14:tracePt t="120487" x="958850" y="3765550"/>
          <p14:tracePt t="120504" x="952500" y="3727450"/>
          <p14:tracePt t="120520" x="952500" y="3689350"/>
          <p14:tracePt t="120537" x="946150" y="3657600"/>
          <p14:tracePt t="120554" x="933450" y="3638550"/>
          <p14:tracePt t="120571" x="920750" y="3619500"/>
          <p14:tracePt t="120587" x="901700" y="3600450"/>
          <p14:tracePt t="120604" x="895350" y="3587750"/>
          <p14:tracePt t="120621" x="895350" y="3581400"/>
          <p14:tracePt t="120789" x="895350" y="3568700"/>
          <p14:tracePt t="121038" x="895350" y="3562350"/>
          <p14:tracePt t="121045" x="895350" y="3556000"/>
          <p14:tracePt t="121054" x="901700" y="3549650"/>
          <p14:tracePt t="121070" x="908050" y="3543300"/>
          <p14:tracePt t="121087" x="927100" y="3524250"/>
          <p14:tracePt t="121104" x="952500" y="3505200"/>
          <p14:tracePt t="121122" x="1003300" y="3441700"/>
          <p14:tracePt t="121138" x="1054100" y="3371850"/>
          <p14:tracePt t="121154" x="1111250" y="3289300"/>
          <p14:tracePt t="121171" x="1168400" y="3187700"/>
          <p14:tracePt t="121188" x="1200150" y="3130550"/>
          <p14:tracePt t="121204" x="1219200" y="3060700"/>
          <p14:tracePt t="121206" x="1225550" y="3028950"/>
          <p14:tracePt t="121221" x="1244600" y="2952750"/>
          <p14:tracePt t="121238" x="1250950" y="2882900"/>
          <p14:tracePt t="121255" x="1250950" y="2825750"/>
          <p14:tracePt t="121271" x="1250950" y="2781300"/>
          <p14:tracePt t="121287" x="1250950" y="2743200"/>
          <p14:tracePt t="121304" x="1250950" y="2724150"/>
          <p14:tracePt t="121322" x="1250950" y="2717800"/>
          <p14:tracePt t="121338" x="1250950" y="2711450"/>
          <p14:tracePt t="121354" x="1250950" y="2705100"/>
          <p14:tracePt t="121371" x="1250950" y="2679700"/>
          <p14:tracePt t="121388" x="1250950" y="2635250"/>
          <p14:tracePt t="121389" x="1250950" y="2616200"/>
          <p14:tracePt t="121404" x="1250950" y="2597150"/>
          <p14:tracePt t="121421" x="1250950" y="2546350"/>
          <p14:tracePt t="121437" x="1250950" y="2520950"/>
          <p14:tracePt t="121455" x="1250950" y="2495550"/>
          <p14:tracePt t="121471" x="1250950" y="2463800"/>
          <p14:tracePt t="121488" x="1250950" y="2419350"/>
          <p14:tracePt t="121504" x="1250950" y="2374900"/>
          <p14:tracePt t="121522" x="1250950" y="2343150"/>
          <p14:tracePt t="121538" x="1250950" y="2324100"/>
          <p14:tracePt t="121555" x="1250950" y="2311400"/>
          <p14:tracePt t="121571" x="1250950" y="2305050"/>
          <p14:tracePt t="121589" x="1250950" y="2298700"/>
          <p14:tracePt t="121604" x="1250950" y="2292350"/>
          <p14:tracePt t="121621" x="1250950" y="2266950"/>
          <p14:tracePt t="121638" x="1231900" y="2222500"/>
          <p14:tracePt t="121655" x="1206500" y="2178050"/>
          <p14:tracePt t="121671" x="1200150" y="2139950"/>
          <p14:tracePt t="121688" x="1181100" y="2114550"/>
          <p14:tracePt t="121704" x="1181100" y="2108200"/>
          <p14:tracePt t="121722" x="1174750" y="2095500"/>
          <p14:tracePt t="121742" x="1168400" y="2089150"/>
          <p14:tracePt t="121757" x="1162050" y="2082800"/>
          <p14:tracePt t="121771" x="1155700" y="2076450"/>
          <p14:tracePt t="121789" x="1136650" y="2057400"/>
          <p14:tracePt t="122278" x="1143000" y="2057400"/>
          <p14:tracePt t="122285" x="1168400" y="2057400"/>
          <p14:tracePt t="122293" x="1187450" y="2057400"/>
          <p14:tracePt t="122305" x="1219200" y="2063750"/>
          <p14:tracePt t="122322" x="1301750" y="2070100"/>
          <p14:tracePt t="122338" x="1390650" y="2070100"/>
          <p14:tracePt t="122356" x="1498600" y="2070100"/>
          <p14:tracePt t="122372" x="1606550" y="2070100"/>
          <p14:tracePt t="122388" x="1676400" y="2070100"/>
          <p14:tracePt t="122389" x="1695450" y="2070100"/>
          <p14:tracePt t="122405" x="1720850" y="2070100"/>
          <p14:tracePt t="122525" x="1727200" y="2070100"/>
          <p14:tracePt t="122533" x="1733550" y="2070100"/>
          <p14:tracePt t="122542" x="1746250" y="2070100"/>
          <p14:tracePt t="122555" x="1758950" y="2070100"/>
          <p14:tracePt t="122572" x="1803400" y="2063750"/>
          <p14:tracePt t="122589" x="1816100" y="2063750"/>
          <p14:tracePt t="122830" x="1828800" y="2063750"/>
          <p14:tracePt t="122837" x="1835150" y="2063750"/>
          <p14:tracePt t="122845" x="1854200" y="2057400"/>
          <p14:tracePt t="122856" x="1898650" y="2057400"/>
          <p14:tracePt t="122872" x="1993900" y="2057400"/>
          <p14:tracePt t="122889" x="2133600" y="2057400"/>
          <p14:tracePt t="122906" x="2273300" y="2038350"/>
          <p14:tracePt t="122922" x="2355850" y="2025650"/>
          <p14:tracePt t="122939" x="2374900" y="2025650"/>
          <p14:tracePt t="123094" x="2387600" y="2025650"/>
          <p14:tracePt t="123101" x="2406650" y="2025650"/>
          <p14:tracePt t="123109" x="2438400" y="2025650"/>
          <p14:tracePt t="123122" x="2495550" y="2025650"/>
          <p14:tracePt t="123139" x="2584450" y="2025650"/>
          <p14:tracePt t="123156" x="2609850" y="2025650"/>
          <p14:tracePt t="123693" x="2616200" y="2025650"/>
          <p14:tracePt t="123701" x="2603500" y="2032000"/>
          <p14:tracePt t="123709" x="2559050" y="2044700"/>
          <p14:tracePt t="123723" x="2533650" y="2044700"/>
          <p14:tracePt t="123740" x="2425700" y="2063750"/>
          <p14:tracePt t="123757" x="2343150" y="2076450"/>
          <p14:tracePt t="123774" x="2330450" y="2076450"/>
          <p14:tracePt t="123806" x="2317750" y="2076450"/>
          <p14:tracePt t="123814" x="2298700" y="2076450"/>
          <p14:tracePt t="123823" x="2266950" y="2076450"/>
          <p14:tracePt t="123840" x="2190750" y="2076450"/>
          <p14:tracePt t="123857" x="2139950" y="2082800"/>
          <p14:tracePt t="123873" x="2127250" y="2082800"/>
          <p14:tracePt t="123950" x="2133600" y="2082800"/>
          <p14:tracePt t="123957" x="2146300" y="2076450"/>
          <p14:tracePt t="123965" x="2165350" y="2063750"/>
          <p14:tracePt t="123974" x="2197100" y="2051050"/>
          <p14:tracePt t="123990" x="2292350" y="2044700"/>
          <p14:tracePt t="124007" x="2451100" y="2038350"/>
          <p14:tracePt t="124024" x="2597150" y="2032000"/>
          <p14:tracePt t="124040" x="2635250" y="2025650"/>
          <p14:tracePt t="124057" x="2641600" y="2025650"/>
          <p14:tracePt t="124702" x="2628900" y="2025650"/>
          <p14:tracePt t="124709" x="2609850" y="2025650"/>
          <p14:tracePt t="124718" x="2603500" y="2025650"/>
          <p14:tracePt t="124726" x="2584450" y="2025650"/>
          <p14:tracePt t="124741" x="2578100" y="2025650"/>
          <p14:tracePt t="124758" x="2571750" y="2025650"/>
          <p14:tracePt t="124775" x="2565400" y="2025650"/>
          <p14:tracePt t="124814" x="2552700" y="2025650"/>
          <p14:tracePt t="124823" x="2540000" y="2025650"/>
          <p14:tracePt t="124830" x="2527300" y="2025650"/>
          <p14:tracePt t="124841" x="2514600" y="2025650"/>
          <p14:tracePt t="124858" x="2470150" y="2025650"/>
          <p14:tracePt t="124874" x="2451100" y="2025650"/>
          <p14:tracePt t="124934" x="2444750" y="2025650"/>
          <p14:tracePt t="124942" x="2438400" y="2025650"/>
          <p14:tracePt t="124949" x="2432050" y="2025650"/>
          <p14:tracePt t="124958" x="2419350" y="2025650"/>
          <p14:tracePt t="124975" x="2381250" y="2025650"/>
          <p14:tracePt t="124991" x="2355850" y="2025650"/>
          <p14:tracePt t="125013" x="2349500" y="2025650"/>
          <p14:tracePt t="125038" x="2343150" y="2025650"/>
          <p14:tracePt t="125045" x="2336800" y="2025650"/>
          <p14:tracePt t="125058" x="2324100" y="2025650"/>
          <p14:tracePt t="125076" x="2286000" y="2025650"/>
          <p14:tracePt t="125091" x="2241550" y="2025650"/>
          <p14:tracePt t="125108" x="2171700" y="2025650"/>
          <p14:tracePt t="125124" x="2139950" y="2032000"/>
          <p14:tracePt t="125126" x="2133600" y="2032000"/>
          <p14:tracePt t="125142" x="2127250" y="2032000"/>
          <p14:tracePt t="125158" x="2114550" y="2032000"/>
          <p14:tracePt t="125175" x="2063750" y="2032000"/>
          <p14:tracePt t="125191" x="1993900" y="2032000"/>
          <p14:tracePt t="125208" x="1930400" y="2032000"/>
          <p14:tracePt t="125224" x="1898650" y="2032000"/>
          <p14:tracePt t="125242" x="1892300" y="2032000"/>
          <p14:tracePt t="125270" x="1885950" y="2032000"/>
          <p14:tracePt t="125278" x="1879600" y="2025650"/>
          <p14:tracePt t="125291" x="1879600" y="2019300"/>
          <p14:tracePt t="125308" x="1873250" y="2000250"/>
          <p14:tracePt t="125309" x="1873250" y="1993900"/>
          <p14:tracePt t="125324" x="1873250" y="1974850"/>
          <p14:tracePt t="125342" x="1873250" y="1917700"/>
          <p14:tracePt t="125358" x="1873250" y="1885950"/>
          <p14:tracePt t="125375" x="1892300" y="1854200"/>
          <p14:tracePt t="125391" x="1911350" y="1822450"/>
          <p14:tracePt t="125409" x="1936750" y="1790700"/>
          <p14:tracePt t="125424" x="1987550" y="1758950"/>
          <p14:tracePt t="125442" x="2076450" y="1733550"/>
          <p14:tracePt t="125458" x="2197100" y="1714500"/>
          <p14:tracePt t="125476" x="2330450" y="1701800"/>
          <p14:tracePt t="125492" x="2419350" y="1701800"/>
          <p14:tracePt t="125508" x="2438400" y="1701800"/>
          <p14:tracePt t="125534" x="2444750" y="1708150"/>
          <p14:tracePt t="125542" x="2444750" y="1720850"/>
          <p14:tracePt t="125558" x="2451100" y="1746250"/>
          <p14:tracePt t="125575" x="2457450" y="1784350"/>
          <p14:tracePt t="125591" x="2457450" y="1822450"/>
          <p14:tracePt t="125609" x="2457450" y="1847850"/>
          <p14:tracePt t="125625" x="2457450" y="1892300"/>
          <p14:tracePt t="125642" x="2444750" y="1930400"/>
          <p14:tracePt t="125658" x="2425700" y="1962150"/>
          <p14:tracePt t="125675" x="2387600" y="1993900"/>
          <p14:tracePt t="125692" x="2330450" y="2038350"/>
          <p14:tracePt t="125708" x="2260600" y="2082800"/>
          <p14:tracePt t="125725" x="2159000" y="2139950"/>
          <p14:tracePt t="125742" x="2101850" y="2152650"/>
          <p14:tracePt t="125758" x="2038350" y="2165350"/>
          <p14:tracePt t="125775" x="1955800" y="2165350"/>
          <p14:tracePt t="125792" x="1841500" y="2178050"/>
          <p14:tracePt t="125809" x="1733550" y="2190750"/>
          <p14:tracePt t="125825" x="1625600" y="2216150"/>
          <p14:tracePt t="125842" x="1530350" y="2235200"/>
          <p14:tracePt t="125859" x="1454150" y="2247900"/>
          <p14:tracePt t="125877" x="1377950" y="2260600"/>
          <p14:tracePt t="125892" x="1295400" y="2286000"/>
          <p14:tracePt t="125909" x="1212850" y="2305050"/>
          <p14:tracePt t="125925" x="1111250" y="2336800"/>
          <p14:tracePt t="125943" x="1073150" y="2355850"/>
          <p14:tracePt t="125959" x="1060450" y="2355850"/>
          <p14:tracePt t="125998" x="1060450" y="2362200"/>
          <p14:tracePt t="126005" x="1054100" y="2362200"/>
          <p14:tracePt t="126013" x="1035050" y="2362200"/>
          <p14:tracePt t="126025" x="1022350" y="2362200"/>
          <p14:tracePt t="126042" x="990600" y="2362200"/>
          <p14:tracePt t="126059" x="977900" y="2362200"/>
          <p14:tracePt t="126102" x="971550" y="2362200"/>
          <p14:tracePt t="126109" x="965200" y="2362200"/>
          <p14:tracePt t="126118" x="958850" y="2362200"/>
          <p14:tracePt t="126125" x="939800" y="2362200"/>
          <p14:tracePt t="126142" x="901700" y="2362200"/>
          <p14:tracePt t="126159" x="882650" y="2362200"/>
          <p14:tracePt t="126982" x="876300" y="2362200"/>
          <p14:tracePt t="126989" x="863600" y="2362200"/>
          <p14:tracePt t="126998" x="831850" y="2362200"/>
          <p14:tracePt t="127009" x="774700" y="2362200"/>
          <p14:tracePt t="127026" x="641350" y="2362200"/>
          <p14:tracePt t="127043" x="527050" y="2362200"/>
          <p14:tracePt t="127061" x="450850" y="2362200"/>
          <p14:tracePt t="127076" x="444500" y="2362200"/>
          <p14:tracePt t="127294" x="450850" y="2362200"/>
          <p14:tracePt t="127301" x="469900" y="2362200"/>
          <p14:tracePt t="127310" x="488950" y="2362200"/>
          <p14:tracePt t="127327" x="609600" y="2362200"/>
          <p14:tracePt t="127343" x="793750" y="2362200"/>
          <p14:tracePt t="127360" x="952500" y="2362200"/>
          <p14:tracePt t="127378" x="990600" y="2362200"/>
          <p14:tracePt t="127393" x="996950" y="2362200"/>
          <p14:tracePt t="127534" x="996950" y="2374900"/>
          <p14:tracePt t="127542" x="996950" y="2381250"/>
          <p14:tracePt t="127550" x="996950" y="2387600"/>
          <p14:tracePt t="127560" x="996950" y="2393950"/>
          <p14:tracePt t="127577" x="996950" y="2419350"/>
          <p14:tracePt t="127594" x="1003300" y="2438400"/>
          <p14:tracePt t="127611" x="1016000" y="2476500"/>
          <p14:tracePt t="127627" x="1035050" y="2546350"/>
          <p14:tracePt t="127643" x="1066800" y="2628900"/>
          <p14:tracePt t="127660" x="1085850" y="2660650"/>
          <p14:tracePt t="127678" x="1085850" y="2673350"/>
          <p14:tracePt t="127693" x="1092200" y="2673350"/>
          <p14:tracePt t="127710" x="1092200" y="2679700"/>
          <p14:tracePt t="127751" x="1098550" y="2686050"/>
          <p14:tracePt t="127798" x="1098550" y="2692400"/>
          <p14:tracePt t="127806" x="1098550" y="2698750"/>
          <p14:tracePt t="127814" x="1098550" y="2705100"/>
          <p14:tracePt t="127828" x="1098550" y="2717800"/>
          <p14:tracePt t="127844" x="1098550" y="2724150"/>
          <p14:tracePt t="127861" x="1098550" y="2730500"/>
          <p14:tracePt t="127877" x="1098550" y="2736850"/>
          <p14:tracePt t="127998" x="1098550" y="2730500"/>
          <p14:tracePt t="128006" x="1098550" y="2724150"/>
          <p14:tracePt t="128014" x="1098550" y="2711450"/>
          <p14:tracePt t="128027" x="1098550" y="2705100"/>
          <p14:tracePt t="128044" x="1098550" y="2692400"/>
          <p14:tracePt t="128158" x="1098550" y="2686050"/>
          <p14:tracePt t="128382" x="1098550" y="2673350"/>
          <p14:tracePt t="128390" x="1104900" y="2667000"/>
          <p14:tracePt t="128414" x="1111250" y="2660650"/>
          <p14:tracePt t="128430" x="1117600" y="2660650"/>
          <p14:tracePt t="128438" x="1130300" y="2660650"/>
          <p14:tracePt t="128446" x="1136650" y="2660650"/>
          <p14:tracePt t="128462" x="1212850" y="2660650"/>
          <p14:tracePt t="128478" x="1301750" y="2660650"/>
          <p14:tracePt t="128494" x="1358900" y="2654300"/>
          <p14:tracePt t="128511" x="1371600" y="2654300"/>
          <p14:tracePt t="128590" x="1377950" y="2654300"/>
          <p14:tracePt t="128598" x="1390650" y="2654300"/>
          <p14:tracePt t="128612" x="1409700" y="2654300"/>
          <p14:tracePt t="128628" x="1460500" y="2654300"/>
          <p14:tracePt t="128630" x="1485900" y="2654300"/>
          <p14:tracePt t="128644" x="1524000" y="2654300"/>
          <p14:tracePt t="128661" x="1549400" y="2654300"/>
          <p14:tracePt t="128662" x="1562100" y="2654300"/>
          <p14:tracePt t="128726" x="1568450" y="2654300"/>
          <p14:tracePt t="128734" x="1581150" y="2654300"/>
          <p14:tracePt t="128745" x="1593850" y="2654300"/>
          <p14:tracePt t="128761" x="1625600" y="2654300"/>
          <p14:tracePt t="128778" x="1644650" y="2647950"/>
          <p14:tracePt t="128795" x="1657350" y="2647950"/>
          <p14:tracePt t="128862" x="1663700" y="2647950"/>
          <p14:tracePt t="128902" x="1670050" y="2647950"/>
          <p14:tracePt t="128910" x="1701800" y="2647950"/>
          <p14:tracePt t="128918" x="1752600" y="2647950"/>
          <p14:tracePt t="128928" x="1822450" y="2635250"/>
          <p14:tracePt t="128945" x="1962150" y="2616200"/>
          <p14:tracePt t="128961" x="2063750" y="2597150"/>
          <p14:tracePt t="128979" x="2101850" y="2584450"/>
          <p14:tracePt t="129422" x="2108200" y="2584450"/>
          <p14:tracePt t="129430" x="2127250" y="2584450"/>
          <p14:tracePt t="129438" x="2159000" y="2584450"/>
          <p14:tracePt t="129446" x="2190750" y="2578100"/>
          <p14:tracePt t="129462" x="2209800" y="2578100"/>
          <p14:tracePt t="129982" x="2203450" y="2578100"/>
          <p14:tracePt t="129990" x="2197100" y="2578100"/>
          <p14:tracePt t="129998" x="2190750" y="2578100"/>
          <p14:tracePt t="130012" x="2184400" y="2578100"/>
          <p14:tracePt t="130029" x="2178050" y="2578100"/>
          <p14:tracePt t="130046" x="2171700" y="2578100"/>
          <p14:tracePt t="130063" x="2152650" y="2578100"/>
          <p14:tracePt t="130079" x="2114550" y="2578100"/>
          <p14:tracePt t="130096" x="2076450" y="2578100"/>
          <p14:tracePt t="130112" x="2070100" y="2578100"/>
          <p14:tracePt t="130223" x="2063750" y="2578100"/>
          <p14:tracePt t="130230" x="2063750" y="2584450"/>
          <p14:tracePt t="130246" x="2057400" y="2584450"/>
          <p14:tracePt t="130270" x="2057400" y="2590800"/>
          <p14:tracePt t="130295" x="2051050" y="2590800"/>
          <p14:tracePt t="130327" x="2044700" y="2597150"/>
          <p14:tracePt t="130334" x="2038350" y="2597150"/>
          <p14:tracePt t="130346" x="2019300" y="2603500"/>
          <p14:tracePt t="130364" x="2006600" y="2609850"/>
          <p14:tracePt t="130380" x="1993900" y="2616200"/>
          <p14:tracePt t="130430" x="1987550" y="2616200"/>
          <p14:tracePt t="130438" x="1974850" y="2616200"/>
          <p14:tracePt t="130446" x="1955800" y="2616200"/>
          <p14:tracePt t="130463" x="1898650" y="2628900"/>
          <p14:tracePt t="130479" x="1835150" y="2635250"/>
          <p14:tracePt t="130496" x="1809750" y="2641600"/>
          <p14:tracePt t="130513" x="1790700" y="2641600"/>
          <p14:tracePt t="130530" x="1784350" y="2641600"/>
          <p14:tracePt t="130546" x="1778000" y="2641600"/>
          <p14:tracePt t="130566" x="1771650" y="2641600"/>
          <p14:tracePt t="130580" x="1765300" y="2641600"/>
          <p14:tracePt t="130597" x="1739900" y="2641600"/>
          <p14:tracePt t="130599" x="1733550" y="2641600"/>
          <p14:tracePt t="130613" x="1727200" y="2647950"/>
          <p14:tracePt t="130630" x="1701800" y="2654300"/>
          <p14:tracePt t="130647" x="1695450" y="2654300"/>
          <p14:tracePt t="130664" x="1682750" y="2654300"/>
          <p14:tracePt t="130680" x="1670050" y="2654300"/>
          <p14:tracePt t="130696" x="1638300" y="2654300"/>
          <p14:tracePt t="130714" x="1587500" y="2654300"/>
          <p14:tracePt t="130730" x="1549400" y="2660650"/>
          <p14:tracePt t="130746" x="1536700" y="2660650"/>
          <p14:tracePt t="130958" x="1530350" y="2660650"/>
          <p14:tracePt t="130966" x="1511300" y="2660650"/>
          <p14:tracePt t="130974" x="1479550" y="2660650"/>
          <p14:tracePt t="130982" x="1454150" y="2660650"/>
          <p14:tracePt t="130997" x="1435100" y="2660650"/>
          <p14:tracePt t="131013" x="1403350" y="2667000"/>
          <p14:tracePt t="131375" x="1409700" y="2667000"/>
          <p14:tracePt t="131382" x="1447800" y="2667000"/>
          <p14:tracePt t="131390" x="1479550" y="2667000"/>
          <p14:tracePt t="131398" x="1530350" y="2667000"/>
          <p14:tracePt t="131414" x="1651000" y="2667000"/>
          <p14:tracePt t="131430" x="1720850" y="2667000"/>
          <p14:tracePt t="131448" x="1733550" y="2667000"/>
          <p14:tracePt t="131558" x="1739900" y="2667000"/>
          <p14:tracePt t="131566" x="1752600" y="2667000"/>
          <p14:tracePt t="131575" x="1758950" y="2667000"/>
          <p14:tracePt t="131582" x="1765300" y="2667000"/>
          <p14:tracePt t="131806" x="1765300" y="2673350"/>
          <p14:tracePt t="131823" x="1765300" y="2679700"/>
          <p14:tracePt t="131831" x="1765300" y="2686050"/>
          <p14:tracePt t="131846" x="1765300" y="2692400"/>
          <p14:tracePt t="131878" x="1758950" y="2692400"/>
          <p14:tracePt t="131894" x="1752600" y="2692400"/>
          <p14:tracePt t="131911" x="1739900" y="2692400"/>
          <p14:tracePt t="131918" x="1733550" y="2705100"/>
          <p14:tracePt t="131931" x="1720850" y="2705100"/>
          <p14:tracePt t="131949" x="1701800" y="2711450"/>
          <p14:tracePt t="131967" x="1695450" y="2717800"/>
          <p14:tracePt t="131991" x="1689100" y="2717800"/>
          <p14:tracePt t="131998" x="1682750" y="2717800"/>
          <p14:tracePt t="132015" x="1644650" y="2711450"/>
          <p14:tracePt t="132031" x="1625600" y="2705100"/>
          <p14:tracePt t="132047" x="1619250" y="2705100"/>
          <p14:tracePt t="132094" x="1619250" y="2692400"/>
          <p14:tracePt t="132102" x="1619250" y="2686050"/>
          <p14:tracePt t="132114" x="1619250" y="2673350"/>
          <p14:tracePt t="132131" x="1619250" y="2667000"/>
          <p14:tracePt t="132148" x="1676400" y="2647950"/>
          <p14:tracePt t="132166" x="1917700" y="2641600"/>
          <p14:tracePt t="132181" x="1987550" y="2641600"/>
          <p14:tracePt t="132182" x="2038350" y="2641600"/>
          <p14:tracePt t="132198" x="2076450" y="2641600"/>
          <p14:tracePt t="132222" x="2082800" y="2641600"/>
          <p14:tracePt t="132232" x="2082800" y="2647950"/>
          <p14:tracePt t="132248" x="2082800" y="2660650"/>
          <p14:tracePt t="132264" x="2076450" y="2667000"/>
          <p14:tracePt t="132281" x="2076450" y="2673350"/>
          <p14:tracePt t="132407" x="2070100" y="2673350"/>
          <p14:tracePt t="132439" x="2063750" y="2667000"/>
          <p14:tracePt t="132479" x="2063750" y="2660650"/>
          <p14:tracePt t="132503" x="2063750" y="2654300"/>
          <p14:tracePt t="132527" x="2063750" y="2647950"/>
          <p14:tracePt t="132543" x="2063750" y="2641600"/>
          <p14:tracePt t="132559" x="2070100" y="2641600"/>
          <p14:tracePt t="132575" x="2070100" y="2635250"/>
          <p14:tracePt t="133174" x="2063750" y="2635250"/>
          <p14:tracePt t="133182" x="2051050" y="2635250"/>
          <p14:tracePt t="133190" x="2044700" y="2635250"/>
          <p14:tracePt t="133199" x="2025650" y="2635250"/>
          <p14:tracePt t="133215" x="2006600" y="2635250"/>
          <p14:tracePt t="133232" x="1993900" y="2635250"/>
          <p14:tracePt t="133250" x="1987550" y="2635250"/>
          <p14:tracePt t="133266" x="1974850" y="2635250"/>
          <p14:tracePt t="133282" x="1949450" y="2635250"/>
          <p14:tracePt t="133299" x="1892300" y="2635250"/>
          <p14:tracePt t="133317" x="1822450" y="2635250"/>
          <p14:tracePt t="133333" x="1765300" y="2635250"/>
          <p14:tracePt t="133349" x="1739900" y="2635250"/>
          <p14:tracePt t="133350" x="1733550" y="2635250"/>
          <p14:tracePt t="133382" x="1727200" y="2635250"/>
          <p14:tracePt t="133390" x="1720850" y="2635250"/>
          <p14:tracePt t="133399" x="1708150" y="2635250"/>
          <p14:tracePt t="133415" x="1670050" y="2635250"/>
          <p14:tracePt t="133432" x="1612900" y="2635250"/>
          <p14:tracePt t="133449" x="1549400" y="2635250"/>
          <p14:tracePt t="133466" x="1517650" y="2635250"/>
          <p14:tracePt t="133483" x="1511300" y="2635250"/>
          <p14:tracePt t="133499" x="1504950" y="2635250"/>
          <p14:tracePt t="133519" x="1498600" y="2635250"/>
          <p14:tracePt t="133533" x="1492250" y="2635250"/>
          <p14:tracePt t="133550" x="1454150" y="2635250"/>
          <p14:tracePt t="133551" x="1428750" y="2628900"/>
          <p14:tracePt t="133566" x="1390650" y="2628900"/>
          <p14:tracePt t="133583" x="1295400" y="2628900"/>
          <p14:tracePt t="133600" x="1263650" y="2628900"/>
          <p14:tracePt t="133616" x="1250950" y="2628900"/>
          <p14:tracePt t="133879" x="1244600" y="2628900"/>
          <p14:tracePt t="133886" x="1231900" y="2628900"/>
          <p14:tracePt t="133899" x="1225550" y="2628900"/>
          <p14:tracePt t="133916" x="1219200" y="2628900"/>
          <p14:tracePt t="133943" x="1212850" y="2628900"/>
          <p14:tracePt t="133951" x="1200150" y="2628900"/>
          <p14:tracePt t="133966" x="1162050" y="2628900"/>
          <p14:tracePt t="133983" x="1111250" y="2628900"/>
          <p14:tracePt t="133999" x="1079500" y="2628900"/>
          <p14:tracePt t="134017" x="1066800" y="2628900"/>
          <p14:tracePt t="134047" x="1060450" y="2628900"/>
          <p14:tracePt t="134055" x="1054100" y="2628900"/>
          <p14:tracePt t="134066" x="1041400" y="2622550"/>
          <p14:tracePt t="134084" x="1016000" y="2609850"/>
          <p14:tracePt t="134099" x="977900" y="2609850"/>
          <p14:tracePt t="134117" x="965200" y="2609850"/>
          <p14:tracePt t="134166" x="965200" y="2603500"/>
          <p14:tracePt t="134175" x="952500" y="2590800"/>
          <p14:tracePt t="134191" x="946150" y="2584450"/>
          <p14:tracePt t="134199" x="939800" y="2578100"/>
          <p14:tracePt t="134230" x="939800" y="2571750"/>
          <p14:tracePt t="134239" x="933450" y="2559050"/>
          <p14:tracePt t="134250" x="933450" y="2546350"/>
          <p14:tracePt t="134266" x="927100" y="2514600"/>
          <p14:tracePt t="134283" x="920750" y="2476500"/>
          <p14:tracePt t="134300" x="920750" y="2451100"/>
          <p14:tracePt t="134318" x="920750" y="2438400"/>
          <p14:tracePt t="134333" x="920750" y="2432050"/>
          <p14:tracePt t="134350" x="939800" y="2419350"/>
          <p14:tracePt t="134367" x="971550" y="2406650"/>
          <p14:tracePt t="134384" x="1016000" y="2387600"/>
          <p14:tracePt t="134400" x="1035050" y="2374900"/>
          <p14:tracePt t="134417" x="1054100" y="2362200"/>
          <p14:tracePt t="134433" x="1066800" y="2362200"/>
          <p14:tracePt t="134451" x="1092200" y="2362200"/>
          <p14:tracePt t="134467" x="1117600" y="2362200"/>
          <p14:tracePt t="134483" x="1143000" y="2362200"/>
          <p14:tracePt t="134500" x="1155700" y="2362200"/>
          <p14:tracePt t="134518" x="1168400" y="2368550"/>
          <p14:tracePt t="134533" x="1174750" y="2374900"/>
          <p14:tracePt t="134550" x="1187450" y="2387600"/>
          <p14:tracePt t="134568" x="1193800" y="2393950"/>
          <p14:tracePt t="134591" x="1193800" y="2400300"/>
          <p14:tracePt t="134624" x="1193800" y="2406650"/>
          <p14:tracePt t="134639" x="1193800" y="2413000"/>
          <p14:tracePt t="134663" x="1193800" y="2425700"/>
          <p14:tracePt t="134679" x="1193800" y="2432050"/>
          <p14:tracePt t="134695" x="1193800" y="2438400"/>
          <p14:tracePt t="134711" x="1193800" y="2444750"/>
          <p14:tracePt t="134726" x="1193800" y="2451100"/>
          <p14:tracePt t="134734" x="1193800" y="2470150"/>
          <p14:tracePt t="134750" x="1174750" y="2495550"/>
          <p14:tracePt t="134767" x="1149350" y="2527300"/>
          <p14:tracePt t="134784" x="1143000" y="2546350"/>
          <p14:tracePt t="134801" x="1136650" y="2559050"/>
          <p14:tracePt t="134817" x="1130300" y="2559050"/>
          <p14:tracePt t="134847" x="1117600" y="2565400"/>
          <p14:tracePt t="134863" x="1104900" y="2565400"/>
          <p14:tracePt t="134870" x="1092200" y="2571750"/>
          <p14:tracePt t="134884" x="1079500" y="2571750"/>
          <p14:tracePt t="134900" x="1060450" y="2578100"/>
          <p14:tracePt t="134917" x="1047750" y="2578100"/>
          <p14:tracePt t="134935" x="1035050" y="2584450"/>
          <p14:tracePt t="134951" x="1028700" y="2584450"/>
          <p14:tracePt t="134967" x="1016000" y="2584450"/>
          <p14:tracePt t="134984" x="965200" y="2578100"/>
          <p14:tracePt t="135001" x="920750" y="2571750"/>
          <p14:tracePt t="135017" x="901700" y="2565400"/>
          <p14:tracePt t="135055" x="901700" y="2559050"/>
          <p14:tracePt t="135063" x="901700" y="2552700"/>
          <p14:tracePt t="135070" x="901700" y="2533650"/>
          <p14:tracePt t="135084" x="901700" y="2527300"/>
          <p14:tracePt t="135101" x="901700" y="2501900"/>
          <p14:tracePt t="135118" x="901700" y="2476500"/>
          <p14:tracePt t="135135" x="901700" y="2457450"/>
          <p14:tracePt t="135151" x="901700" y="2444750"/>
          <p14:tracePt t="135167" x="920750" y="2438400"/>
          <p14:tracePt t="135184" x="933450" y="2425700"/>
          <p14:tracePt t="135201" x="939800" y="2413000"/>
          <p14:tracePt t="135218" x="952500" y="2413000"/>
          <p14:tracePt t="135234" x="996950" y="2400300"/>
          <p14:tracePt t="135251" x="1079500" y="2393950"/>
          <p14:tracePt t="135268" x="1149350" y="2393950"/>
          <p14:tracePt t="135284" x="1168400" y="2393950"/>
          <p14:tracePt t="135301" x="1174750" y="2393950"/>
          <p14:tracePt t="135327" x="1181100" y="2393950"/>
          <p14:tracePt t="135343" x="1187450" y="2393950"/>
          <p14:tracePt t="135351" x="1193800" y="2393950"/>
          <p14:tracePt t="135367" x="1200150" y="2413000"/>
          <p14:tracePt t="135384" x="1212850" y="2432050"/>
          <p14:tracePt t="135401" x="1219200" y="2444750"/>
          <p14:tracePt t="135417" x="1219200" y="2451100"/>
          <p14:tracePt t="135434" x="1225550" y="2463800"/>
          <p14:tracePt t="135451" x="1225550" y="2470150"/>
          <p14:tracePt t="135469" x="1225550" y="2476500"/>
          <p14:tracePt t="135484" x="1231900" y="2482850"/>
          <p14:tracePt t="135501" x="1231900" y="2489200"/>
          <p14:tracePt t="135518" x="1231900" y="2495550"/>
          <p14:tracePt t="135519" x="1231900" y="2501900"/>
          <p14:tracePt t="135535" x="1231900" y="2508250"/>
          <p14:tracePt t="135551" x="1231900" y="2520950"/>
          <p14:tracePt t="135568" x="1219200" y="2533650"/>
          <p14:tracePt t="135584" x="1219200" y="2540000"/>
          <p14:tracePt t="135602" x="1206500" y="2552700"/>
          <p14:tracePt t="135618" x="1193800" y="2559050"/>
          <p14:tracePt t="135634" x="1181100" y="2571750"/>
          <p14:tracePt t="135651" x="1162050" y="2590800"/>
          <p14:tracePt t="135669" x="1155700" y="2590800"/>
          <p14:tracePt t="135684" x="1155700" y="2597150"/>
          <p14:tracePt t="135701" x="1143000" y="2603500"/>
          <p14:tracePt t="135718" x="1136650" y="2609850"/>
          <p14:tracePt t="135719" x="1117600" y="2609850"/>
          <p14:tracePt t="135735" x="1092200" y="2616200"/>
          <p14:tracePt t="135752" x="1054100" y="2616200"/>
          <p14:tracePt t="135768" x="1035050" y="2622550"/>
          <p14:tracePt t="135839" x="1028700" y="2622550"/>
          <p14:tracePt t="135846" x="1022350" y="2622550"/>
          <p14:tracePt t="135863" x="1009650" y="2622550"/>
          <p14:tracePt t="135871" x="1003300" y="2616200"/>
          <p14:tracePt t="135885" x="984250" y="2603500"/>
          <p14:tracePt t="135901" x="971550" y="2597150"/>
          <p14:tracePt t="135903" x="965200" y="2590800"/>
          <p14:tracePt t="135919" x="958850" y="2590800"/>
          <p14:tracePt t="135935" x="952500" y="2584450"/>
          <p14:tracePt t="135951" x="946150" y="2578100"/>
          <p14:tracePt t="135968" x="939800" y="2571750"/>
          <p14:tracePt t="135985" x="939800" y="2552700"/>
          <p14:tracePt t="136001" x="939800" y="2540000"/>
          <p14:tracePt t="136018" x="939800" y="2514600"/>
          <p14:tracePt t="136035" x="939800" y="2495550"/>
          <p14:tracePt t="136052" x="939800" y="2476500"/>
          <p14:tracePt t="136068" x="952500" y="2457450"/>
          <p14:tracePt t="136085" x="965200" y="2451100"/>
          <p14:tracePt t="136101" x="984250" y="2444750"/>
          <p14:tracePt t="136119" x="1028700" y="2432050"/>
          <p14:tracePt t="136135" x="1047750" y="2425700"/>
          <p14:tracePt t="136152" x="1060450" y="2425700"/>
          <p14:tracePt t="136168" x="1073150" y="2425700"/>
          <p14:tracePt t="136186" x="1079500" y="2425700"/>
          <p14:tracePt t="136202" x="1092200" y="2432050"/>
          <p14:tracePt t="136218" x="1098550" y="2438400"/>
          <p14:tracePt t="136235" x="1117600" y="2457450"/>
          <p14:tracePt t="136252" x="1136650" y="2476500"/>
          <p14:tracePt t="136269" x="1143000" y="2489200"/>
          <p14:tracePt t="136285" x="1143000" y="2508250"/>
          <p14:tracePt t="136302" x="1149350" y="2520950"/>
          <p14:tracePt t="136319" x="1149350" y="2527300"/>
          <p14:tracePt t="136336" x="1155700" y="2533650"/>
          <p14:tracePt t="136391" x="1155700" y="2540000"/>
          <p14:tracePt t="136399" x="1155700" y="2552700"/>
          <p14:tracePt t="136423" x="1149350" y="2552700"/>
          <p14:tracePt t="136431" x="1149350" y="2559050"/>
          <p14:tracePt t="136472" x="1143000" y="2565400"/>
          <p14:tracePt t="136486" x="1136650" y="2571750"/>
          <p14:tracePt t="136495" x="1130300" y="2578100"/>
          <p14:tracePt t="136511" x="1123950" y="2584450"/>
          <p14:tracePt t="136527" x="1117600" y="2590800"/>
          <p14:tracePt t="136535" x="1111250" y="2597150"/>
          <p14:tracePt t="136553" x="1104900" y="2603500"/>
          <p14:tracePt t="136569" x="1098550" y="2603500"/>
          <p14:tracePt t="136585" x="1092200" y="2609850"/>
          <p14:tracePt t="136911" x="1085850" y="2609850"/>
          <p14:tracePt t="137015" x="1079500" y="2609850"/>
          <p14:tracePt t="137351" x="1079500" y="2616200"/>
          <p14:tracePt t="137359" x="1092200" y="2635250"/>
          <p14:tracePt t="137369" x="1117600" y="2647950"/>
          <p14:tracePt t="137386" x="1149350" y="2673350"/>
          <p14:tracePt t="137403" x="1200150" y="2724150"/>
          <p14:tracePt t="137420" x="1225550" y="2749550"/>
          <p14:tracePt t="137436" x="1238250" y="2781300"/>
          <p14:tracePt t="137453" x="1250950" y="2813050"/>
          <p14:tracePt t="137469" x="1263650" y="2870200"/>
          <p14:tracePt t="137471" x="1276350" y="2901950"/>
          <p14:tracePt t="137487" x="1301750" y="2965450"/>
          <p14:tracePt t="137503" x="1327150" y="3028950"/>
          <p14:tracePt t="137519" x="1339850" y="3079750"/>
          <p14:tracePt t="137536" x="1358900" y="3155950"/>
          <p14:tracePt t="137553" x="1377950" y="3213100"/>
          <p14:tracePt t="137569" x="1390650" y="3289300"/>
          <p14:tracePt t="137587" x="1403350" y="3371850"/>
          <p14:tracePt t="137603" x="1416050" y="3473450"/>
          <p14:tracePt t="137621" x="1441450" y="3556000"/>
          <p14:tracePt t="137637" x="1460500" y="3625850"/>
          <p14:tracePt t="137653" x="1460500" y="3651250"/>
          <p14:tracePt t="137670" x="1460500" y="3670300"/>
          <p14:tracePt t="137727" x="1466850" y="3670300"/>
          <p14:tracePt t="137735" x="1466850" y="3676650"/>
          <p14:tracePt t="137743" x="1466850" y="3683000"/>
          <p14:tracePt t="137759" x="1466850" y="3695700"/>
          <p14:tracePt t="137776" x="1466850" y="3702050"/>
          <p14:tracePt t="137855" x="1473200" y="3702050"/>
          <p14:tracePt t="137865" x="1492250" y="3702050"/>
          <p14:tracePt t="137871" x="1498600" y="3702050"/>
          <p14:tracePt t="137886" x="1511300" y="3702050"/>
          <p14:tracePt t="137903" x="1524000" y="3702050"/>
          <p14:tracePt t="138071" x="1530350" y="3702050"/>
          <p14:tracePt t="138119" x="1536700" y="3702050"/>
          <p14:tracePt t="138208" x="1536700" y="3695700"/>
          <p14:tracePt t="138215" x="1543050" y="3695700"/>
          <p14:tracePt t="138223" x="1562100" y="3683000"/>
          <p14:tracePt t="138237" x="1574800" y="3683000"/>
          <p14:tracePt t="138253" x="1708150" y="3683000"/>
          <p14:tracePt t="138255" x="1866900" y="3683000"/>
          <p14:tracePt t="138270" x="2089150" y="3683000"/>
          <p14:tracePt t="138288" x="2641600" y="3683000"/>
          <p14:tracePt t="138303" x="2819400" y="3683000"/>
          <p14:tracePt t="138320" x="2838450" y="3683000"/>
          <p14:tracePt t="138344" x="2844800" y="3676650"/>
          <p14:tracePt t="138567" x="2825750" y="3676650"/>
          <p14:tracePt t="138575" x="2794000" y="3683000"/>
          <p14:tracePt t="138587" x="2781300" y="3683000"/>
          <p14:tracePt t="138604" x="2743200" y="3683000"/>
          <p14:tracePt t="138620" x="2717800" y="3689350"/>
          <p14:tracePt t="138638" x="2654300" y="3695700"/>
          <p14:tracePt t="138654" x="2622550" y="3695700"/>
          <p14:tracePt t="138671" x="2540000" y="3695700"/>
          <p14:tracePt t="138687" x="2495550" y="3695700"/>
          <p14:tracePt t="138705" x="2476500" y="3695700"/>
          <p14:tracePt t="138721" x="2470150" y="3695700"/>
          <p14:tracePt t="138737" x="2463800" y="3695700"/>
          <p14:tracePt t="138759" x="2444750" y="3695700"/>
          <p14:tracePt t="138772" x="2419350" y="3695700"/>
          <p14:tracePt t="138787" x="2349500" y="3695700"/>
          <p14:tracePt t="138804" x="2266950" y="3695700"/>
          <p14:tracePt t="138821" x="2216150" y="3695700"/>
          <p14:tracePt t="138838" x="2203450" y="3695700"/>
          <p14:tracePt t="138839" x="2197100" y="3695700"/>
          <p14:tracePt t="139103" x="2203450" y="3695700"/>
          <p14:tracePt t="139111" x="2216150" y="3702050"/>
          <p14:tracePt t="139121" x="2228850" y="3702050"/>
          <p14:tracePt t="139138" x="2260600" y="3702050"/>
          <p14:tracePt t="139154" x="2317750" y="3702050"/>
          <p14:tracePt t="139172" x="2387600" y="3702050"/>
          <p14:tracePt t="139188" x="2451100" y="3702050"/>
          <p14:tracePt t="139204" x="2501900" y="3702050"/>
          <p14:tracePt t="139221" x="2520950" y="3702050"/>
          <p14:tracePt t="139239" x="2552700" y="3702050"/>
          <p14:tracePt t="139254" x="2571750" y="3702050"/>
          <p14:tracePt t="139271" x="2660650" y="3708400"/>
          <p14:tracePt t="139288" x="2724150" y="3708400"/>
          <p14:tracePt t="139306" x="2819400" y="3708400"/>
          <p14:tracePt t="139321" x="2876550" y="3708400"/>
          <p14:tracePt t="139338" x="2946400" y="3708400"/>
          <p14:tracePt t="139355" x="3009900" y="3708400"/>
          <p14:tracePt t="139372" x="3067050" y="3708400"/>
          <p14:tracePt t="139388" x="3105150" y="3708400"/>
          <p14:tracePt t="139404" x="3130550" y="3708400"/>
          <p14:tracePt t="139421" x="3143250" y="3708400"/>
          <p14:tracePt t="139439" x="3175000" y="3708400"/>
          <p14:tracePt t="139454" x="3194050" y="3708400"/>
          <p14:tracePt t="139472" x="3276600" y="3708400"/>
          <p14:tracePt t="139488" x="3321050" y="3708400"/>
          <p14:tracePt t="139506" x="3340100" y="3708400"/>
          <p14:tracePt t="139521" x="3346450" y="3702050"/>
          <p14:tracePt t="139538" x="3352800" y="3702050"/>
          <p14:tracePt t="139554" x="3371850" y="3702050"/>
          <p14:tracePt t="139572" x="3390900" y="3702050"/>
          <p14:tracePt t="139589" x="3441700" y="3689350"/>
          <p14:tracePt t="139605" x="3492500" y="3689350"/>
          <p14:tracePt t="139622" x="3524250" y="3689350"/>
          <p14:tracePt t="139639" x="3562350" y="3689350"/>
          <p14:tracePt t="139655" x="3594100" y="3689350"/>
          <p14:tracePt t="139671" x="3657600" y="3689350"/>
          <p14:tracePt t="139688" x="3727450" y="3689350"/>
          <p14:tracePt t="139705" x="3829050" y="3689350"/>
          <p14:tracePt t="139722" x="3911600" y="3689350"/>
          <p14:tracePt t="139738" x="3949700" y="3689350"/>
          <p14:tracePt t="139755" x="3956050" y="3689350"/>
          <p14:tracePt t="139775" x="3968750" y="3689350"/>
          <p14:tracePt t="139788" x="4000500" y="3689350"/>
          <p14:tracePt t="139805" x="4089400" y="3689350"/>
          <p14:tracePt t="139821" x="4191000" y="3689350"/>
          <p14:tracePt t="139839" x="4273550" y="3683000"/>
          <p14:tracePt t="139896" x="4292600" y="3683000"/>
          <p14:tracePt t="139903" x="4318000" y="3683000"/>
          <p14:tracePt t="139911" x="4349750" y="3683000"/>
          <p14:tracePt t="139922" x="4381500" y="3683000"/>
          <p14:tracePt t="139938" x="4425950" y="3676650"/>
          <p14:tracePt t="140007" x="4432300" y="3676650"/>
          <p14:tracePt t="140936" x="4425950" y="3670300"/>
          <p14:tracePt t="140944" x="4406900" y="3670300"/>
          <p14:tracePt t="140956" x="4375150" y="3676650"/>
          <p14:tracePt t="140973" x="4292600" y="3676650"/>
          <p14:tracePt t="140990" x="4210050" y="3676650"/>
          <p14:tracePt t="141006" x="4133850" y="3676650"/>
          <p14:tracePt t="141023" x="4032250" y="3689350"/>
          <p14:tracePt t="141023" x="3962400" y="3689350"/>
          <p14:tracePt t="141039" x="3803650" y="3689350"/>
          <p14:tracePt t="141057" x="3575050" y="3689350"/>
          <p14:tracePt t="141073" x="3359150" y="3689350"/>
          <p14:tracePt t="141089" x="3206750" y="3721100"/>
          <p14:tracePt t="141106" x="3111500" y="3727450"/>
          <p14:tracePt t="141124" x="3028950" y="3727450"/>
          <p14:tracePt t="141139" x="2940050" y="3733800"/>
          <p14:tracePt t="141156" x="2844800" y="3733800"/>
          <p14:tracePt t="141173" x="2743200" y="3733800"/>
          <p14:tracePt t="141190" x="2660650" y="3746500"/>
          <p14:tracePt t="141207" x="2616200" y="3746500"/>
          <p14:tracePt t="141208" x="2597150" y="3746500"/>
          <p14:tracePt t="141223" x="2571750" y="3746500"/>
          <p14:tracePt t="141240" x="2540000" y="3746500"/>
          <p14:tracePt t="141257" x="2495550" y="3746500"/>
          <p14:tracePt t="141273" x="2419350" y="3746500"/>
          <p14:tracePt t="141290" x="2336800" y="3746500"/>
          <p14:tracePt t="141307" x="2305050" y="3746500"/>
          <p14:tracePt t="141324" x="2298700" y="3752850"/>
          <p14:tracePt t="141575" x="2324100" y="3752850"/>
          <p14:tracePt t="141583" x="2381250" y="3752850"/>
          <p14:tracePt t="141591" x="2476500" y="3752850"/>
          <p14:tracePt t="141607" x="2635250" y="3752850"/>
          <p14:tracePt t="141607" x="2844800" y="3752850"/>
          <p14:tracePt t="141623" x="3321050" y="3752850"/>
          <p14:tracePt t="141640" x="3721100" y="3752850"/>
          <p14:tracePt t="141658" x="3854450" y="3752850"/>
          <p14:tracePt t="141673" x="3879850" y="3752850"/>
          <p14:tracePt t="141864" x="3867150" y="3759200"/>
          <p14:tracePt t="141871" x="3835400" y="3765550"/>
          <p14:tracePt t="141879" x="3790950" y="3765550"/>
          <p14:tracePt t="141890" x="3727450" y="3778250"/>
          <p14:tracePt t="141907" x="3575050" y="3784600"/>
          <p14:tracePt t="141924" x="3371850" y="3822700"/>
          <p14:tracePt t="141941" x="3251200" y="3848100"/>
          <p14:tracePt t="141957" x="3187700" y="3867150"/>
          <p14:tracePt t="141974" x="3162300" y="3879850"/>
          <p14:tracePt t="141991" x="3124200" y="3892550"/>
          <p14:tracePt t="142008" x="3092450" y="3905250"/>
          <p14:tracePt t="142024" x="3067050" y="3911600"/>
          <p14:tracePt t="142040" x="3041650" y="3924300"/>
          <p14:tracePt t="142057" x="3022600" y="3930650"/>
          <p14:tracePt t="142075" x="3016250" y="3943350"/>
          <p14:tracePt t="142090" x="3009900" y="3943350"/>
          <p14:tracePt t="142107" x="2997200" y="3949700"/>
          <p14:tracePt t="142124" x="2971800" y="3956050"/>
          <p14:tracePt t="142142" x="2927350" y="3968750"/>
          <p14:tracePt t="142158" x="2889250" y="3981450"/>
          <p14:tracePt t="142174" x="2876550" y="3987800"/>
          <p14:tracePt t="142208" x="2870200" y="3987800"/>
          <p14:tracePt t="142215" x="2863850" y="3987800"/>
          <p14:tracePt t="142224" x="2851150" y="3987800"/>
          <p14:tracePt t="142241" x="2800350" y="3987800"/>
          <p14:tracePt t="142257" x="2736850" y="3987800"/>
          <p14:tracePt t="142274" x="2711450" y="3987800"/>
          <p14:tracePt t="142292" x="2698750" y="3987800"/>
          <p14:tracePt t="142308" x="2692400" y="3987800"/>
          <p14:tracePt t="142324" x="2673350" y="3987800"/>
          <p14:tracePt t="142341" x="2641600" y="3968750"/>
          <p14:tracePt t="142358" x="2590800" y="3943350"/>
          <p14:tracePt t="142374" x="2514600" y="3924300"/>
          <p14:tracePt t="142375" x="2463800" y="3905250"/>
          <p14:tracePt t="142391" x="2419350" y="3905250"/>
          <p14:tracePt t="142408" x="2349500" y="3886200"/>
          <p14:tracePt t="142425" x="2311400" y="3879850"/>
          <p14:tracePt t="142441" x="2260600" y="3867150"/>
          <p14:tracePt t="142458" x="2184400" y="3848100"/>
          <p14:tracePt t="142474" x="2063750" y="3803650"/>
          <p14:tracePt t="142492" x="1968500" y="3778250"/>
          <p14:tracePt t="142507" x="1911350" y="3765550"/>
          <p14:tracePt t="142524" x="1905000" y="3765550"/>
          <p14:tracePt t="142679" x="1898650" y="3752850"/>
          <p14:tracePt t="142688" x="1885950" y="3746500"/>
          <p14:tracePt t="142696" x="1879600" y="3733800"/>
          <p14:tracePt t="142711" x="1873250" y="3721100"/>
          <p14:tracePt t="142728" x="1866900" y="3714750"/>
          <p14:tracePt t="142741" x="1866900" y="3708400"/>
          <p14:tracePt t="142759" x="1860550" y="3708400"/>
          <p14:tracePt t="142833" x="1860550" y="3702050"/>
          <p14:tracePt t="142848" x="1854200" y="3702050"/>
          <p14:tracePt t="142865" x="1847850" y="3702050"/>
          <p14:tracePt t="142872" x="1841500" y="3702050"/>
          <p14:tracePt t="142888" x="1835150" y="3708400"/>
          <p14:tracePt t="142896" x="1816100" y="3714750"/>
          <p14:tracePt t="142909" x="1803400" y="3721100"/>
          <p14:tracePt t="142925" x="1784350" y="3721100"/>
          <p14:tracePt t="142942" x="1765300" y="3727450"/>
          <p14:tracePt t="142958" x="1758950" y="3727450"/>
          <p14:tracePt t="142976" x="1739900" y="3727450"/>
          <p14:tracePt t="142991" x="1714500" y="3727450"/>
          <p14:tracePt t="143008" x="1682750" y="3727450"/>
          <p14:tracePt t="143025" x="1631950" y="3727450"/>
          <p14:tracePt t="143042" x="1587500" y="3727450"/>
          <p14:tracePt t="143058" x="1555750" y="3727450"/>
          <p14:tracePt t="143075" x="1530350" y="3727450"/>
          <p14:tracePt t="143091" x="1511300" y="3721100"/>
          <p14:tracePt t="143109" x="1447800" y="3708400"/>
          <p14:tracePt t="143125" x="1390650" y="3695700"/>
          <p14:tracePt t="143142" x="1339850" y="3689350"/>
          <p14:tracePt t="143158" x="1320800" y="3683000"/>
          <p14:tracePt t="143176" x="1308100" y="3663950"/>
          <p14:tracePt t="143191" x="1295400" y="3638550"/>
          <p14:tracePt t="143208" x="1276350" y="3613150"/>
          <p14:tracePt t="143225" x="1263650" y="3581400"/>
          <p14:tracePt t="143242" x="1250950" y="3562350"/>
          <p14:tracePt t="143258" x="1244600" y="3536950"/>
          <p14:tracePt t="143275" x="1244600" y="3524250"/>
          <p14:tracePt t="143292" x="1295400" y="3492500"/>
          <p14:tracePt t="143310" x="1403350" y="3460750"/>
          <p14:tracePt t="143325" x="1524000" y="3448050"/>
          <p14:tracePt t="143342" x="1606550" y="3441700"/>
          <p14:tracePt t="143358" x="1644650" y="3441700"/>
          <p14:tracePt t="143376" x="1663700" y="3448050"/>
          <p14:tracePt t="143392" x="1689100" y="3473450"/>
          <p14:tracePt t="143409" x="1720850" y="3511550"/>
          <p14:tracePt t="143425" x="1733550" y="3530600"/>
          <p14:tracePt t="143443" x="1733550" y="3549650"/>
          <p14:tracePt t="143458" x="1733550" y="3568700"/>
          <p14:tracePt t="143475" x="1733550" y="3581400"/>
          <p14:tracePt t="143976" x="1733550" y="3587750"/>
          <p14:tracePt t="143984" x="1733550" y="3594100"/>
          <p14:tracePt t="144000" x="1733550" y="3600450"/>
          <p14:tracePt t="144009" x="1733550" y="3606800"/>
          <p14:tracePt t="144113" x="1739900" y="3613150"/>
          <p14:tracePt t="144128" x="1746250" y="3613150"/>
          <p14:tracePt t="144136" x="1758950" y="3613150"/>
          <p14:tracePt t="144143" x="1771650" y="3619500"/>
          <p14:tracePt t="144159" x="1784350" y="3619500"/>
          <p14:tracePt t="144176" x="1797050" y="3619500"/>
          <p14:tracePt t="144194" x="1803400" y="3619500"/>
          <p14:tracePt t="144209" x="1809750" y="3619500"/>
          <p14:tracePt t="144296" x="1828800" y="3619500"/>
          <p14:tracePt t="144304" x="1841500" y="3619500"/>
          <p14:tracePt t="144311" x="1854200" y="3619500"/>
          <p14:tracePt t="144326" x="1866900" y="3619500"/>
          <p14:tracePt t="144343" x="1873250" y="3619500"/>
          <p14:tracePt t="144688" x="1854200" y="3613150"/>
          <p14:tracePt t="144696" x="1828800" y="3600450"/>
          <p14:tracePt t="144703" x="1809750" y="3600450"/>
          <p14:tracePt t="144712" x="1784350" y="3594100"/>
          <p14:tracePt t="144726" x="1758950" y="3587750"/>
          <p14:tracePt t="144743" x="1701800" y="3587750"/>
          <p14:tracePt t="144744" x="1682750" y="3587750"/>
          <p14:tracePt t="144760" x="1638300" y="3587750"/>
          <p14:tracePt t="144776" x="1606550" y="3587750"/>
          <p14:tracePt t="144793" x="1555750" y="3587750"/>
          <p14:tracePt t="144810" x="1492250" y="3587750"/>
          <p14:tracePt t="144827" x="1428750" y="3587750"/>
          <p14:tracePt t="144843" x="1371600" y="3587750"/>
          <p14:tracePt t="144860" x="1333500" y="3594100"/>
          <p14:tracePt t="144876" x="1320800" y="3600450"/>
          <p14:tracePt t="144904" x="1314450" y="3600450"/>
          <p14:tracePt t="144920" x="1308100" y="3606800"/>
          <p14:tracePt t="144928" x="1289050" y="3619500"/>
          <p14:tracePt t="144943" x="1282700" y="3619500"/>
          <p14:tracePt t="144960" x="1212850" y="3651250"/>
          <p14:tracePt t="144976" x="1181100" y="3663950"/>
          <p14:tracePt t="144993" x="1174750" y="3663950"/>
          <p14:tracePt t="145048" x="1168400" y="3670300"/>
          <p14:tracePt t="145056" x="1162050" y="3670300"/>
          <p14:tracePt t="145064" x="1149350" y="3670300"/>
          <p14:tracePt t="145080" x="1143000" y="3676650"/>
          <p14:tracePt t="145160" x="1143000" y="3683000"/>
          <p14:tracePt t="145168" x="1136650" y="3689350"/>
          <p14:tracePt t="145177" x="1130300" y="3689350"/>
          <p14:tracePt t="145193" x="1117600" y="3695700"/>
          <p14:tracePt t="145210" x="1098550" y="3695700"/>
          <p14:tracePt t="145227" x="1073150" y="3695700"/>
          <p14:tracePt t="145244" x="1028700" y="3695700"/>
          <p14:tracePt t="145260" x="965200" y="3695700"/>
          <p14:tracePt t="145277" x="920750" y="3695700"/>
          <p14:tracePt t="145294" x="914400" y="3695700"/>
          <p14:tracePt t="145320" x="908050" y="3689350"/>
          <p14:tracePt t="145328" x="901700" y="3676650"/>
          <p14:tracePt t="145344" x="895350" y="3651250"/>
          <p14:tracePt t="145361" x="876300" y="3613150"/>
          <p14:tracePt t="145377" x="869950" y="3594100"/>
          <p14:tracePt t="145394" x="869950" y="3575050"/>
          <p14:tracePt t="145410" x="869950" y="3549650"/>
          <p14:tracePt t="145428" x="869950" y="3536950"/>
          <p14:tracePt t="145444" x="882650" y="3517900"/>
          <p14:tracePt t="145460" x="895350" y="3511550"/>
          <p14:tracePt t="145477" x="901700" y="3505200"/>
          <p14:tracePt t="145494" x="908050" y="3505200"/>
          <p14:tracePt t="145510" x="927100" y="3498850"/>
          <p14:tracePt t="145527" x="958850" y="3498850"/>
          <p14:tracePt t="145527" x="977900" y="3498850"/>
          <p14:tracePt t="145544" x="1022350" y="3511550"/>
          <p14:tracePt t="145561" x="1047750" y="3530600"/>
          <p14:tracePt t="145577" x="1066800" y="3536950"/>
          <p14:tracePt t="145594" x="1073150" y="3543300"/>
          <p14:tracePt t="145610" x="1073150" y="3549650"/>
          <p14:tracePt t="145628" x="1079500" y="3549650"/>
          <p14:tracePt t="145644" x="1079500" y="3556000"/>
          <p14:tracePt t="145661" x="1085850" y="3556000"/>
          <p14:tracePt t="145677" x="1092200" y="3568700"/>
          <p14:tracePt t="145695" x="1092200" y="3581400"/>
          <p14:tracePt t="145710" x="1092200" y="3587750"/>
          <p14:tracePt t="145727" x="1092200" y="3600450"/>
          <p14:tracePt t="145744" x="1092200" y="3613150"/>
          <p14:tracePt t="145761" x="1092200" y="3619500"/>
          <p14:tracePt t="145777" x="1092200" y="3632200"/>
          <p14:tracePt t="145808" x="1092200" y="3638550"/>
          <p14:tracePt t="145904" x="1092200" y="3644900"/>
          <p14:tracePt t="145945" x="1092200" y="3651250"/>
          <p14:tracePt t="145960" x="1092200" y="3657600"/>
          <p14:tracePt t="145992" x="1098550" y="3663950"/>
          <p14:tracePt t="146152" x="1098550" y="3670300"/>
          <p14:tracePt t="146352" x="1104900" y="3670300"/>
          <p14:tracePt t="146361" x="1111250" y="3670300"/>
          <p14:tracePt t="146368" x="1123950" y="3670300"/>
          <p14:tracePt t="146378" x="1143000" y="3670300"/>
          <p14:tracePt t="146394" x="1219200" y="3670300"/>
          <p14:tracePt t="146411" x="1333500" y="3670300"/>
          <p14:tracePt t="146429" x="1479550" y="3670300"/>
          <p14:tracePt t="146445" x="1593850" y="3670300"/>
          <p14:tracePt t="146461" x="1689100" y="3670300"/>
          <p14:tracePt t="146478" x="1752600" y="3670300"/>
          <p14:tracePt t="146495" x="1816100" y="3670300"/>
          <p14:tracePt t="146496" x="1847850" y="3670300"/>
          <p14:tracePt t="146511" x="1866900" y="3670300"/>
          <p14:tracePt t="146529" x="1898650" y="3670300"/>
          <p14:tracePt t="147465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3165" y="1303225"/>
            <a:ext cx="420901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a=input("Type any number ") 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939116" y="1195071"/>
            <a:ext cx="365022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Type any number 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9352739" y="989769"/>
            <a:ext cx="288942" cy="31612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352739" y="343438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cxnSp>
        <p:nvCxnSpPr>
          <p:cNvPr id="8" name="직선 화살표 연결선 7"/>
          <p:cNvCxnSpPr>
            <a:endCxn id="5" idx="1"/>
          </p:cNvCxnSpPr>
          <p:nvPr/>
        </p:nvCxnSpPr>
        <p:spPr>
          <a:xfrm>
            <a:off x="6510251" y="1147831"/>
            <a:ext cx="428865" cy="508905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10032" y="696961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9989" y="18815"/>
            <a:ext cx="76354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즉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숫자 입력을 하더라도 내부에서는 문자로 인식된다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49332" y="2644881"/>
            <a:ext cx="6096000" cy="1384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Type any number 5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 File "D:\python\t1.py", line 2, in &lt;module&gt;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    print(a+1)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TypeError: Can't convert 'int' object to str implicitly</a:t>
            </a:r>
          </a:p>
          <a:p>
            <a:r>
              <a:rPr lang="en-US" altLang="ko-KR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3166" y="2910800"/>
            <a:ext cx="420901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a=input("Type any number ") 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print(a+1)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43165" y="4660941"/>
            <a:ext cx="420901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a=input(“Type any number “) 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print(int(a)+1)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98223" y="4498309"/>
            <a:ext cx="365022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Type any number 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1570507" y="5272906"/>
            <a:ext cx="327119" cy="34572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97626" y="5421639"/>
            <a:ext cx="3005951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라는 문자를 숫자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로 변환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59299" y="490069"/>
            <a:ext cx="1300356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라는 문자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29260" y="6043837"/>
            <a:ext cx="64443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소수점있는 숫자로 변환할 때는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float( )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0507" y="679058"/>
            <a:ext cx="1281120" cy="5539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편집기 창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12810" y="598189"/>
            <a:ext cx="1040670" cy="4965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shell 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창</a:t>
            </a:r>
          </a:p>
        </p:txBody>
      </p:sp>
      <p:pic>
        <p:nvPicPr>
          <p:cNvPr id="24" name="오디오 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>
            <a:off x="5067759" y="1303225"/>
            <a:ext cx="381573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4943627" y="2858355"/>
            <a:ext cx="381573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134413" y="4574014"/>
            <a:ext cx="381573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00"/>
    </mc:Choice>
    <mc:Fallback xmlns="">
      <p:transition spd="slow" advTm="20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29" x="3149600" y="4978400"/>
          <p14:tracePt t="8646" x="3143250" y="4978400"/>
          <p14:tracePt t="8653" x="3136900" y="4984750"/>
          <p14:tracePt t="8666" x="3130550" y="4984750"/>
          <p14:tracePt t="8682" x="3124200" y="4991100"/>
          <p14:tracePt t="8700" x="3098800" y="4991100"/>
          <p14:tracePt t="8716" x="3054350" y="4997450"/>
          <p14:tracePt t="8733" x="2984500" y="5010150"/>
          <p14:tracePt t="8733" x="2933700" y="5016500"/>
          <p14:tracePt t="8749" x="2851150" y="5035550"/>
          <p14:tracePt t="8775" x="2717800" y="5035550"/>
          <p14:tracePt t="8782" x="2679700" y="5035550"/>
          <p14:tracePt t="8799" x="2590800" y="5035550"/>
          <p14:tracePt t="8816" x="2495550" y="5010150"/>
          <p14:tracePt t="8833" x="2362200" y="4972050"/>
          <p14:tracePt t="8850" x="2203450" y="4914900"/>
          <p14:tracePt t="8866" x="2025650" y="4845050"/>
          <p14:tracePt t="8883" x="1866900" y="4775200"/>
          <p14:tracePt t="8901" x="1714500" y="4673600"/>
          <p14:tracePt t="8916" x="1663700" y="4629150"/>
          <p14:tracePt t="8933" x="1574800" y="4495800"/>
          <p14:tracePt t="8949" x="1511300" y="4387850"/>
          <p14:tracePt t="8967" x="1428750" y="4241800"/>
          <p14:tracePt t="8983" x="1352550" y="4051300"/>
          <p14:tracePt t="8999" x="1282700" y="3854450"/>
          <p14:tracePt t="9016" x="1219200" y="3695700"/>
          <p14:tracePt t="9034" x="1181100" y="3536950"/>
          <p14:tracePt t="9050" x="1149350" y="3422650"/>
          <p14:tracePt t="9066" x="1123950" y="3289300"/>
          <p14:tracePt t="9083" x="1066800" y="3117850"/>
          <p14:tracePt t="9101" x="1022350" y="2908300"/>
          <p14:tracePt t="9116" x="1016000" y="2857500"/>
          <p14:tracePt t="9133" x="1016000" y="2730500"/>
          <p14:tracePt t="9149" x="1016000" y="2635250"/>
          <p14:tracePt t="9168" x="1016000" y="2546350"/>
          <p14:tracePt t="9183" x="1016000" y="2444750"/>
          <p14:tracePt t="9200" x="1016000" y="2343150"/>
          <p14:tracePt t="9216" x="1054100" y="2228850"/>
          <p14:tracePt t="9234" x="1098550" y="2139950"/>
          <p14:tracePt t="9249" x="1130300" y="2057400"/>
          <p14:tracePt t="9266" x="1181100" y="1974850"/>
          <p14:tracePt t="9283" x="1231900" y="1873250"/>
          <p14:tracePt t="9301" x="1314450" y="1727200"/>
          <p14:tracePt t="9316" x="1346200" y="1689100"/>
          <p14:tracePt t="9317" x="1371600" y="1657350"/>
          <p14:tracePt t="9333" x="1416050" y="1593850"/>
          <p14:tracePt t="9350" x="1454150" y="1543050"/>
          <p14:tracePt t="9367" x="1492250" y="1504950"/>
          <p14:tracePt t="9383" x="1511300" y="1492250"/>
          <p14:tracePt t="9400" x="1524000" y="1479550"/>
          <p14:tracePt t="9416" x="1530350" y="1479550"/>
          <p14:tracePt t="9434" x="1562100" y="1466850"/>
          <p14:tracePt t="9450" x="1657350" y="1435100"/>
          <p14:tracePt t="9466" x="1771650" y="1403350"/>
          <p14:tracePt t="9483" x="1911350" y="1365250"/>
          <p14:tracePt t="9501" x="2095500" y="1314450"/>
          <p14:tracePt t="9517" x="2197100" y="1314450"/>
          <p14:tracePt t="9533" x="2279650" y="1314450"/>
          <p14:tracePt t="9550" x="2355850" y="1314450"/>
          <p14:tracePt t="9568" x="2444750" y="1339850"/>
          <p14:tracePt t="9583" x="2552700" y="1384300"/>
          <p14:tracePt t="9601" x="2673350" y="1416050"/>
          <p14:tracePt t="9617" x="2800350" y="1460500"/>
          <p14:tracePt t="9634" x="2901950" y="1504950"/>
          <p14:tracePt t="9650" x="2984500" y="1555750"/>
          <p14:tracePt t="9667" x="3048000" y="1612900"/>
          <p14:tracePt t="9683" x="3098800" y="1689100"/>
          <p14:tracePt t="9702" x="3194050" y="1854200"/>
          <p14:tracePt t="9717" x="3282950" y="2006600"/>
          <p14:tracePt t="9733" x="3346450" y="2120900"/>
          <p14:tracePt t="9751" x="3390900" y="2197100"/>
          <p14:tracePt t="9767" x="3409950" y="2260600"/>
          <p14:tracePt t="9784" x="3441700" y="2343150"/>
          <p14:tracePt t="9800" x="3467100" y="2470150"/>
          <p14:tracePt t="9817" x="3498850" y="2667000"/>
          <p14:tracePt t="9834" x="3498850" y="2863850"/>
          <p14:tracePt t="9851" x="3498850" y="3016250"/>
          <p14:tracePt t="9867" x="3498850" y="3136900"/>
          <p14:tracePt t="9883" x="3498850" y="3276600"/>
          <p14:tracePt t="9900" x="3498850" y="3422650"/>
          <p14:tracePt t="9901" x="3498850" y="3505200"/>
          <p14:tracePt t="9918" x="3498850" y="3663950"/>
          <p14:tracePt t="9934" x="3498850" y="3848100"/>
          <p14:tracePt t="9951" x="3498850" y="4089400"/>
          <p14:tracePt t="9967" x="3460750" y="4311650"/>
          <p14:tracePt t="9985" x="3429000" y="4451350"/>
          <p14:tracePt t="10000" x="3403600" y="4552950"/>
          <p14:tracePt t="10017" x="3378200" y="4635500"/>
          <p14:tracePt t="10034" x="3352800" y="4724400"/>
          <p14:tracePt t="10052" x="3333750" y="4819650"/>
          <p14:tracePt t="10067" x="3289300" y="4927600"/>
          <p14:tracePt t="10084" x="3232150" y="5035550"/>
          <p14:tracePt t="10101" x="3143250" y="5130800"/>
          <p14:tracePt t="10118" x="3086100" y="5181600"/>
          <p14:tracePt t="10134" x="3028950" y="5226050"/>
          <p14:tracePt t="10150" x="2965450" y="5257800"/>
          <p14:tracePt t="10167" x="2895600" y="5283200"/>
          <p14:tracePt t="10185" x="2825750" y="5289550"/>
          <p14:tracePt t="10200" x="2736850" y="5308600"/>
          <p14:tracePt t="10217" x="2660650" y="5308600"/>
          <p14:tracePt t="10234" x="2565400" y="5308600"/>
          <p14:tracePt t="10252" x="2476500" y="5308600"/>
          <p14:tracePt t="10268" x="2387600" y="5295900"/>
          <p14:tracePt t="10269" x="2330450" y="5276850"/>
          <p14:tracePt t="10284" x="2273300" y="5264150"/>
          <p14:tracePt t="10301" x="2076450" y="5187950"/>
          <p14:tracePt t="10318" x="1987550" y="5137150"/>
          <p14:tracePt t="10334" x="1885950" y="5067300"/>
          <p14:tracePt t="10351" x="1790700" y="4984750"/>
          <p14:tracePt t="10367" x="1708150" y="4870450"/>
          <p14:tracePt t="10385" x="1631950" y="4775200"/>
          <p14:tracePt t="10400" x="1549400" y="4654550"/>
          <p14:tracePt t="10418" x="1460500" y="4540250"/>
          <p14:tracePt t="10434" x="1384300" y="4425950"/>
          <p14:tracePt t="10452" x="1320800" y="4311650"/>
          <p14:tracePt t="10467" x="1282700" y="4197350"/>
          <p14:tracePt t="10484" x="1225550" y="4051300"/>
          <p14:tracePt t="10485" x="1206500" y="3975100"/>
          <p14:tracePt t="10501" x="1155700" y="3790950"/>
          <p14:tracePt t="10518" x="1123950" y="3606800"/>
          <p14:tracePt t="10534" x="1092200" y="3416300"/>
          <p14:tracePt t="10551" x="1079500" y="3302000"/>
          <p14:tracePt t="10567" x="1079500" y="3194050"/>
          <p14:tracePt t="10585" x="1092200" y="3079750"/>
          <p14:tracePt t="10601" x="1123950" y="2990850"/>
          <p14:tracePt t="10618" x="1174750" y="2863850"/>
          <p14:tracePt t="10635" x="1219200" y="2717800"/>
          <p14:tracePt t="10652" x="1276350" y="2609850"/>
          <p14:tracePt t="10668" x="1327150" y="2508250"/>
          <p14:tracePt t="10684" x="1371600" y="2425700"/>
          <p14:tracePt t="10686" x="1416050" y="2374900"/>
          <p14:tracePt t="10701" x="1485900" y="2273300"/>
          <p14:tracePt t="10719" x="1581150" y="2159000"/>
          <p14:tracePt t="10734" x="1682750" y="2044700"/>
          <p14:tracePt t="10751" x="1790700" y="1917700"/>
          <p14:tracePt t="10768" x="1892300" y="1822450"/>
          <p14:tracePt t="10785" x="1981200" y="1752600"/>
          <p14:tracePt t="10801" x="2057400" y="1701800"/>
          <p14:tracePt t="10818" x="2120900" y="1651000"/>
          <p14:tracePt t="10834" x="2197100" y="1606550"/>
          <p14:tracePt t="10852" x="2266950" y="1574800"/>
          <p14:tracePt t="10868" x="2330450" y="1549400"/>
          <p14:tracePt t="10886" x="2393950" y="1530350"/>
          <p14:tracePt t="10901" x="2438400" y="1524000"/>
          <p14:tracePt t="10919" x="2482850" y="1524000"/>
          <p14:tracePt t="10934" x="2552700" y="1511300"/>
          <p14:tracePt t="10951" x="2622550" y="1511300"/>
          <p14:tracePt t="10968" x="2711450" y="1511300"/>
          <p14:tracePt t="10986" x="2787650" y="1511300"/>
          <p14:tracePt t="11001" x="2870200" y="1517650"/>
          <p14:tracePt t="11018" x="2946400" y="1562100"/>
          <p14:tracePt t="11035" x="3022600" y="1619250"/>
          <p14:tracePt t="11052" x="3105150" y="1682750"/>
          <p14:tracePt t="11068" x="3181350" y="1765300"/>
          <p14:tracePt t="11085" x="3263900" y="1866900"/>
          <p14:tracePt t="11085" x="3308350" y="1917700"/>
          <p14:tracePt t="11101" x="3371850" y="2006600"/>
          <p14:tracePt t="11119" x="3422650" y="2101850"/>
          <p14:tracePt t="11135" x="3467100" y="2247900"/>
          <p14:tracePt t="11152" x="3530600" y="2501900"/>
          <p14:tracePt t="11168" x="3562350" y="2768600"/>
          <p14:tracePt t="11185" x="3562350" y="3035300"/>
          <p14:tracePt t="11201" x="3562350" y="3194050"/>
          <p14:tracePt t="11218" x="3562350" y="3314700"/>
          <p14:tracePt t="11235" x="3562350" y="3429000"/>
          <p14:tracePt t="11253" x="3562350" y="3543300"/>
          <p14:tracePt t="11253" x="3562350" y="3606800"/>
          <p14:tracePt t="11268" x="3562350" y="3683000"/>
          <p14:tracePt t="11285" x="3517900" y="4013200"/>
          <p14:tracePt t="11302" x="3454400" y="4254500"/>
          <p14:tracePt t="11319" x="3422650" y="4368800"/>
          <p14:tracePt t="11335" x="3390900" y="4451350"/>
          <p14:tracePt t="11352" x="3365500" y="4521200"/>
          <p14:tracePt t="11368" x="3340100" y="4597400"/>
          <p14:tracePt t="11386" x="3308350" y="4679950"/>
          <p14:tracePt t="11402" x="3263900" y="4781550"/>
          <p14:tracePt t="11418" x="3200400" y="4895850"/>
          <p14:tracePt t="11435" x="3143250" y="4997450"/>
          <p14:tracePt t="11452" x="3079750" y="5092700"/>
          <p14:tracePt t="11469" x="3041650" y="5149850"/>
          <p14:tracePt t="11470" x="3016250" y="5175250"/>
          <p14:tracePt t="11485" x="2990850" y="5194300"/>
          <p14:tracePt t="11502" x="2952750" y="5213350"/>
          <p14:tracePt t="11519" x="2927350" y="5232400"/>
          <p14:tracePt t="11535" x="2882900" y="5245100"/>
          <p14:tracePt t="11552" x="2832100" y="5257800"/>
          <p14:tracePt t="11568" x="2762250" y="5270500"/>
          <p14:tracePt t="11586" x="2686050" y="5270500"/>
          <p14:tracePt t="11602" x="2609850" y="5270500"/>
          <p14:tracePt t="11619" x="2508250" y="5270500"/>
          <p14:tracePt t="11635" x="2413000" y="5264150"/>
          <p14:tracePt t="11653" x="2279650" y="5207000"/>
          <p14:tracePt t="11668" x="2241550" y="5175250"/>
          <p14:tracePt t="11685" x="2120900" y="5060950"/>
          <p14:tracePt t="11702" x="2032000" y="4959350"/>
          <p14:tracePt t="11719" x="1917700" y="4819650"/>
          <p14:tracePt t="11735" x="1822450" y="4699000"/>
          <p14:tracePt t="11752" x="1746250" y="4572000"/>
          <p14:tracePt t="11769" x="1676400" y="4425950"/>
          <p14:tracePt t="11786" x="1619250" y="4279900"/>
          <p14:tracePt t="11802" x="1574800" y="4114800"/>
          <p14:tracePt t="11819" x="1511300" y="3962400"/>
          <p14:tracePt t="11821" x="1460500" y="3867150"/>
          <p14:tracePt t="11836" x="1447800" y="3797300"/>
          <p14:tracePt t="11854" x="1403350" y="3625850"/>
          <p14:tracePt t="11869" x="1403350" y="3524250"/>
          <p14:tracePt t="11886" x="1403350" y="3422650"/>
          <p14:tracePt t="11902" x="1403350" y="3302000"/>
          <p14:tracePt t="11920" x="1403350" y="3155950"/>
          <p14:tracePt t="11936" x="1403350" y="3009900"/>
          <p14:tracePt t="11952" x="1403350" y="2895600"/>
          <p14:tracePt t="11969" x="1403350" y="2781300"/>
          <p14:tracePt t="11987" x="1435100" y="2667000"/>
          <p14:tracePt t="12002" x="1460500" y="2559050"/>
          <p14:tracePt t="12019" x="1504950" y="2457450"/>
          <p14:tracePt t="12036" x="1543050" y="2387600"/>
          <p14:tracePt t="12053" x="1606550" y="2279650"/>
          <p14:tracePt t="12069" x="1631950" y="2235200"/>
          <p14:tracePt t="12086" x="1752600" y="2089150"/>
          <p14:tracePt t="12102" x="1828800" y="2000250"/>
          <p14:tracePt t="12120" x="1892300" y="1924050"/>
          <p14:tracePt t="12136" x="1943100" y="1866900"/>
          <p14:tracePt t="12152" x="1993900" y="1809750"/>
          <p14:tracePt t="12169" x="2044700" y="1758950"/>
          <p14:tracePt t="12187" x="2082800" y="1727200"/>
          <p14:tracePt t="12203" x="2127250" y="1708150"/>
          <p14:tracePt t="12219" x="2178050" y="1670050"/>
          <p14:tracePt t="12236" x="2216150" y="1644650"/>
          <p14:tracePt t="12253" x="2317750" y="1587500"/>
          <p14:tracePt t="12269" x="2381250" y="1562100"/>
          <p14:tracePt t="12286" x="2432050" y="1543050"/>
          <p14:tracePt t="12303" x="2470150" y="1543050"/>
          <p14:tracePt t="12320" x="2508250" y="1543050"/>
          <p14:tracePt t="12336" x="2546350" y="1543050"/>
          <p14:tracePt t="12353" x="2616200" y="1543050"/>
          <p14:tracePt t="12369" x="2705100" y="1543050"/>
          <p14:tracePt t="12387" x="2819400" y="1574800"/>
          <p14:tracePt t="12403" x="2946400" y="1625600"/>
          <p14:tracePt t="12420" x="3060700" y="1689100"/>
          <p14:tracePt t="12436" x="3149600" y="1765300"/>
          <p14:tracePt t="12454" x="3270250" y="1911350"/>
          <p14:tracePt t="12469" x="3333750" y="2032000"/>
          <p14:tracePt t="12486" x="3409950" y="2152650"/>
          <p14:tracePt t="12503" x="3454400" y="2292350"/>
          <p14:tracePt t="12521" x="3479800" y="2419350"/>
          <p14:tracePt t="12536" x="3511550" y="2559050"/>
          <p14:tracePt t="12553" x="3524250" y="2711450"/>
          <p14:tracePt t="12569" x="3549650" y="2863850"/>
          <p14:tracePt t="12587" x="3549650" y="3016250"/>
          <p14:tracePt t="12603" x="3549650" y="3225800"/>
          <p14:tracePt t="12619" x="3549650" y="3467100"/>
          <p14:tracePt t="12636" x="3549650" y="3644900"/>
          <p14:tracePt t="12654" x="3511550" y="3854450"/>
          <p14:tracePt t="12669" x="3473450" y="3987800"/>
          <p14:tracePt t="12686" x="3429000" y="4133850"/>
          <p14:tracePt t="12703" x="3378200" y="4368800"/>
          <p14:tracePt t="12720" x="3295650" y="4635500"/>
          <p14:tracePt t="12736" x="3232150" y="4838700"/>
          <p14:tracePt t="12753" x="3206750" y="4940300"/>
          <p14:tracePt t="12770" x="3194050" y="4978400"/>
          <p14:tracePt t="12787" x="3194050" y="5003800"/>
          <p14:tracePt t="12803" x="3187700" y="5029200"/>
          <p14:tracePt t="12820" x="3187700" y="5054600"/>
          <p14:tracePt t="12966" x="3187700" y="5060950"/>
          <p14:tracePt t="12974" x="3232150" y="5048250"/>
          <p14:tracePt t="12987" x="3302000" y="5035550"/>
          <p14:tracePt t="13004" x="3562350" y="5003800"/>
          <p14:tracePt t="13020" x="3987800" y="4946650"/>
          <p14:tracePt t="13037" x="4902200" y="4864100"/>
          <p14:tracePt t="13053" x="5676900" y="4851400"/>
          <p14:tracePt t="13070" x="6572250" y="4851400"/>
          <p14:tracePt t="13087" x="7435850" y="4838700"/>
          <p14:tracePt t="13104" x="8235950" y="4838700"/>
          <p14:tracePt t="13120" x="8877300" y="4838700"/>
          <p14:tracePt t="13137" x="9315450" y="4838700"/>
          <p14:tracePt t="13153" x="9499600" y="4838700"/>
          <p14:tracePt t="13171" x="9601200" y="4838700"/>
          <p14:tracePt t="13187" x="9696450" y="4838700"/>
          <p14:tracePt t="13203" x="9785350" y="4864100"/>
          <p14:tracePt t="13220" x="9829800" y="4876800"/>
          <p14:tracePt t="13238" x="9842500" y="4883150"/>
          <p14:tracePt t="13286" x="9848850" y="4883150"/>
          <p14:tracePt t="13294" x="9855200" y="4889500"/>
          <p14:tracePt t="13304" x="9861550" y="4908550"/>
          <p14:tracePt t="13320" x="9861550" y="4959350"/>
          <p14:tracePt t="13337" x="9861550" y="5041900"/>
          <p14:tracePt t="13353" x="9810750" y="5130800"/>
          <p14:tracePt t="13372" x="9747250" y="5200650"/>
          <p14:tracePt t="13387" x="9671050" y="5238750"/>
          <p14:tracePt t="13404" x="9588500" y="5257800"/>
          <p14:tracePt t="13420" x="9505950" y="5276850"/>
          <p14:tracePt t="13438" x="9423400" y="5308600"/>
          <p14:tracePt t="13454" x="9353550" y="5340350"/>
          <p14:tracePt t="13471" x="9296400" y="5359400"/>
          <p14:tracePt t="13487" x="9245600" y="5365750"/>
          <p14:tracePt t="13505" x="9182100" y="5365750"/>
          <p14:tracePt t="13521" x="9093200" y="5365750"/>
          <p14:tracePt t="13537" x="8972550" y="5353050"/>
          <p14:tracePt t="13554" x="8883650" y="5327650"/>
          <p14:tracePt t="13571" x="8775700" y="5289550"/>
          <p14:tracePt t="13587" x="8655050" y="5245100"/>
          <p14:tracePt t="13604" x="8509000" y="5168900"/>
          <p14:tracePt t="13621" x="8343900" y="5060950"/>
          <p14:tracePt t="13638" x="8083550" y="4889500"/>
          <p14:tracePt t="13654" x="7950200" y="4781550"/>
          <p14:tracePt t="13671" x="7854950" y="4679950"/>
          <p14:tracePt t="13687" x="7772400" y="4559300"/>
          <p14:tracePt t="13705" x="7708900" y="4432300"/>
          <p14:tracePt t="13720" x="7645400" y="4279900"/>
          <p14:tracePt t="13737" x="7581900" y="4127500"/>
          <p14:tracePt t="13754" x="7524750" y="3987800"/>
          <p14:tracePt t="13772" x="7473950" y="3860800"/>
          <p14:tracePt t="13787" x="7416800" y="3733800"/>
          <p14:tracePt t="13804" x="7372350" y="3606800"/>
          <p14:tracePt t="13821" x="7327900" y="3498850"/>
          <p14:tracePt t="13822" x="7315200" y="3435350"/>
          <p14:tracePt t="13838" x="7315200" y="3340100"/>
          <p14:tracePt t="13854" x="7302500" y="3238500"/>
          <p14:tracePt t="13871" x="7302500" y="3117850"/>
          <p14:tracePt t="13887" x="7302500" y="3022600"/>
          <p14:tracePt t="13905" x="7302500" y="2921000"/>
          <p14:tracePt t="13921" x="7302500" y="2825750"/>
          <p14:tracePt t="13937" x="7302500" y="2749550"/>
          <p14:tracePt t="13954" x="7302500" y="2635250"/>
          <p14:tracePt t="13972" x="7302500" y="2495550"/>
          <p14:tracePt t="13988" x="7302500" y="2362200"/>
          <p14:tracePt t="14004" x="7302500" y="2241550"/>
          <p14:tracePt t="14021" x="7302500" y="2171700"/>
          <p14:tracePt t="14022" x="7308850" y="2146300"/>
          <p14:tracePt t="14039" x="7315200" y="2127250"/>
          <p14:tracePt t="14071" x="7321550" y="2120900"/>
          <p14:tracePt t="14078" x="7327900" y="2108200"/>
          <p14:tracePt t="14087" x="7340600" y="2089150"/>
          <p14:tracePt t="14105" x="7372350" y="2057400"/>
          <p14:tracePt t="14121" x="7391400" y="2038350"/>
          <p14:tracePt t="14138" x="7416800" y="2019300"/>
          <p14:tracePt t="14154" x="7429500" y="2006600"/>
          <p14:tracePt t="14172" x="7448550" y="2000250"/>
          <p14:tracePt t="14188" x="7467600" y="1981200"/>
          <p14:tracePt t="14204" x="7518400" y="1936750"/>
          <p14:tracePt t="14221" x="7607300" y="1866900"/>
          <p14:tracePt t="14222" x="7645400" y="1828800"/>
          <p14:tracePt t="14239" x="7727950" y="1778000"/>
          <p14:tracePt t="14254" x="7791450" y="1739900"/>
          <p14:tracePt t="14271" x="7861300" y="1689100"/>
          <p14:tracePt t="14288" x="7943850" y="1631950"/>
          <p14:tracePt t="14306" x="8001000" y="1600200"/>
          <p14:tracePt t="14321" x="8051800" y="1568450"/>
          <p14:tracePt t="14338" x="8089900" y="1536700"/>
          <p14:tracePt t="14355" x="8134350" y="1504950"/>
          <p14:tracePt t="14372" x="8191500" y="1473200"/>
          <p14:tracePt t="14388" x="8248650" y="1447800"/>
          <p14:tracePt t="14405" x="8299450" y="1416050"/>
          <p14:tracePt t="14406" x="8305800" y="1409700"/>
          <p14:tracePt t="14422" x="8337550" y="1397000"/>
          <p14:tracePt t="14439" x="8369300" y="1377950"/>
          <p14:tracePt t="14455" x="8407400" y="1365250"/>
          <p14:tracePt t="14472" x="8458200" y="1352550"/>
          <p14:tracePt t="14488" x="8528050" y="1346200"/>
          <p14:tracePt t="14506" x="8610600" y="1346200"/>
          <p14:tracePt t="14521" x="8680450" y="1346200"/>
          <p14:tracePt t="14538" x="8737600" y="1346200"/>
          <p14:tracePt t="14555" x="8782050" y="1346200"/>
          <p14:tracePt t="14572" x="8813800" y="1358900"/>
          <p14:tracePt t="14588" x="8870950" y="1384300"/>
          <p14:tracePt t="14605" x="8928100" y="1409700"/>
          <p14:tracePt t="14606" x="8966200" y="1441450"/>
          <p14:tracePt t="14621" x="9055100" y="1511300"/>
          <p14:tracePt t="14639" x="9144000" y="1574800"/>
          <p14:tracePt t="14655" x="9226550" y="1638300"/>
          <p14:tracePt t="14671" x="9302750" y="1714500"/>
          <p14:tracePt t="14688" x="9378950" y="1797050"/>
          <p14:tracePt t="14706" x="9455150" y="1917700"/>
          <p14:tracePt t="14722" x="9525000" y="2051050"/>
          <p14:tracePt t="14738" x="9582150" y="2184400"/>
          <p14:tracePt t="14755" x="9645650" y="2362200"/>
          <p14:tracePt t="14773" x="9664700" y="2489200"/>
          <p14:tracePt t="14773" x="9671050" y="2552700"/>
          <p14:tracePt t="14788" x="9677400" y="2609850"/>
          <p14:tracePt t="14805" x="9702800" y="2724150"/>
          <p14:tracePt t="14806" x="9709150" y="2781300"/>
          <p14:tracePt t="14822" x="9715500" y="2921000"/>
          <p14:tracePt t="14839" x="9715500" y="3073400"/>
          <p14:tracePt t="14855" x="9715500" y="3225800"/>
          <p14:tracePt t="14872" x="9690100" y="3409950"/>
          <p14:tracePt t="14889" x="9658350" y="3575050"/>
          <p14:tracePt t="14906" x="9652000" y="3689350"/>
          <p14:tracePt t="14922" x="9626600" y="3790950"/>
          <p14:tracePt t="14938" x="9607550" y="3911600"/>
          <p14:tracePt t="14955" x="9594850" y="4051300"/>
          <p14:tracePt t="14973" x="9575800" y="4171950"/>
          <p14:tracePt t="14989" x="9563100" y="4273550"/>
          <p14:tracePt t="14989" x="9550400" y="4311650"/>
          <p14:tracePt t="15005" x="9544050" y="4356100"/>
          <p14:tracePt t="15022" x="9512300" y="4438650"/>
          <p14:tracePt t="15039" x="9499600" y="4495800"/>
          <p14:tracePt t="15055" x="9474200" y="4584700"/>
          <p14:tracePt t="15072" x="9436100" y="4679950"/>
          <p14:tracePt t="15088" x="9378950" y="4787900"/>
          <p14:tracePt t="15106" x="9321800" y="4889500"/>
          <p14:tracePt t="15122" x="9271000" y="4972050"/>
          <p14:tracePt t="15138" x="9220200" y="5029200"/>
          <p14:tracePt t="15155" x="9188450" y="5086350"/>
          <p14:tracePt t="15173" x="9144000" y="5130800"/>
          <p14:tracePt t="15173" x="9131300" y="5143500"/>
          <p14:tracePt t="15189" x="9067800" y="5194300"/>
          <p14:tracePt t="15205" x="9048750" y="5213350"/>
          <p14:tracePt t="15206" x="9010650" y="5232400"/>
          <p14:tracePt t="15222" x="8953500" y="5264150"/>
          <p14:tracePt t="15239" x="8890000" y="5283200"/>
          <p14:tracePt t="15255" x="8826500" y="5308600"/>
          <p14:tracePt t="15272" x="8769350" y="5308600"/>
          <p14:tracePt t="15289" x="8699500" y="5308600"/>
          <p14:tracePt t="15306" x="8629650" y="5295900"/>
          <p14:tracePt t="15322" x="8534400" y="5270500"/>
          <p14:tracePt t="15339" x="8420100" y="5232400"/>
          <p14:tracePt t="15355" x="8331200" y="5207000"/>
          <p14:tracePt t="15373" x="8235950" y="5168900"/>
          <p14:tracePt t="15389" x="8134350" y="5111750"/>
          <p14:tracePt t="15405" x="7956550" y="4965700"/>
          <p14:tracePt t="15422" x="7874000" y="4857750"/>
          <p14:tracePt t="15440" x="7791450" y="4743450"/>
          <p14:tracePt t="15456" x="7683500" y="4597400"/>
          <p14:tracePt t="15472" x="7600950" y="4470400"/>
          <p14:tracePt t="15489" x="7569200" y="4381500"/>
          <p14:tracePt t="15507" x="7531100" y="4267200"/>
          <p14:tracePt t="15522" x="7499350" y="4152900"/>
          <p14:tracePt t="15539" x="7454900" y="4013200"/>
          <p14:tracePt t="15556" x="7404100" y="3803650"/>
          <p14:tracePt t="15574" x="7346950" y="3575050"/>
          <p14:tracePt t="15589" x="7340600" y="3530600"/>
          <p14:tracePt t="15606" x="7334250" y="3416300"/>
          <p14:tracePt t="15622" x="7334250" y="3314700"/>
          <p14:tracePt t="15640" x="7334250" y="3187700"/>
          <p14:tracePt t="15656" x="7334250" y="3022600"/>
          <p14:tracePt t="15673" x="7334250" y="2870200"/>
          <p14:tracePt t="15689" x="7334250" y="2768600"/>
          <p14:tracePt t="15707" x="7334250" y="2686050"/>
          <p14:tracePt t="15722" x="7359650" y="2597150"/>
          <p14:tracePt t="15739" x="7391400" y="2482850"/>
          <p14:tracePt t="15756" x="7429500" y="2368550"/>
          <p14:tracePt t="15774" x="7473950" y="2216150"/>
          <p14:tracePt t="15790" x="7512050" y="2146300"/>
          <p14:tracePt t="15806" x="7537450" y="2089150"/>
          <p14:tracePt t="15822" x="7569200" y="2019300"/>
          <p14:tracePt t="15840" x="7620000" y="1936750"/>
          <p14:tracePt t="15856" x="7664450" y="1866900"/>
          <p14:tracePt t="15873" x="7702550" y="1816100"/>
          <p14:tracePt t="15889" x="7721600" y="1784350"/>
          <p14:tracePt t="15907" x="7740650" y="1758950"/>
          <p14:tracePt t="15922" x="7791450" y="1714500"/>
          <p14:tracePt t="15939" x="7842250" y="1670050"/>
          <p14:tracePt t="15956" x="7924800" y="1612900"/>
          <p14:tracePt t="15974" x="8039100" y="1530350"/>
          <p14:tracePt t="15989" x="8083550" y="1504950"/>
          <p14:tracePt t="16006" x="8172450" y="1454150"/>
          <p14:tracePt t="16023" x="8229600" y="1435100"/>
          <p14:tracePt t="16040" x="8293100" y="1409700"/>
          <p14:tracePt t="16056" x="8369300" y="1384300"/>
          <p14:tracePt t="16073" x="8439150" y="1365250"/>
          <p14:tracePt t="16089" x="8489950" y="1352550"/>
          <p14:tracePt t="16107" x="8534400" y="1339850"/>
          <p14:tracePt t="16123" x="8559800" y="1339850"/>
          <p14:tracePt t="16139" x="8585200" y="1339850"/>
          <p14:tracePt t="16156" x="8604250" y="1339850"/>
          <p14:tracePt t="16174" x="8661400" y="1339850"/>
          <p14:tracePt t="16190" x="8718550" y="1358900"/>
          <p14:tracePt t="16207" x="8794750" y="1384300"/>
          <p14:tracePt t="16223" x="8870950" y="1422400"/>
          <p14:tracePt t="16240" x="8966200" y="1485900"/>
          <p14:tracePt t="16257" x="9067800" y="1562100"/>
          <p14:tracePt t="16273" x="9175750" y="1651000"/>
          <p14:tracePt t="16290" x="9251950" y="1733550"/>
          <p14:tracePt t="16307" x="9321800" y="1835150"/>
          <p14:tracePt t="16323" x="9378950" y="1924050"/>
          <p14:tracePt t="16340" x="9436100" y="2025650"/>
          <p14:tracePt t="16357" x="9480550" y="2152650"/>
          <p14:tracePt t="16358" x="9512300" y="2209800"/>
          <p14:tracePt t="16375" x="9601200" y="2413000"/>
          <p14:tracePt t="16390" x="9671050" y="2679700"/>
          <p14:tracePt t="16407" x="9721850" y="2914650"/>
          <p14:tracePt t="16423" x="9747250" y="3060700"/>
          <p14:tracePt t="16441" x="9747250" y="3168650"/>
          <p14:tracePt t="16457" x="9766300" y="3257550"/>
          <p14:tracePt t="16473" x="9766300" y="3359150"/>
          <p14:tracePt t="16490" x="9766300" y="3467100"/>
          <p14:tracePt t="16508" x="9766300" y="3651250"/>
          <p14:tracePt t="16523" x="9766300" y="3854450"/>
          <p14:tracePt t="16540" x="9734550" y="4032250"/>
          <p14:tracePt t="16557" x="9709150" y="4165600"/>
          <p14:tracePt t="16575" x="9671050" y="4318000"/>
          <p14:tracePt t="16590" x="9652000" y="4381500"/>
          <p14:tracePt t="16607" x="9626600" y="4451350"/>
          <p14:tracePt t="16623" x="9601200" y="4514850"/>
          <p14:tracePt t="16641" x="9563100" y="4603750"/>
          <p14:tracePt t="16657" x="9518650" y="4699000"/>
          <p14:tracePt t="16673" x="9474200" y="4800600"/>
          <p14:tracePt t="16690" x="9429750" y="4895850"/>
          <p14:tracePt t="16708" x="9391650" y="4959350"/>
          <p14:tracePt t="16724" x="9359900" y="5010150"/>
          <p14:tracePt t="16740" x="9334500" y="5048250"/>
          <p14:tracePt t="16757" x="9296400" y="5099050"/>
          <p14:tracePt t="16758" x="9271000" y="5130800"/>
          <p14:tracePt t="16774" x="9220200" y="5181600"/>
          <p14:tracePt t="16791" x="9169400" y="5232400"/>
          <p14:tracePt t="16807" x="9131300" y="5264150"/>
          <p14:tracePt t="16823" x="9099550" y="5283200"/>
          <p14:tracePt t="16841" x="9074150" y="5295900"/>
          <p14:tracePt t="16857" x="9042400" y="5295900"/>
          <p14:tracePt t="16874" x="9010650" y="5302250"/>
          <p14:tracePt t="16890" x="8972550" y="5308600"/>
          <p14:tracePt t="16908" x="8921750" y="5321300"/>
          <p14:tracePt t="16924" x="8870950" y="5321300"/>
          <p14:tracePt t="16941" x="8794750" y="5321300"/>
          <p14:tracePt t="16957" x="8686800" y="5308600"/>
          <p14:tracePt t="16974" x="8515350" y="5257800"/>
          <p14:tracePt t="16990" x="8445500" y="5245100"/>
          <p14:tracePt t="17007" x="8394700" y="5226050"/>
          <p14:tracePt t="17024" x="8350250" y="5200650"/>
          <p14:tracePt t="17041" x="8274050" y="5124450"/>
          <p14:tracePt t="17057" x="8159750" y="5035550"/>
          <p14:tracePt t="17074" x="8001000" y="4889500"/>
          <p14:tracePt t="17090" x="7893050" y="4768850"/>
          <p14:tracePt t="17108" x="7829550" y="4641850"/>
          <p14:tracePt t="17124" x="7791450" y="4495800"/>
          <p14:tracePt t="17141" x="7766050" y="4324350"/>
          <p14:tracePt t="17142" x="7747000" y="4222750"/>
          <p14:tracePt t="17157" x="7734300" y="4102100"/>
          <p14:tracePt t="17175" x="7670800" y="3683000"/>
          <p14:tracePt t="17190" x="7645400" y="3435350"/>
          <p14:tracePt t="17207" x="7645400" y="3270250"/>
          <p14:tracePt t="17224" x="7645400" y="3130550"/>
          <p14:tracePt t="17241" x="7645400" y="2984500"/>
          <p14:tracePt t="17257" x="7658100" y="2844800"/>
          <p14:tracePt t="17274" x="7670800" y="2724150"/>
          <p14:tracePt t="17291" x="7696200" y="2628900"/>
          <p14:tracePt t="17308" x="7721600" y="2533650"/>
          <p14:tracePt t="17324" x="7759700" y="2413000"/>
          <p14:tracePt t="17341" x="7791450" y="2298700"/>
          <p14:tracePt t="17358" x="7823200" y="2197100"/>
          <p14:tracePt t="17375" x="7854950" y="2120900"/>
          <p14:tracePt t="17391" x="7880350" y="2038350"/>
          <p14:tracePt t="17407" x="7912100" y="1949450"/>
          <p14:tracePt t="17424" x="7956550" y="1854200"/>
          <p14:tracePt t="17442" x="8001000" y="1771650"/>
          <p14:tracePt t="17458" x="8058150" y="1708150"/>
          <p14:tracePt t="17474" x="8108950" y="1644650"/>
          <p14:tracePt t="17490" x="8159750" y="1600200"/>
          <p14:tracePt t="17508" x="8210550" y="1562100"/>
          <p14:tracePt t="17524" x="8274050" y="1530350"/>
          <p14:tracePt t="17541" x="8356600" y="1479550"/>
          <p14:tracePt t="17542" x="8401050" y="1454150"/>
          <p14:tracePt t="17558" x="8439150" y="1441450"/>
          <p14:tracePt t="17576" x="8566150" y="1416050"/>
          <p14:tracePt t="17591" x="8623300" y="1416050"/>
          <p14:tracePt t="17608" x="8642350" y="1416050"/>
          <p14:tracePt t="17624" x="8680450" y="1428750"/>
          <p14:tracePt t="17641" x="8756650" y="1485900"/>
          <p14:tracePt t="17658" x="8858250" y="1568450"/>
          <p14:tracePt t="17674" x="8940800" y="1657350"/>
          <p14:tracePt t="17691" x="9017000" y="1771650"/>
          <p14:tracePt t="17708" x="9086850" y="1917700"/>
          <p14:tracePt t="17726" x="9175750" y="2152650"/>
          <p14:tracePt t="17741" x="9194800" y="2235200"/>
          <p14:tracePt t="17758" x="9251950" y="2451100"/>
          <p14:tracePt t="17775" x="9277350" y="2584450"/>
          <p14:tracePt t="17792" x="9283700" y="2717800"/>
          <p14:tracePt t="17808" x="9296400" y="2870200"/>
          <p14:tracePt t="17824" x="9296400" y="3041650"/>
          <p14:tracePt t="17841" x="9296400" y="3225800"/>
          <p14:tracePt t="17858" x="9296400" y="3403600"/>
          <p14:tracePt t="17874" x="9296400" y="3562350"/>
          <p14:tracePt t="17891" x="9290050" y="3695700"/>
          <p14:tracePt t="17908" x="9277350" y="3803650"/>
          <p14:tracePt t="17925" x="9245600" y="3905250"/>
          <p14:tracePt t="17942" x="9213850" y="4019550"/>
          <p14:tracePt t="17943" x="9188450" y="4083050"/>
          <p14:tracePt t="17958" x="9163050" y="4197350"/>
          <p14:tracePt t="17975" x="9137650" y="4298950"/>
          <p14:tracePt t="17992" x="9105900" y="4362450"/>
          <p14:tracePt t="18008" x="9086850" y="4419600"/>
          <p14:tracePt t="18025" x="9074150" y="4451350"/>
          <p14:tracePt t="18042" x="9061450" y="4464050"/>
          <p14:tracePt t="18059" x="9055100" y="4470400"/>
          <p14:tracePt t="18075" x="9055100" y="4476750"/>
          <p14:tracePt t="18092" x="9048750" y="4483100"/>
          <p14:tracePt t="18108" x="9042400" y="4483100"/>
          <p14:tracePt t="18126" x="9036050" y="4489450"/>
          <p14:tracePt t="18142" x="9029700" y="4489450"/>
          <p14:tracePt t="18158" x="9023350" y="4489450"/>
          <p14:tracePt t="18175" x="8985250" y="4483100"/>
          <p14:tracePt t="18192" x="8921750" y="4445000"/>
          <p14:tracePt t="18208" x="8820150" y="4387850"/>
          <p14:tracePt t="18225" x="8705850" y="4337050"/>
          <p14:tracePt t="18241" x="8566150" y="4286250"/>
          <p14:tracePt t="18259" x="8451850" y="4216400"/>
          <p14:tracePt t="18275" x="8356600" y="4165600"/>
          <p14:tracePt t="18292" x="8261350" y="4108450"/>
          <p14:tracePt t="18308" x="8204200" y="4057650"/>
          <p14:tracePt t="18326" x="8039100" y="3937000"/>
          <p14:tracePt t="18342" x="7931150" y="3873500"/>
          <p14:tracePt t="18358" x="7562850" y="3676650"/>
          <p14:tracePt t="18375" x="7239000" y="3536950"/>
          <p14:tracePt t="18393" x="6858000" y="3371850"/>
          <p14:tracePt t="18409" x="6426200" y="3187700"/>
          <p14:tracePt t="18425" x="5949950" y="2984500"/>
          <p14:tracePt t="18442" x="5467350" y="2813050"/>
          <p14:tracePt t="18459" x="4965700" y="2628900"/>
          <p14:tracePt t="18475" x="4495800" y="2451100"/>
          <p14:tracePt t="18492" x="4038600" y="2279650"/>
          <p14:tracePt t="18508" x="3632200" y="2171700"/>
          <p14:tracePt t="18526" x="3175000" y="2070100"/>
          <p14:tracePt t="18542" x="2959100" y="2038350"/>
          <p14:tracePt t="18558" x="2806700" y="2025650"/>
          <p14:tracePt t="18575" x="2717800" y="2025650"/>
          <p14:tracePt t="18593" x="2660650" y="2032000"/>
          <p14:tracePt t="18608" x="2609850" y="2057400"/>
          <p14:tracePt t="18625" x="2578100" y="2076450"/>
          <p14:tracePt t="18642" x="2559050" y="2095500"/>
          <p14:tracePt t="18659" x="2540000" y="2108200"/>
          <p14:tracePt t="18675" x="2527300" y="2120900"/>
          <p14:tracePt t="19158" x="2520950" y="2120900"/>
          <p14:tracePt t="19166" x="2489200" y="2120900"/>
          <p14:tracePt t="19176" x="2457450" y="2120900"/>
          <p14:tracePt t="19192" x="2349500" y="2120900"/>
          <p14:tracePt t="19209" x="2260600" y="2120900"/>
          <p14:tracePt t="19227" x="2203450" y="2120900"/>
          <p14:tracePt t="19242" x="2184400" y="2120900"/>
          <p14:tracePt t="19311" x="2178050" y="2120900"/>
          <p14:tracePt t="19359" x="2171700" y="2120900"/>
          <p14:tracePt t="19366" x="2165350" y="2120900"/>
          <p14:tracePt t="19376" x="2146300" y="2120900"/>
          <p14:tracePt t="19394" x="2101850" y="2120900"/>
          <p14:tracePt t="19409" x="2063750" y="2120900"/>
          <p14:tracePt t="19426" x="2038350" y="2120900"/>
          <p14:tracePt t="19443" x="2006600" y="2120900"/>
          <p14:tracePt t="19460" x="1981200" y="2127250"/>
          <p14:tracePt t="19476" x="1962150" y="2127250"/>
          <p14:tracePt t="19493" x="1930400" y="2127250"/>
          <p14:tracePt t="19509" x="1885950" y="2127250"/>
          <p14:tracePt t="19511" x="1866900" y="2127250"/>
          <p14:tracePt t="19527" x="1822450" y="2127250"/>
          <p14:tracePt t="19543" x="1784350" y="2127250"/>
          <p14:tracePt t="19559" x="1765300" y="2127250"/>
          <p14:tracePt t="19576" x="1758950" y="2127250"/>
          <p14:tracePt t="19630" x="1746250" y="2127250"/>
          <p14:tracePt t="19639" x="1727200" y="2127250"/>
          <p14:tracePt t="19646" x="1701800" y="2127250"/>
          <p14:tracePt t="19660" x="1670050" y="2127250"/>
          <p14:tracePt t="19676" x="1612900" y="2127250"/>
          <p14:tracePt t="19693" x="1581150" y="2127250"/>
          <p14:tracePt t="19709" x="1574800" y="2127250"/>
          <p14:tracePt t="19727" x="1568450" y="2127250"/>
          <p14:tracePt t="19751" x="1555750" y="2120900"/>
          <p14:tracePt t="19759" x="1536700" y="2120900"/>
          <p14:tracePt t="19776" x="1454150" y="2101850"/>
          <p14:tracePt t="19794" x="1371600" y="2095500"/>
          <p14:tracePt t="19809" x="1308100" y="2095500"/>
          <p14:tracePt t="19826" x="1282700" y="2095500"/>
          <p14:tracePt t="19843" x="1263650" y="2089150"/>
          <p14:tracePt t="19861" x="1250950" y="2082800"/>
          <p14:tracePt t="19876" x="1244600" y="2076450"/>
          <p14:tracePt t="19893" x="1225550" y="2070100"/>
          <p14:tracePt t="19910" x="1206500" y="2063750"/>
          <p14:tracePt t="19911" x="1193800" y="2063750"/>
          <p14:tracePt t="19974" x="1193800" y="2057400"/>
          <p14:tracePt t="19991" x="1187450" y="2051050"/>
          <p14:tracePt t="19998" x="1181100" y="2044700"/>
          <p14:tracePt t="20010" x="1174750" y="2038350"/>
          <p14:tracePt t="20026" x="1168400" y="2038350"/>
          <p14:tracePt t="20043" x="1162050" y="2032000"/>
          <p14:tracePt t="20061" x="1155700" y="2025650"/>
          <p14:tracePt t="20078" x="1149350" y="2025650"/>
          <p14:tracePt t="20093" x="1149350" y="2019300"/>
          <p14:tracePt t="20110" x="1123950" y="2006600"/>
          <p14:tracePt t="20128" x="1098550" y="1993900"/>
          <p14:tracePt t="20143" x="1092200" y="1993900"/>
          <p14:tracePt t="20335" x="1085850" y="1993900"/>
          <p14:tracePt t="20343" x="1079500" y="1993900"/>
          <p14:tracePt t="20350" x="1073150" y="1987550"/>
          <p14:tracePt t="20360" x="1060450" y="1981200"/>
          <p14:tracePt t="20377" x="1028700" y="1974850"/>
          <p14:tracePt t="20394" x="990600" y="1968500"/>
          <p14:tracePt t="20411" x="971550" y="1955800"/>
          <p14:tracePt t="20427" x="952500" y="1949450"/>
          <p14:tracePt t="20443" x="933450" y="1917700"/>
          <p14:tracePt t="20460" x="901700" y="1873250"/>
          <p14:tracePt t="20478" x="857250" y="1809750"/>
          <p14:tracePt t="20478" x="838200" y="1790700"/>
          <p14:tracePt t="20493" x="831850" y="1765300"/>
          <p14:tracePt t="20510" x="819150" y="1720850"/>
          <p14:tracePt t="20527" x="819150" y="1682750"/>
          <p14:tracePt t="20545" x="819150" y="1651000"/>
          <p14:tracePt t="20560" x="819150" y="1593850"/>
          <p14:tracePt t="20577" x="844550" y="1504950"/>
          <p14:tracePt t="20594" x="869950" y="1428750"/>
          <p14:tracePt t="20611" x="901700" y="1377950"/>
          <p14:tracePt t="20627" x="920750" y="1346200"/>
          <p14:tracePt t="20644" x="946150" y="1320800"/>
          <p14:tracePt t="20660" x="977900" y="1289050"/>
          <p14:tracePt t="20678" x="1035050" y="1250950"/>
          <p14:tracePt t="20694" x="1073150" y="1225550"/>
          <p14:tracePt t="20710" x="1149350" y="1187450"/>
          <p14:tracePt t="20727" x="1168400" y="1187450"/>
          <p14:tracePt t="20745" x="1174750" y="1181100"/>
          <p14:tracePt t="20760" x="1187450" y="1181100"/>
          <p14:tracePt t="20777" x="1225550" y="1168400"/>
          <p14:tracePt t="20794" x="1295400" y="1155700"/>
          <p14:tracePt t="20812" x="1352550" y="1149350"/>
          <p14:tracePt t="20828" x="1403350" y="1149350"/>
          <p14:tracePt t="20844" x="1460500" y="1149350"/>
          <p14:tracePt t="20861" x="1511300" y="1149350"/>
          <p14:tracePt t="20879" x="1644650" y="1168400"/>
          <p14:tracePt t="20894" x="1701800" y="1168400"/>
          <p14:tracePt t="20911" x="1924050" y="1200150"/>
          <p14:tracePt t="20928" x="2051050" y="1225550"/>
          <p14:tracePt t="20946" x="2159000" y="1244600"/>
          <p14:tracePt t="20961" x="2247900" y="1244600"/>
          <p14:tracePt t="20978" x="2336800" y="1257300"/>
          <p14:tracePt t="20994" x="2451100" y="1276350"/>
          <p14:tracePt t="21011" x="2584450" y="1295400"/>
          <p14:tracePt t="21028" x="2781300" y="1339850"/>
          <p14:tracePt t="21044" x="2946400" y="1365250"/>
          <p14:tracePt t="21061" x="3060700" y="1377950"/>
          <p14:tracePt t="21078" x="3175000" y="1397000"/>
          <p14:tracePt t="21094" x="3263900" y="1409700"/>
          <p14:tracePt t="21111" x="3378200" y="1422400"/>
          <p14:tracePt t="21128" x="3505200" y="1447800"/>
          <p14:tracePt t="21145" x="3600450" y="1460500"/>
          <p14:tracePt t="21161" x="3632200" y="1460500"/>
          <p14:tracePt t="21178" x="3638550" y="1460500"/>
          <p14:tracePt t="21194" x="3644900" y="1466850"/>
          <p14:tracePt t="21213" x="3683000" y="1485900"/>
          <p14:tracePt t="21228" x="3765550" y="1536700"/>
          <p14:tracePt t="21244" x="3841750" y="1581150"/>
          <p14:tracePt t="21261" x="3886200" y="1612900"/>
          <p14:tracePt t="21279" x="3917950" y="1670050"/>
          <p14:tracePt t="21294" x="3917950" y="1739900"/>
          <p14:tracePt t="21311" x="3917950" y="1828800"/>
          <p14:tracePt t="21328" x="3886200" y="1949450"/>
          <p14:tracePt t="21345" x="3854450" y="2051050"/>
          <p14:tracePt t="21361" x="3816350" y="2139950"/>
          <p14:tracePt t="21378" x="3771900" y="2222500"/>
          <p14:tracePt t="21394" x="3733800" y="2279650"/>
          <p14:tracePt t="21412" x="3702050" y="2330450"/>
          <p14:tracePt t="21428" x="3683000" y="2349500"/>
          <p14:tracePt t="21445" x="3670300" y="2362200"/>
          <p14:tracePt t="21461" x="3657600" y="2362200"/>
          <p14:tracePt t="21479" x="3619500" y="2362200"/>
          <p14:tracePt t="21494" x="3581400" y="2362200"/>
          <p14:tracePt t="21511" x="3511550" y="2362200"/>
          <p14:tracePt t="21528" x="3409950" y="2362200"/>
          <p14:tracePt t="21546" x="3321050" y="2381250"/>
          <p14:tracePt t="21561" x="3213100" y="2387600"/>
          <p14:tracePt t="21578" x="3079750" y="2387600"/>
          <p14:tracePt t="21595" x="2921000" y="2387600"/>
          <p14:tracePt t="21613" x="2736850" y="2387600"/>
          <p14:tracePt t="21628" x="2527300" y="2387600"/>
          <p14:tracePt t="21645" x="2355850" y="2387600"/>
          <p14:tracePt t="21661" x="2209800" y="2381250"/>
          <p14:tracePt t="21679" x="2006600" y="2362200"/>
          <p14:tracePt t="21695" x="1847850" y="2343150"/>
          <p14:tracePt t="21712" x="1708150" y="2317750"/>
          <p14:tracePt t="21728" x="1587500" y="2305050"/>
          <p14:tracePt t="21746" x="1511300" y="2292350"/>
          <p14:tracePt t="21761" x="1454150" y="2279650"/>
          <p14:tracePt t="21778" x="1384300" y="2260600"/>
          <p14:tracePt t="21795" x="1308100" y="2235200"/>
          <p14:tracePt t="21812" x="1244600" y="2209800"/>
          <p14:tracePt t="21828" x="1193800" y="2190750"/>
          <p14:tracePt t="21845" x="1162050" y="2184400"/>
          <p14:tracePt t="21862" x="1143000" y="2171700"/>
          <p14:tracePt t="21863" x="1130300" y="2171700"/>
          <p14:tracePt t="21879" x="1098550" y="2152650"/>
          <p14:tracePt t="21895" x="1054100" y="2127250"/>
          <p14:tracePt t="21912" x="1009650" y="2108200"/>
          <p14:tracePt t="21928" x="990600" y="2101850"/>
          <p14:tracePt t="22591" x="990600" y="2095500"/>
          <p14:tracePt t="22598" x="996950" y="2095500"/>
          <p14:tracePt t="22606" x="1028700" y="2089150"/>
          <p14:tracePt t="22614" x="1066800" y="2082800"/>
          <p14:tracePt t="22629" x="1136650" y="2076450"/>
          <p14:tracePt t="22646" x="1289050" y="2076450"/>
          <p14:tracePt t="22663" x="1498600" y="2076450"/>
          <p14:tracePt t="22679" x="1568450" y="2076450"/>
          <p14:tracePt t="22696" x="1587500" y="2070100"/>
          <p14:tracePt t="22815" x="1593850" y="2070100"/>
          <p14:tracePt t="22831" x="1600200" y="2057400"/>
          <p14:tracePt t="22839" x="1606550" y="2057400"/>
          <p14:tracePt t="22862" x="1606550" y="2051050"/>
          <p14:tracePt t="22871" x="1612900" y="2038350"/>
          <p14:tracePt t="22879" x="1625600" y="2032000"/>
          <p14:tracePt t="22897" x="1631950" y="2000250"/>
          <p14:tracePt t="22913" x="1631950" y="1968500"/>
          <p14:tracePt t="22929" x="1631950" y="1936750"/>
          <p14:tracePt t="22946" x="1631950" y="1924050"/>
          <p14:tracePt t="22963" x="1631950" y="1911350"/>
          <p14:tracePt t="22979" x="1619250" y="1892300"/>
          <p14:tracePt t="22996" x="1587500" y="1873250"/>
          <p14:tracePt t="23013" x="1530350" y="1847850"/>
          <p14:tracePt t="23031" x="1403350" y="1816100"/>
          <p14:tracePt t="23047" x="1320800" y="1797050"/>
          <p14:tracePt t="23063" x="1250950" y="1784350"/>
          <p14:tracePt t="23079" x="1206500" y="1765300"/>
          <p14:tracePt t="23097" x="1174750" y="1758950"/>
          <p14:tracePt t="23113" x="1136650" y="1733550"/>
          <p14:tracePt t="23129" x="1060450" y="1701800"/>
          <p14:tracePt t="23147" x="971550" y="1663700"/>
          <p14:tracePt t="23164" x="920750" y="1644650"/>
          <p14:tracePt t="23179" x="889000" y="1631950"/>
          <p14:tracePt t="23196" x="876300" y="1625600"/>
          <p14:tracePt t="23213" x="857250" y="1625600"/>
          <p14:tracePt t="23230" x="838200" y="1606550"/>
          <p14:tracePt t="23246" x="825500" y="1606550"/>
          <p14:tracePt t="23246" x="812800" y="1600200"/>
          <p14:tracePt t="23263" x="768350" y="1581150"/>
          <p14:tracePt t="23280" x="742950" y="1581150"/>
          <p14:tracePt t="23487" x="768350" y="1581150"/>
          <p14:tracePt t="23495" x="819150" y="1587500"/>
          <p14:tracePt t="23503" x="863600" y="1587500"/>
          <p14:tracePt t="23513" x="920750" y="1587500"/>
          <p14:tracePt t="23530" x="1009650" y="1587500"/>
          <p14:tracePt t="23547" x="1073150" y="1587500"/>
          <p14:tracePt t="23564" x="1092200" y="1587500"/>
          <p14:tracePt t="23580" x="1098550" y="1587500"/>
          <p14:tracePt t="23639" x="1104900" y="1587500"/>
          <p14:tracePt t="23647" x="1111250" y="1587500"/>
          <p14:tracePt t="23663" x="1130300" y="1587500"/>
          <p14:tracePt t="23671" x="1136650" y="1587500"/>
          <p14:tracePt t="23680" x="1149350" y="1587500"/>
          <p14:tracePt t="23697" x="1174750" y="1587500"/>
          <p14:tracePt t="23714" x="1206500" y="1587500"/>
          <p14:tracePt t="23730" x="1231900" y="1593850"/>
          <p14:tracePt t="23747" x="1270000" y="1600200"/>
          <p14:tracePt t="23763" x="1301750" y="1600200"/>
          <p14:tracePt t="23781" x="1320800" y="1600200"/>
          <p14:tracePt t="23797" x="1346200" y="1600200"/>
          <p14:tracePt t="23814" x="1377950" y="1600200"/>
          <p14:tracePt t="23815" x="1403350" y="1600200"/>
          <p14:tracePt t="23830" x="1428750" y="1600200"/>
          <p14:tracePt t="23848" x="1530350" y="1600200"/>
          <p14:tracePt t="23864" x="1574800" y="1600200"/>
          <p14:tracePt t="23880" x="1612900" y="1600200"/>
          <p14:tracePt t="23897" x="1619250" y="1600200"/>
          <p14:tracePt t="23975" x="1625600" y="1600200"/>
          <p14:tracePt t="23983" x="1631950" y="1600200"/>
          <p14:tracePt t="23991" x="1651000" y="1600200"/>
          <p14:tracePt t="23999" x="1670050" y="1600200"/>
          <p14:tracePt t="24014" x="1695450" y="1593850"/>
          <p14:tracePt t="24030" x="1758950" y="1593850"/>
          <p14:tracePt t="24047" x="1790700" y="1593850"/>
          <p14:tracePt t="24065" x="1797050" y="1593850"/>
          <p14:tracePt t="24080" x="1803400" y="1593850"/>
          <p14:tracePt t="24415" x="1809750" y="1593850"/>
          <p14:tracePt t="24423" x="1816100" y="1593850"/>
          <p14:tracePt t="24431" x="1835150" y="1593850"/>
          <p14:tracePt t="24447" x="1898650" y="1593850"/>
          <p14:tracePt t="24464" x="1974850" y="1593850"/>
          <p14:tracePt t="24481" x="2032000" y="1593850"/>
          <p14:tracePt t="24499" x="2076450" y="1593850"/>
          <p14:tracePt t="24514" x="2114550" y="1593850"/>
          <p14:tracePt t="24531" x="2178050" y="1593850"/>
          <p14:tracePt t="24547" x="2235200" y="1593850"/>
          <p14:tracePt t="24565" x="2311400" y="1593850"/>
          <p14:tracePt t="24581" x="2387600" y="1593850"/>
          <p14:tracePt t="24598" x="2457450" y="1593850"/>
          <p14:tracePt t="24599" x="2489200" y="1593850"/>
          <p14:tracePt t="24614" x="2520950" y="1593850"/>
          <p14:tracePt t="24632" x="2603500" y="1593850"/>
          <p14:tracePt t="24647" x="2654300" y="1587500"/>
          <p14:tracePt t="24664" x="2724150" y="1581150"/>
          <p14:tracePt t="24681" x="2787650" y="1562100"/>
          <p14:tracePt t="24699" x="2857500" y="1562100"/>
          <p14:tracePt t="24714" x="2927350" y="1536700"/>
          <p14:tracePt t="24731" x="3003550" y="1530350"/>
          <p14:tracePt t="24748" x="3073400" y="1530350"/>
          <p14:tracePt t="24765" x="3155950" y="1530350"/>
          <p14:tracePt t="24781" x="3251200" y="1530350"/>
          <p14:tracePt t="24798" x="3333750" y="1530350"/>
          <p14:tracePt t="24799" x="3359150" y="1530350"/>
          <p14:tracePt t="24814" x="3378200" y="1530350"/>
          <p14:tracePt t="24832" x="3448050" y="1530350"/>
          <p14:tracePt t="24848" x="3505200" y="1517650"/>
          <p14:tracePt t="24864" x="3581400" y="1517650"/>
          <p14:tracePt t="24881" x="3676650" y="1517650"/>
          <p14:tracePt t="24899" x="3790950" y="1517650"/>
          <p14:tracePt t="24914" x="3873500" y="1517650"/>
          <p14:tracePt t="24931" x="3905250" y="1517650"/>
          <p14:tracePt t="25455" x="3892550" y="1517650"/>
          <p14:tracePt t="25463" x="3854450" y="1524000"/>
          <p14:tracePt t="25471" x="3810000" y="1524000"/>
          <p14:tracePt t="25481" x="3752850" y="1536700"/>
          <p14:tracePt t="25498" x="3568700" y="1555750"/>
          <p14:tracePt t="25515" x="3270250" y="1600200"/>
          <p14:tracePt t="25533" x="2851150" y="1663700"/>
          <p14:tracePt t="25548" x="2324100" y="1733550"/>
          <p14:tracePt t="25565" x="1860550" y="1809750"/>
          <p14:tracePt t="25582" x="1587500" y="1854200"/>
          <p14:tracePt t="25600" x="1358900" y="1879600"/>
          <p14:tracePt t="25615" x="1270000" y="1892300"/>
          <p14:tracePt t="25632" x="1187450" y="1898650"/>
          <p14:tracePt t="25649" x="1123950" y="1911350"/>
          <p14:tracePt t="25666" x="1054100" y="1924050"/>
          <p14:tracePt t="25682" x="977900" y="1930400"/>
          <p14:tracePt t="25698" x="895350" y="1943100"/>
          <p14:tracePt t="25715" x="819150" y="1962150"/>
          <p14:tracePt t="25733" x="768350" y="1974850"/>
          <p14:tracePt t="25749" x="730250" y="1987550"/>
          <p14:tracePt t="25765" x="711200" y="1993900"/>
          <p14:tracePt t="25782" x="698500" y="1993900"/>
          <p14:tracePt t="25800" x="692150" y="1993900"/>
          <p14:tracePt t="25936" x="685800" y="1993900"/>
          <p14:tracePt t="25951" x="685800" y="1987550"/>
          <p14:tracePt t="25959" x="711200" y="1981200"/>
          <p14:tracePt t="25967" x="755650" y="1962150"/>
          <p14:tracePt t="25982" x="806450" y="1962150"/>
          <p14:tracePt t="25999" x="965200" y="1955800"/>
          <p14:tracePt t="26017" x="1054100" y="1936750"/>
          <p14:tracePt t="26033" x="1117600" y="1930400"/>
          <p14:tracePt t="26049" x="1136650" y="1930400"/>
          <p14:tracePt t="26095" x="1143000" y="1924050"/>
          <p14:tracePt t="26112" x="1149350" y="1924050"/>
          <p14:tracePt t="26119" x="1174750" y="1924050"/>
          <p14:tracePt t="26132" x="1200150" y="1924050"/>
          <p14:tracePt t="26149" x="1276350" y="1924050"/>
          <p14:tracePt t="26166" x="1314450" y="1924050"/>
          <p14:tracePt t="26167" x="1327150" y="1924050"/>
          <p14:tracePt t="26183" x="1333500" y="1924050"/>
          <p14:tracePt t="26199" x="1333500" y="1917700"/>
          <p14:tracePt t="26311" x="1346200" y="1917700"/>
          <p14:tracePt t="26319" x="1377950" y="1917700"/>
          <p14:tracePt t="26332" x="1454150" y="1917700"/>
          <p14:tracePt t="26349" x="1625600" y="1917700"/>
          <p14:tracePt t="26366" x="1809750" y="1917700"/>
          <p14:tracePt t="26384" x="1892300" y="1917700"/>
          <p14:tracePt t="26464" x="1885950" y="1917700"/>
          <p14:tracePt t="26471" x="1879600" y="1917700"/>
          <p14:tracePt t="26483" x="1873250" y="1917700"/>
          <p14:tracePt t="26499" x="1854200" y="1917700"/>
          <p14:tracePt t="26576" x="1847850" y="1917700"/>
          <p14:tracePt t="27440" x="1835150" y="1924050"/>
          <p14:tracePt t="27447" x="1822450" y="1924050"/>
          <p14:tracePt t="27455" x="1797050" y="1936750"/>
          <p14:tracePt t="27467" x="1771650" y="1943100"/>
          <p14:tracePt t="27483" x="1714500" y="1949450"/>
          <p14:tracePt t="27500" x="1670050" y="1962150"/>
          <p14:tracePt t="27518" x="1631950" y="1962150"/>
          <p14:tracePt t="27533" x="1619250" y="1962150"/>
          <p14:tracePt t="27552" x="1606550" y="1962150"/>
          <p14:tracePt t="27567" x="1587500" y="1962150"/>
          <p14:tracePt t="27584" x="1555750" y="1962150"/>
          <p14:tracePt t="27601" x="1511300" y="1962150"/>
          <p14:tracePt t="27617" x="1479550" y="1962150"/>
          <p14:tracePt t="27663" x="1466850" y="1943100"/>
          <p14:tracePt t="27671" x="1454150" y="1924050"/>
          <p14:tracePt t="27684" x="1447800" y="1892300"/>
          <p14:tracePt t="27700" x="1422400" y="1860550"/>
          <p14:tracePt t="27718" x="1409700" y="1816100"/>
          <p14:tracePt t="27735" x="1403350" y="1790700"/>
          <p14:tracePt t="27752" x="1403350" y="1771650"/>
          <p14:tracePt t="27767" x="1403350" y="1727200"/>
          <p14:tracePt t="27784" x="1403350" y="1670050"/>
          <p14:tracePt t="27801" x="1422400" y="1606550"/>
          <p14:tracePt t="27817" x="1441450" y="1549400"/>
          <p14:tracePt t="27834" x="1460500" y="1498600"/>
          <p14:tracePt t="27850" x="1485900" y="1460500"/>
          <p14:tracePt t="27868" x="1511300" y="1428750"/>
          <p14:tracePt t="27884" x="1536700" y="1403350"/>
          <p14:tracePt t="27901" x="1581150" y="1365250"/>
          <p14:tracePt t="27917" x="1663700" y="1327150"/>
          <p14:tracePt t="27935" x="1822450" y="1263650"/>
          <p14:tracePt t="27951" x="1873250" y="1238250"/>
          <p14:tracePt t="27968" x="2025650" y="1187450"/>
          <p14:tracePt t="27984" x="2108200" y="1181100"/>
          <p14:tracePt t="28002" x="2203450" y="1181100"/>
          <p14:tracePt t="28017" x="2305050" y="1187450"/>
          <p14:tracePt t="28034" x="2444750" y="1212850"/>
          <p14:tracePt t="28051" x="2565400" y="1225550"/>
          <p14:tracePt t="28068" x="2654300" y="1238250"/>
          <p14:tracePt t="28084" x="2724150" y="1250950"/>
          <p14:tracePt t="28101" x="2806700" y="1295400"/>
          <p14:tracePt t="28118" x="2876550" y="1333500"/>
          <p14:tracePt t="28119" x="2914650" y="1365250"/>
          <p14:tracePt t="28135" x="2965450" y="1403350"/>
          <p14:tracePt t="28151" x="2997200" y="1428750"/>
          <p14:tracePt t="28168" x="3003550" y="1441450"/>
          <p14:tracePt t="28184" x="3003550" y="1460500"/>
          <p14:tracePt t="28202" x="3016250" y="1511300"/>
          <p14:tracePt t="28218" x="3022600" y="1574800"/>
          <p14:tracePt t="28234" x="3022600" y="1657350"/>
          <p14:tracePt t="28251" x="3022600" y="1739900"/>
          <p14:tracePt t="28269" x="3022600" y="1803400"/>
          <p14:tracePt t="28284" x="3022600" y="1835150"/>
          <p14:tracePt t="28301" x="3022600" y="1866900"/>
          <p14:tracePt t="28317" x="3016250" y="1898650"/>
          <p14:tracePt t="28335" x="2990850" y="1962150"/>
          <p14:tracePt t="28351" x="2971800" y="1993900"/>
          <p14:tracePt t="28368" x="2952750" y="2019300"/>
          <p14:tracePt t="28384" x="2933700" y="2038350"/>
          <p14:tracePt t="28402" x="2901950" y="2057400"/>
          <p14:tracePt t="28418" x="2863850" y="2070100"/>
          <p14:tracePt t="28434" x="2819400" y="2089150"/>
          <p14:tracePt t="28451" x="2774950" y="2114550"/>
          <p14:tracePt t="28469" x="2724150" y="2133600"/>
          <p14:tracePt t="28484" x="2660650" y="2152650"/>
          <p14:tracePt t="28501" x="2628900" y="2159000"/>
          <p14:tracePt t="28518" x="2571750" y="2165350"/>
          <p14:tracePt t="28536" x="2527300" y="2178050"/>
          <p14:tracePt t="28551" x="2508250" y="2178050"/>
          <p14:tracePt t="28568" x="2489200" y="2178050"/>
          <p14:tracePt t="28584" x="2470150" y="2178050"/>
          <p14:tracePt t="28602" x="2451100" y="2178050"/>
          <p14:tracePt t="28618" x="2432050" y="2178050"/>
          <p14:tracePt t="28635" x="2406650" y="2178050"/>
          <p14:tracePt t="28651" x="2381250" y="2178050"/>
          <p14:tracePt t="28669" x="2368550" y="2178050"/>
          <p14:tracePt t="28686" x="2343150" y="2178050"/>
          <p14:tracePt t="28702" x="2311400" y="2178050"/>
          <p14:tracePt t="28718" x="2254250" y="2165350"/>
          <p14:tracePt t="28719" x="2235200" y="2159000"/>
          <p14:tracePt t="28735" x="2190750" y="2146300"/>
          <p14:tracePt t="28752" x="2165350" y="2139950"/>
          <p14:tracePt t="28768" x="2120900" y="2120900"/>
          <p14:tracePt t="28785" x="2089150" y="2089150"/>
          <p14:tracePt t="28802" x="2063750" y="2063750"/>
          <p14:tracePt t="28818" x="2044700" y="2044700"/>
          <p14:tracePt t="28835" x="2032000" y="2038350"/>
          <p14:tracePt t="28851" x="2019300" y="2025650"/>
          <p14:tracePt t="28869" x="2000250" y="1993900"/>
          <p14:tracePt t="28885" x="1987550" y="1968500"/>
          <p14:tracePt t="28902" x="1974850" y="1955800"/>
          <p14:tracePt t="28918" x="1968500" y="1949450"/>
          <p14:tracePt t="28936" x="1968500" y="1943100"/>
          <p14:tracePt t="28952" x="1962150" y="1924050"/>
          <p14:tracePt t="28968" x="1955800" y="1905000"/>
          <p14:tracePt t="28985" x="1949450" y="1892300"/>
          <p14:tracePt t="29002" x="1949450" y="1885950"/>
          <p14:tracePt t="29112" x="1949450" y="1879600"/>
          <p14:tracePt t="29120" x="1949450" y="1873250"/>
          <p14:tracePt t="29128" x="1943100" y="1866900"/>
          <p14:tracePt t="29135" x="1943100" y="1847850"/>
          <p14:tracePt t="29152" x="1943100" y="1809750"/>
          <p14:tracePt t="29168" x="1930400" y="1758950"/>
          <p14:tracePt t="29186" x="1930400" y="1714500"/>
          <p14:tracePt t="29202" x="1924050" y="1670050"/>
          <p14:tracePt t="29218" x="1924050" y="1631950"/>
          <p14:tracePt t="29235" x="1924050" y="1587500"/>
          <p14:tracePt t="29253" x="1936750" y="1536700"/>
          <p14:tracePt t="29269" x="1962150" y="1466850"/>
          <p14:tracePt t="29285" x="2006600" y="1377950"/>
          <p14:tracePt t="29302" x="2044700" y="1320800"/>
          <p14:tracePt t="29320" x="2082800" y="1270000"/>
          <p14:tracePt t="29335" x="2114550" y="1257300"/>
          <p14:tracePt t="29352" x="2133600" y="1244600"/>
          <p14:tracePt t="29369" x="2165350" y="1238250"/>
          <p14:tracePt t="29386" x="2203450" y="1231900"/>
          <p14:tracePt t="29402" x="2254250" y="1225550"/>
          <p14:tracePt t="29419" x="2330450" y="1225550"/>
          <p14:tracePt t="29435" x="2425700" y="1225550"/>
          <p14:tracePt t="29453" x="2533650" y="1250950"/>
          <p14:tracePt t="29469" x="2622550" y="1263650"/>
          <p14:tracePt t="29486" x="2705100" y="1289050"/>
          <p14:tracePt t="29502" x="2743200" y="1308100"/>
          <p14:tracePt t="29520" x="2774950" y="1346200"/>
          <p14:tracePt t="29535" x="2813050" y="1390650"/>
          <p14:tracePt t="29552" x="2870200" y="1460500"/>
          <p14:tracePt t="29569" x="2921000" y="1530350"/>
          <p14:tracePt t="29586" x="2946400" y="1581150"/>
          <p14:tracePt t="29602" x="2965450" y="1625600"/>
          <p14:tracePt t="29619" x="2971800" y="1682750"/>
          <p14:tracePt t="29636" x="2971800" y="1733550"/>
          <p14:tracePt t="29653" x="2978150" y="1784350"/>
          <p14:tracePt t="29669" x="2990850" y="1828800"/>
          <p14:tracePt t="29686" x="2990850" y="1873250"/>
          <p14:tracePt t="29702" x="2990850" y="1917700"/>
          <p14:tracePt t="29720" x="2984500" y="1955800"/>
          <p14:tracePt t="29736" x="2978150" y="1981200"/>
          <p14:tracePt t="29752" x="2971800" y="2000250"/>
          <p14:tracePt t="29769" x="2965450" y="2012950"/>
          <p14:tracePt t="29787" x="2940050" y="2051050"/>
          <p14:tracePt t="29802" x="2933700" y="2070100"/>
          <p14:tracePt t="29819" x="2927350" y="2076450"/>
          <p14:tracePt t="29836" x="2927350" y="2082800"/>
          <p14:tracePt t="29854" x="2921000" y="2082800"/>
          <p14:tracePt t="29869" x="2921000" y="2089150"/>
          <p14:tracePt t="29912" x="2914650" y="2089150"/>
          <p14:tracePt t="30552" x="2914650" y="2095500"/>
          <p14:tracePt t="30568" x="2914650" y="2101850"/>
          <p14:tracePt t="30601" x="2908300" y="2101850"/>
          <p14:tracePt t="30608" x="2901950" y="2101850"/>
          <p14:tracePt t="30621" x="2895600" y="2101850"/>
          <p14:tracePt t="30637" x="2870200" y="2101850"/>
          <p14:tracePt t="30654" x="2838450" y="2101850"/>
          <p14:tracePt t="30670" x="2800350" y="2101850"/>
          <p14:tracePt t="30687" x="2749550" y="2101850"/>
          <p14:tracePt t="30703" x="2730500" y="2101850"/>
          <p14:tracePt t="30720" x="2698750" y="2095500"/>
          <p14:tracePt t="30736" x="2660650" y="2082800"/>
          <p14:tracePt t="30754" x="2622550" y="2070100"/>
          <p14:tracePt t="30770" x="2559050" y="2044700"/>
          <p14:tracePt t="30787" x="2508250" y="2012950"/>
          <p14:tracePt t="30803" x="2476500" y="2000250"/>
          <p14:tracePt t="30821" x="2457450" y="1981200"/>
          <p14:tracePt t="30837" x="2438400" y="1962150"/>
          <p14:tracePt t="30854" x="2419350" y="1936750"/>
          <p14:tracePt t="30870" x="2400300" y="1898650"/>
          <p14:tracePt t="30888" x="2368550" y="1841500"/>
          <p14:tracePt t="30903" x="2355850" y="1816100"/>
          <p14:tracePt t="30920" x="2343150" y="1752600"/>
          <p14:tracePt t="30937" x="2343150" y="1689100"/>
          <p14:tracePt t="30955" x="2343150" y="1606550"/>
          <p14:tracePt t="30970" x="2343150" y="1530350"/>
          <p14:tracePt t="30987" x="2343150" y="1473200"/>
          <p14:tracePt t="31004" x="2343150" y="1435100"/>
          <p14:tracePt t="31021" x="2349500" y="1416050"/>
          <p14:tracePt t="31037" x="2362200" y="1409700"/>
          <p14:tracePt t="31054" x="2381250" y="1397000"/>
          <p14:tracePt t="31071" x="2438400" y="1384300"/>
          <p14:tracePt t="31071" x="2482850" y="1384300"/>
          <p14:tracePt t="31088" x="2559050" y="1384300"/>
          <p14:tracePt t="31104" x="2628900" y="1384300"/>
          <p14:tracePt t="31120" x="2660650" y="1384300"/>
          <p14:tracePt t="31137" x="2686050" y="1397000"/>
          <p14:tracePt t="31155" x="2698750" y="1409700"/>
          <p14:tracePt t="31170" x="2711450" y="1428750"/>
          <p14:tracePt t="31187" x="2717800" y="1447800"/>
          <p14:tracePt t="31204" x="2724150" y="1485900"/>
          <p14:tracePt t="31222" x="2730500" y="1517650"/>
          <p14:tracePt t="31237" x="2730500" y="1555750"/>
          <p14:tracePt t="31254" x="2730500" y="1574800"/>
          <p14:tracePt t="31271" x="2730500" y="1593850"/>
          <p14:tracePt t="31272" x="2730500" y="1606550"/>
          <p14:tracePt t="31288" x="2730500" y="1619250"/>
          <p14:tracePt t="31304" x="2730500" y="1631950"/>
          <p14:tracePt t="31321" x="2730500" y="1638300"/>
          <p14:tracePt t="31680" x="2736850" y="1651000"/>
          <p14:tracePt t="31696" x="2743200" y="1657350"/>
          <p14:tracePt t="31704" x="2749550" y="1663700"/>
          <p14:tracePt t="31848" x="2755900" y="1663700"/>
          <p14:tracePt t="31856" x="2787650" y="1663700"/>
          <p14:tracePt t="31864" x="2825750" y="1657350"/>
          <p14:tracePt t="31872" x="2876550" y="1638300"/>
          <p14:tracePt t="31888" x="2997200" y="1593850"/>
          <p14:tracePt t="31904" x="3143250" y="1581150"/>
          <p14:tracePt t="31922" x="3365500" y="1568450"/>
          <p14:tracePt t="31938" x="3644900" y="1568450"/>
          <p14:tracePt t="31954" x="3886200" y="1568450"/>
          <p14:tracePt t="31971" x="4057650" y="1568450"/>
          <p14:tracePt t="31989" x="4191000" y="1574800"/>
          <p14:tracePt t="32004" x="4292600" y="1593850"/>
          <p14:tracePt t="32021" x="4375150" y="1600200"/>
          <p14:tracePt t="32038" x="4476750" y="1619250"/>
          <p14:tracePt t="32055" x="4692650" y="1682750"/>
          <p14:tracePt t="32071" x="4800600" y="1701800"/>
          <p14:tracePt t="32071" x="4933950" y="1720850"/>
          <p14:tracePt t="32088" x="5219700" y="1765300"/>
          <p14:tracePt t="32105" x="5543550" y="1809750"/>
          <p14:tracePt t="32122" x="5937250" y="1854200"/>
          <p14:tracePt t="32138" x="6337300" y="1911350"/>
          <p14:tracePt t="32155" x="6667500" y="1974850"/>
          <p14:tracePt t="32171" x="6908800" y="2006600"/>
          <p14:tracePt t="32189" x="7016750" y="2019300"/>
          <p14:tracePt t="32205" x="7048500" y="2019300"/>
          <p14:tracePt t="32240" x="7061200" y="2019300"/>
          <p14:tracePt t="32247" x="7086600" y="2025650"/>
          <p14:tracePt t="32256" x="7137400" y="2038350"/>
          <p14:tracePt t="32272" x="7264400" y="2070100"/>
          <p14:tracePt t="32288" x="7410450" y="2082800"/>
          <p14:tracePt t="32305" x="7486650" y="2095500"/>
          <p14:tracePt t="32322" x="7537450" y="2095500"/>
          <p14:tracePt t="32338" x="7550150" y="2095500"/>
          <p14:tracePt t="32355" x="7556500" y="2095500"/>
          <p14:tracePt t="32600" x="7550150" y="2095500"/>
          <p14:tracePt t="32608" x="7537450" y="2095500"/>
          <p14:tracePt t="32616" x="7518400" y="2095500"/>
          <p14:tracePt t="32624" x="7499350" y="2095500"/>
          <p14:tracePt t="32638" x="7480300" y="2095500"/>
          <p14:tracePt t="32655" x="7416800" y="2089150"/>
          <p14:tracePt t="32673" x="7378700" y="2082800"/>
          <p14:tracePt t="32688" x="7366000" y="2070100"/>
          <p14:tracePt t="32705" x="7353300" y="2057400"/>
          <p14:tracePt t="32722" x="7334250" y="2051050"/>
          <p14:tracePt t="32739" x="7296150" y="2019300"/>
          <p14:tracePt t="32755" x="7264400" y="1987550"/>
          <p14:tracePt t="32772" x="7245350" y="1968500"/>
          <p14:tracePt t="32808" x="7239000" y="1955800"/>
          <p14:tracePt t="32816" x="7239000" y="1943100"/>
          <p14:tracePt t="32824" x="7226300" y="1924050"/>
          <p14:tracePt t="32838" x="7219950" y="1898650"/>
          <p14:tracePt t="32855" x="7194550" y="1841500"/>
          <p14:tracePt t="32856" x="7188200" y="1809750"/>
          <p14:tracePt t="32872" x="7162800" y="1739900"/>
          <p14:tracePt t="32890" x="7150100" y="1708150"/>
          <p14:tracePt t="32906" x="7143750" y="1682750"/>
          <p14:tracePt t="32922" x="7143750" y="1644650"/>
          <p14:tracePt t="32939" x="7143750" y="1581150"/>
          <p14:tracePt t="32957" x="7143750" y="1517650"/>
          <p14:tracePt t="32972" x="7143750" y="1447800"/>
          <p14:tracePt t="32989" x="7150100" y="1390650"/>
          <p14:tracePt t="33005" x="7169150" y="1352550"/>
          <p14:tracePt t="33024" x="7200900" y="1308100"/>
          <p14:tracePt t="33039" x="7213600" y="1289050"/>
          <p14:tracePt t="33055" x="7283450" y="1231900"/>
          <p14:tracePt t="33072" x="7334250" y="1200150"/>
          <p14:tracePt t="33090" x="7397750" y="1174750"/>
          <p14:tracePt t="33105" x="7467600" y="1149350"/>
          <p14:tracePt t="33123" x="7550150" y="1143000"/>
          <p14:tracePt t="33139" x="7620000" y="1143000"/>
          <p14:tracePt t="33156" x="7664450" y="1143000"/>
          <p14:tracePt t="33172" x="7677150" y="1143000"/>
          <p14:tracePt t="33189" x="7696200" y="1143000"/>
          <p14:tracePt t="33206" x="7721600" y="1143000"/>
          <p14:tracePt t="33223" x="7772400" y="1168400"/>
          <p14:tracePt t="33224" x="7810500" y="1187450"/>
          <p14:tracePt t="33239" x="7835900" y="1200150"/>
          <p14:tracePt t="33256" x="7874000" y="1225550"/>
          <p14:tracePt t="33273" x="7880350" y="1231900"/>
          <p14:tracePt t="33290" x="7880350" y="1244600"/>
          <p14:tracePt t="33306" x="7886700" y="1270000"/>
          <p14:tracePt t="33322" x="7886700" y="1276350"/>
          <p14:tracePt t="33339" x="7886700" y="1289050"/>
          <p14:tracePt t="33357" x="7886700" y="1295400"/>
          <p14:tracePt t="33372" x="7867650" y="1320800"/>
          <p14:tracePt t="33389" x="7785100" y="1346200"/>
          <p14:tracePt t="33406" x="7620000" y="1365250"/>
          <p14:tracePt t="33424" x="6908800" y="1384300"/>
          <p14:tracePt t="33439" x="6623050" y="1416050"/>
          <p14:tracePt t="33440" x="6318250" y="1441450"/>
          <p14:tracePt t="33456" x="5715000" y="1536700"/>
          <p14:tracePt t="33472" x="5156200" y="1600200"/>
          <p14:tracePt t="33490" x="4667250" y="1638300"/>
          <p14:tracePt t="33506" x="4273550" y="1682750"/>
          <p14:tracePt t="33522" x="3949700" y="1708150"/>
          <p14:tracePt t="33539" x="3651250" y="1758950"/>
          <p14:tracePt t="33557" x="3460750" y="1790700"/>
          <p14:tracePt t="33572" x="3333750" y="1803400"/>
          <p14:tracePt t="33589" x="3270250" y="1816100"/>
          <p14:tracePt t="33606" x="3251200" y="1816100"/>
          <p14:tracePt t="33624" x="3200400" y="1816100"/>
          <p14:tracePt t="33639" x="3168650" y="1816100"/>
          <p14:tracePt t="33640" x="3130550" y="1816100"/>
          <p14:tracePt t="33656" x="3022600" y="1816100"/>
          <p14:tracePt t="33673" x="2914650" y="1816100"/>
          <p14:tracePt t="33691" x="2838450" y="1816100"/>
          <p14:tracePt t="33706" x="2794000" y="1816100"/>
          <p14:tracePt t="33723" x="2755900" y="1816100"/>
          <p14:tracePt t="33740" x="2679700" y="1809750"/>
          <p14:tracePt t="33757" x="2590800" y="1784350"/>
          <p14:tracePt t="33773" x="2489200" y="1778000"/>
          <p14:tracePt t="33790" x="2413000" y="1778000"/>
          <p14:tracePt t="33806" x="2374900" y="1778000"/>
          <p14:tracePt t="33824" x="2355850" y="1771650"/>
          <p14:tracePt t="33839" x="2349500" y="1771650"/>
          <p14:tracePt t="33840" x="2343150" y="1765300"/>
          <p14:tracePt t="33856" x="2311400" y="1752600"/>
          <p14:tracePt t="33873" x="2241550" y="1739900"/>
          <p14:tracePt t="33890" x="2171700" y="1720850"/>
          <p14:tracePt t="33906" x="2133600" y="1714500"/>
          <p14:tracePt t="33923" x="2108200" y="1714500"/>
          <p14:tracePt t="33940" x="2101850" y="1708150"/>
          <p14:tracePt t="33957" x="2089150" y="1701800"/>
          <p14:tracePt t="33973" x="2057400" y="1689100"/>
          <p14:tracePt t="33990" x="2019300" y="1676400"/>
          <p14:tracePt t="34006" x="2000250" y="1670050"/>
          <p14:tracePt t="34024" x="1993900" y="1670050"/>
          <p14:tracePt t="34080" x="1987550" y="1670050"/>
          <p14:tracePt t="34161" x="1987550" y="1663700"/>
          <p14:tracePt t="34168" x="1981200" y="1657350"/>
          <p14:tracePt t="34176" x="1968500" y="1644650"/>
          <p14:tracePt t="34190" x="1962150" y="1644650"/>
          <p14:tracePt t="34207" x="1949450" y="1638300"/>
          <p14:tracePt t="34504" x="1955800" y="1625600"/>
          <p14:tracePt t="34512" x="1968500" y="1625600"/>
          <p14:tracePt t="34523" x="1974850" y="1625600"/>
          <p14:tracePt t="34540" x="2012950" y="1625600"/>
          <p14:tracePt t="34557" x="2082800" y="1625600"/>
          <p14:tracePt t="34574" x="2171700" y="1625600"/>
          <p14:tracePt t="34591" x="2266950" y="1625600"/>
          <p14:tracePt t="34607" x="2355850" y="1625600"/>
          <p14:tracePt t="34608" x="2374900" y="1625600"/>
          <p14:tracePt t="34624" x="2419350" y="1625600"/>
          <p14:tracePt t="34641" x="2457450" y="1631950"/>
          <p14:tracePt t="34657" x="2508250" y="1644650"/>
          <p14:tracePt t="34674" x="2584450" y="1644650"/>
          <p14:tracePt t="34690" x="2686050" y="1644650"/>
          <p14:tracePt t="34708" x="2813050" y="1644650"/>
          <p14:tracePt t="34724" x="2921000" y="1644650"/>
          <p14:tracePt t="34740" x="3022600" y="1644650"/>
          <p14:tracePt t="34757" x="3105150" y="1644650"/>
          <p14:tracePt t="34775" x="3187700" y="1644650"/>
          <p14:tracePt t="34791" x="3282950" y="1644650"/>
          <p14:tracePt t="34792" x="3327400" y="1644650"/>
          <p14:tracePt t="34807" x="3378200" y="1644650"/>
          <p14:tracePt t="34824" x="3454400" y="1644650"/>
          <p14:tracePt t="34841" x="3460750" y="1644650"/>
          <p14:tracePt t="35097" x="3498850" y="1644650"/>
          <p14:tracePt t="35104" x="3587750" y="1644650"/>
          <p14:tracePt t="35112" x="3752850" y="1644650"/>
          <p14:tracePt t="35124" x="4019550" y="1644650"/>
          <p14:tracePt t="35141" x="4768850" y="1644650"/>
          <p14:tracePt t="35157" x="5626100" y="1644650"/>
          <p14:tracePt t="35175" x="6477000" y="1644650"/>
          <p14:tracePt t="35176" x="6819900" y="1644650"/>
          <p14:tracePt t="35191" x="7073900" y="1644650"/>
          <p14:tracePt t="35208" x="7423150" y="1644650"/>
          <p14:tracePt t="35224" x="7442200" y="1644650"/>
          <p14:tracePt t="35241" x="7461250" y="1644650"/>
          <p14:tracePt t="35258" x="7512050" y="1644650"/>
          <p14:tracePt t="35274" x="7594600" y="1657350"/>
          <p14:tracePt t="35291" x="7639050" y="1657350"/>
          <p14:tracePt t="35425" x="7639050" y="1651000"/>
          <p14:tracePt t="35433" x="7626350" y="1644650"/>
          <p14:tracePt t="35441" x="7581900" y="1625600"/>
          <p14:tracePt t="35458" x="7518400" y="1606550"/>
          <p14:tracePt t="35474" x="7467600" y="1600200"/>
          <p14:tracePt t="35491" x="7435850" y="1600200"/>
          <p14:tracePt t="35509" x="7397750" y="1587500"/>
          <p14:tracePt t="35524" x="7385050" y="1581150"/>
          <p14:tracePt t="35541" x="7366000" y="1581150"/>
          <p14:tracePt t="35721" x="7397750" y="1581150"/>
          <p14:tracePt t="35728" x="7461250" y="1581150"/>
          <p14:tracePt t="35741" x="7518400" y="1581150"/>
          <p14:tracePt t="35758" x="7696200" y="1574800"/>
          <p14:tracePt t="35775" x="7874000" y="1562100"/>
          <p14:tracePt t="35792" x="8159750" y="1562100"/>
          <p14:tracePt t="35808" x="8369300" y="1562100"/>
          <p14:tracePt t="35825" x="8591550" y="1562100"/>
          <p14:tracePt t="35841" x="8756650" y="1562100"/>
          <p14:tracePt t="35859" x="8858250" y="1562100"/>
          <p14:tracePt t="35875" x="8890000" y="1562100"/>
          <p14:tracePt t="36344" x="8864600" y="1562100"/>
          <p14:tracePt t="36353" x="8820150" y="1562100"/>
          <p14:tracePt t="36361" x="8769350" y="1562100"/>
          <p14:tracePt t="36375" x="8724900" y="1562100"/>
          <p14:tracePt t="36376" x="8661400" y="1562100"/>
          <p14:tracePt t="36392" x="8578850" y="1562100"/>
          <p14:tracePt t="36409" x="8528050" y="1562100"/>
          <p14:tracePt t="36426" x="8515350" y="1568450"/>
          <p14:tracePt t="36521" x="8521700" y="1568450"/>
          <p14:tracePt t="36528" x="8547100" y="1568450"/>
          <p14:tracePt t="36536" x="8566150" y="1568450"/>
          <p14:tracePt t="36544" x="8597900" y="1568450"/>
          <p14:tracePt t="36559" x="8623300" y="1568450"/>
          <p14:tracePt t="36576" x="8775700" y="1562100"/>
          <p14:tracePt t="36593" x="8890000" y="1562100"/>
          <p14:tracePt t="36609" x="9004300" y="1562100"/>
          <p14:tracePt t="36626" x="9118600" y="1562100"/>
          <p14:tracePt t="36642" x="9232900" y="1562100"/>
          <p14:tracePt t="36660" x="9328150" y="1562100"/>
          <p14:tracePt t="36675" x="9372600" y="1562100"/>
          <p14:tracePt t="36692" x="9378950" y="1562100"/>
          <p14:tracePt t="36777" x="9391650" y="1562100"/>
          <p14:tracePt t="36792" x="9404350" y="1562100"/>
          <p14:tracePt t="36801" x="9410700" y="1562100"/>
          <p14:tracePt t="36809" x="9417050" y="1562100"/>
          <p14:tracePt t="36826" x="9423400" y="1562100"/>
          <p14:tracePt t="37033" x="9410700" y="1562100"/>
          <p14:tracePt t="37040" x="9398000" y="1562100"/>
          <p14:tracePt t="37048" x="9378950" y="1562100"/>
          <p14:tracePt t="37059" x="9359900" y="1562100"/>
          <p14:tracePt t="37076" x="9321800" y="1562100"/>
          <p14:tracePt t="37092" x="9290050" y="1562100"/>
          <p14:tracePt t="37110" x="9264650" y="1555750"/>
          <p14:tracePt t="37126" x="9251950" y="1549400"/>
          <p14:tracePt t="37143" x="9239250" y="1549400"/>
          <p14:tracePt t="37160" x="9213850" y="1530350"/>
          <p14:tracePt t="37160" x="9201150" y="1517650"/>
          <p14:tracePt t="37177" x="9156700" y="1492250"/>
          <p14:tracePt t="37193" x="9131300" y="1485900"/>
          <p14:tracePt t="37225" x="9124950" y="1479550"/>
          <p14:tracePt t="37233" x="9124950" y="1473200"/>
          <p14:tracePt t="37243" x="9124950" y="1466850"/>
          <p14:tracePt t="37260" x="9112250" y="1447800"/>
          <p14:tracePt t="37276" x="9105900" y="1428750"/>
          <p14:tracePt t="37293" x="9099550" y="1416050"/>
          <p14:tracePt t="37310" x="9099550" y="1409700"/>
          <p14:tracePt t="37326" x="9099550" y="1403350"/>
          <p14:tracePt t="37343" x="9099550" y="1371600"/>
          <p14:tracePt t="37359" x="9099550" y="1346200"/>
          <p14:tracePt t="37377" x="9099550" y="1308100"/>
          <p14:tracePt t="37393" x="9099550" y="1289050"/>
          <p14:tracePt t="37410" x="9105900" y="1276350"/>
          <p14:tracePt t="37426" x="9124950" y="1263650"/>
          <p14:tracePt t="37444" x="9144000" y="1250950"/>
          <p14:tracePt t="37460" x="9182100" y="1225550"/>
          <p14:tracePt t="37476" x="9220200" y="1200150"/>
          <p14:tracePt t="37493" x="9264650" y="1181100"/>
          <p14:tracePt t="37510" x="9321800" y="1162050"/>
          <p14:tracePt t="37526" x="9378950" y="1162050"/>
          <p14:tracePt t="37543" x="9442450" y="1162050"/>
          <p14:tracePt t="37560" x="9493250" y="1162050"/>
          <p14:tracePt t="37560" x="9499600" y="1162050"/>
          <p14:tracePt t="37577" x="9512300" y="1162050"/>
          <p14:tracePt t="37593" x="9518650" y="1162050"/>
          <p14:tracePt t="37610" x="9537700" y="1181100"/>
          <p14:tracePt t="37626" x="9575800" y="1231900"/>
          <p14:tracePt t="37644" x="9607550" y="1276350"/>
          <p14:tracePt t="37660" x="9626600" y="1314450"/>
          <p14:tracePt t="37676" x="9639300" y="1346200"/>
          <p14:tracePt t="37693" x="9639300" y="1377950"/>
          <p14:tracePt t="37711" x="9639300" y="1403350"/>
          <p14:tracePt t="37727" x="9639300" y="1422400"/>
          <p14:tracePt t="37744" x="9626600" y="1466850"/>
          <p14:tracePt t="37760" x="9607550" y="1511300"/>
          <p14:tracePt t="37760" x="9601200" y="1524000"/>
          <p14:tracePt t="37778" x="9575800" y="1555750"/>
          <p14:tracePt t="37793" x="9563100" y="1574800"/>
          <p14:tracePt t="37810" x="9544050" y="1593850"/>
          <p14:tracePt t="37841" x="9537700" y="1600200"/>
          <p14:tracePt t="37848" x="9531350" y="1600200"/>
          <p14:tracePt t="37864" x="9525000" y="1606550"/>
          <p14:tracePt t="37881" x="9512300" y="1606550"/>
          <p14:tracePt t="37893" x="9499600" y="1612900"/>
          <p14:tracePt t="37911" x="9467850" y="1619250"/>
          <p14:tracePt t="37927" x="9448800" y="1625600"/>
          <p14:tracePt t="37943" x="9436100" y="1625600"/>
          <p14:tracePt t="37960" x="9436100" y="1631950"/>
          <p14:tracePt t="38297" x="9423400" y="1631950"/>
          <p14:tracePt t="38304" x="9404350" y="1631950"/>
          <p14:tracePt t="38312" x="9372600" y="1631950"/>
          <p14:tracePt t="38327" x="9321800" y="1631950"/>
          <p14:tracePt t="38344" x="9163050" y="1631950"/>
          <p14:tracePt t="38344" x="9048750" y="1631950"/>
          <p14:tracePt t="38360" x="8661400" y="1606550"/>
          <p14:tracePt t="38378" x="8242300" y="1549400"/>
          <p14:tracePt t="38394" x="7969250" y="1549400"/>
          <p14:tracePt t="38411" x="7823200" y="1549400"/>
          <p14:tracePt t="38427" x="7708900" y="1549400"/>
          <p14:tracePt t="38445" x="7607300" y="1549400"/>
          <p14:tracePt t="38460" x="7473950" y="1549400"/>
          <p14:tracePt t="38477" x="7296150" y="1549400"/>
          <p14:tracePt t="38494" x="6997700" y="1549400"/>
          <p14:tracePt t="38511" x="6616700" y="1549400"/>
          <p14:tracePt t="38527" x="6248400" y="1549400"/>
          <p14:tracePt t="38544" x="5626100" y="1543050"/>
          <p14:tracePt t="38561" x="5105400" y="1504950"/>
          <p14:tracePt t="38578" x="4565650" y="1454150"/>
          <p14:tracePt t="38594" x="4038600" y="1422400"/>
          <p14:tracePt t="38611" x="3695700" y="1416050"/>
          <p14:tracePt t="38627" x="3517900" y="1416050"/>
          <p14:tracePt t="38645" x="3397250" y="1416050"/>
          <p14:tracePt t="38661" x="3289300" y="1416050"/>
          <p14:tracePt t="38677" x="3187700" y="1416050"/>
          <p14:tracePt t="38694" x="3060700" y="1416050"/>
          <p14:tracePt t="38712" x="2927350" y="1416050"/>
          <p14:tracePt t="38712" x="2857500" y="1416050"/>
          <p14:tracePt t="38728" x="2794000" y="1416050"/>
          <p14:tracePt t="38744" x="2667000" y="1416050"/>
          <p14:tracePt t="38761" x="2609850" y="1416050"/>
          <p14:tracePt t="38778" x="2546350" y="1416050"/>
          <p14:tracePt t="38794" x="2444750" y="1416050"/>
          <p14:tracePt t="38811" x="2311400" y="1416050"/>
          <p14:tracePt t="38828" x="2184400" y="1422400"/>
          <p14:tracePt t="38845" x="2076450" y="1441450"/>
          <p14:tracePt t="38862" x="2012950" y="1466850"/>
          <p14:tracePt t="38878" x="1993900" y="1479550"/>
          <p14:tracePt t="38894" x="1981200" y="1485900"/>
          <p14:tracePt t="38912" x="1974850" y="1485900"/>
          <p14:tracePt t="38928" x="1962150" y="1492250"/>
          <p14:tracePt t="38929" x="1949450" y="1498600"/>
          <p14:tracePt t="38944" x="1936750" y="1504950"/>
          <p14:tracePt t="38961" x="1911350" y="1511300"/>
          <p14:tracePt t="38979" x="1879600" y="1517650"/>
          <p14:tracePt t="38994" x="1847850" y="1530350"/>
          <p14:tracePt t="39011" x="1803400" y="1536700"/>
          <p14:tracePt t="39028" x="1739900" y="1562100"/>
          <p14:tracePt t="39046" x="1670050" y="1587500"/>
          <p14:tracePt t="39061" x="1587500" y="1612900"/>
          <p14:tracePt t="39078" x="1511300" y="1651000"/>
          <p14:tracePt t="39095" x="1435100" y="1676400"/>
          <p14:tracePt t="39112" x="1358900" y="1689100"/>
          <p14:tracePt t="39128" x="1339850" y="1689100"/>
          <p14:tracePt t="39145" x="1320800" y="1689100"/>
          <p14:tracePt t="39185" x="1314450" y="1689100"/>
          <p14:tracePt t="39193" x="1301750" y="1689100"/>
          <p14:tracePt t="39201" x="1289050" y="1689100"/>
          <p14:tracePt t="39211" x="1276350" y="1689100"/>
          <p14:tracePt t="39228" x="1244600" y="1689100"/>
          <p14:tracePt t="39245" x="1212850" y="1689100"/>
          <p14:tracePt t="39262" x="1200150" y="1689100"/>
          <p14:tracePt t="39449" x="1193800" y="1682750"/>
          <p14:tracePt t="39497" x="1193800" y="1663700"/>
          <p14:tracePt t="39505" x="1193800" y="1657350"/>
          <p14:tracePt t="39513" x="1193800" y="1651000"/>
          <p14:tracePt t="39529" x="1193800" y="1631950"/>
          <p14:tracePt t="39545" x="1200150" y="1619250"/>
          <p14:tracePt t="39561" x="1200150" y="1612900"/>
          <p14:tracePt t="39578" x="1206500" y="1600200"/>
          <p14:tracePt t="39601" x="1212850" y="1600200"/>
          <p14:tracePt t="39625" x="1212850" y="1593850"/>
          <p14:tracePt t="39657" x="1219200" y="1587500"/>
          <p14:tracePt t="39937" x="1212850" y="1587500"/>
          <p14:tracePt t="39945" x="1206500" y="1587500"/>
          <p14:tracePt t="39953" x="1193800" y="1587500"/>
          <p14:tracePt t="39962" x="1168400" y="1587500"/>
          <p14:tracePt t="39979" x="1136650" y="1593850"/>
          <p14:tracePt t="39995" x="1117600" y="1593850"/>
          <p14:tracePt t="40012" x="1098550" y="1600200"/>
          <p14:tracePt t="40029" x="1085850" y="1600200"/>
          <p14:tracePt t="40045" x="1079500" y="1600200"/>
          <p14:tracePt t="40062" x="1066800" y="1606550"/>
          <p14:tracePt t="40080" x="1054100" y="1606550"/>
          <p14:tracePt t="40096" x="1047750" y="1606550"/>
          <p14:tracePt t="40112" x="1041400" y="1612900"/>
          <p14:tracePt t="40129" x="1028700" y="1612900"/>
          <p14:tracePt t="40146" x="1003300" y="1612900"/>
          <p14:tracePt t="40162" x="977900" y="1612900"/>
          <p14:tracePt t="40179" x="952500" y="1612900"/>
          <p14:tracePt t="40196" x="946150" y="1612900"/>
          <p14:tracePt t="40213" x="933450" y="1619250"/>
          <p14:tracePt t="40229" x="920750" y="1619250"/>
          <p14:tracePt t="40246" x="889000" y="1619250"/>
          <p14:tracePt t="40263" x="831850" y="1619250"/>
          <p14:tracePt t="40280" x="755650" y="1619250"/>
          <p14:tracePt t="40281" x="723900" y="1619250"/>
          <p14:tracePt t="40296" x="698500" y="1625600"/>
          <p14:tracePt t="40313" x="654050" y="1631950"/>
          <p14:tracePt t="40329" x="641350" y="1638300"/>
          <p14:tracePt t="40401" x="635000" y="1638300"/>
          <p14:tracePt t="40409" x="622300" y="1638300"/>
          <p14:tracePt t="40417" x="596900" y="1625600"/>
          <p14:tracePt t="40429" x="577850" y="1612900"/>
          <p14:tracePt t="40446" x="533400" y="1593850"/>
          <p14:tracePt t="40462" x="514350" y="1587500"/>
          <p14:tracePt t="40480" x="508000" y="1568450"/>
          <p14:tracePt t="40481" x="495300" y="1543050"/>
          <p14:tracePt t="40496" x="495300" y="1517650"/>
          <p14:tracePt t="40512" x="495300" y="1422400"/>
          <p14:tracePt t="40529" x="495300" y="1377950"/>
          <p14:tracePt t="40547" x="501650" y="1346200"/>
          <p14:tracePt t="40562" x="527050" y="1327150"/>
          <p14:tracePt t="40579" x="552450" y="1314450"/>
          <p14:tracePt t="40596" x="584200" y="1314450"/>
          <p14:tracePt t="40614" x="622300" y="1327150"/>
          <p14:tracePt t="40629" x="679450" y="1390650"/>
          <p14:tracePt t="40646" x="736600" y="1492250"/>
          <p14:tracePt t="40663" x="781050" y="1568450"/>
          <p14:tracePt t="40681" x="800100" y="1644650"/>
          <p14:tracePt t="40696" x="800100" y="1670050"/>
          <p14:tracePt t="40713" x="806450" y="1708150"/>
          <p14:tracePt t="40729" x="825500" y="1758950"/>
          <p14:tracePt t="40747" x="869950" y="1803400"/>
          <p14:tracePt t="40763" x="933450" y="1828800"/>
          <p14:tracePt t="40780" x="1003300" y="1847850"/>
          <p14:tracePt t="40796" x="1073150" y="1860550"/>
          <p14:tracePt t="40814" x="1085850" y="1860550"/>
          <p14:tracePt t="40865" x="1092200" y="1866900"/>
          <p14:tracePt t="40873" x="1098550" y="1879600"/>
          <p14:tracePt t="40880" x="1111250" y="1879600"/>
          <p14:tracePt t="40896" x="1117600" y="1892300"/>
          <p14:tracePt t="40914" x="1123950" y="1892300"/>
          <p14:tracePt t="41073" x="1123950" y="1898650"/>
          <p14:tracePt t="41129" x="1123950" y="1905000"/>
          <p14:tracePt t="41217" x="1111250" y="1911350"/>
          <p14:tracePt t="41225" x="1092200" y="1911350"/>
          <p14:tracePt t="41233" x="1073150" y="1911350"/>
          <p14:tracePt t="41246" x="1047750" y="1911350"/>
          <p14:tracePt t="41264" x="977900" y="1911350"/>
          <p14:tracePt t="41280" x="889000" y="1911350"/>
          <p14:tracePt t="41297" x="749300" y="1898650"/>
          <p14:tracePt t="41313" x="742950" y="1898650"/>
          <p14:tracePt t="41377" x="749300" y="1898650"/>
          <p14:tracePt t="41385" x="762000" y="1898650"/>
          <p14:tracePt t="41397" x="768350" y="1898650"/>
          <p14:tracePt t="41413" x="819150" y="1898650"/>
          <p14:tracePt t="41430" x="920750" y="1898650"/>
          <p14:tracePt t="41448" x="1054100" y="1898650"/>
          <p14:tracePt t="41463" x="1187450" y="1924050"/>
          <p14:tracePt t="41481" x="1320800" y="1924050"/>
          <p14:tracePt t="41497" x="1352550" y="1924050"/>
          <p14:tracePt t="41529" x="1358900" y="1924050"/>
          <p14:tracePt t="41553" x="1365250" y="1917700"/>
          <p14:tracePt t="41569" x="1377950" y="1917700"/>
          <p14:tracePt t="41577" x="1397000" y="1917700"/>
          <p14:tracePt t="41585" x="1428750" y="1917700"/>
          <p14:tracePt t="41597" x="1441450" y="1917700"/>
          <p14:tracePt t="41614" x="1460500" y="1917700"/>
          <p14:tracePt t="41729" x="1454150" y="1917700"/>
          <p14:tracePt t="41737" x="1447800" y="1917700"/>
          <p14:tracePt t="41801" x="1435100" y="1917700"/>
          <p14:tracePt t="41817" x="1416050" y="1905000"/>
          <p14:tracePt t="41825" x="1390650" y="1898650"/>
          <p14:tracePt t="41833" x="1377950" y="1892300"/>
          <p14:tracePt t="41847" x="1358900" y="1879600"/>
          <p14:tracePt t="41864" x="1352550" y="1879600"/>
          <p14:tracePt t="41881" x="1352550" y="1854200"/>
          <p14:tracePt t="41897" x="1358900" y="1790700"/>
          <p14:tracePt t="41914" x="1409700" y="1708150"/>
          <p14:tracePt t="41930" x="1454150" y="1657350"/>
          <p14:tracePt t="41948" x="1485900" y="1651000"/>
          <p14:tracePt t="41964" x="1530350" y="1631950"/>
          <p14:tracePt t="41980" x="1543050" y="1631950"/>
          <p14:tracePt t="42009" x="1543050" y="1651000"/>
          <p14:tracePt t="42017" x="1543050" y="1663700"/>
          <p14:tracePt t="42030" x="1543050" y="1682750"/>
          <p14:tracePt t="42047" x="1543050" y="1733550"/>
          <p14:tracePt t="42064" x="1543050" y="1771650"/>
          <p14:tracePt t="42065" x="1530350" y="1790700"/>
          <p14:tracePt t="42082" x="1511300" y="1816100"/>
          <p14:tracePt t="42097" x="1498600" y="1828800"/>
          <p14:tracePt t="42114" x="1479550" y="1835150"/>
          <p14:tracePt t="42131" x="1473200" y="1835150"/>
          <p14:tracePt t="42249" x="1473200" y="1841500"/>
          <p14:tracePt t="42281" x="1466850" y="1841500"/>
          <p14:tracePt t="42297" x="1466850" y="1847850"/>
          <p14:tracePt t="42314" x="1460500" y="1854200"/>
          <p14:tracePt t="42329" x="1460500" y="1866900"/>
          <p14:tracePt t="42337" x="1454150" y="1873250"/>
          <p14:tracePt t="42354" x="1454150" y="1879600"/>
          <p14:tracePt t="42401" x="1447800" y="1885950"/>
          <p14:tracePt t="42593" x="1454150" y="1885950"/>
          <p14:tracePt t="42601" x="1485900" y="1885950"/>
          <p14:tracePt t="42614" x="1543050" y="1885950"/>
          <p14:tracePt t="42631" x="1809750" y="1885950"/>
          <p14:tracePt t="42648" x="2260600" y="1885950"/>
          <p14:tracePt t="42665" x="3086100" y="1885950"/>
          <p14:tracePt t="42681" x="3568700" y="1879600"/>
          <p14:tracePt t="42698" x="4064000" y="1879600"/>
          <p14:tracePt t="42715" x="4572000" y="1879600"/>
          <p14:tracePt t="42732" x="5175250" y="1879600"/>
          <p14:tracePt t="42748" x="5638800" y="1879600"/>
          <p14:tracePt t="42764" x="5981700" y="1879600"/>
          <p14:tracePt t="42781" x="6172200" y="1873250"/>
          <p14:tracePt t="42799" x="6267450" y="1841500"/>
          <p14:tracePt t="42815" x="6299200" y="1828800"/>
          <p14:tracePt t="42831" x="6305550" y="1822450"/>
          <p14:tracePt t="42848" x="6311900" y="1816100"/>
          <p14:tracePt t="42866" x="6318250" y="1809750"/>
          <p14:tracePt t="42881" x="6330950" y="1809750"/>
          <p14:tracePt t="42898" x="6356350" y="1809750"/>
          <p14:tracePt t="42915" x="6388100" y="1790700"/>
          <p14:tracePt t="42932" x="6432550" y="1771650"/>
          <p14:tracePt t="42948" x="6527800" y="1746250"/>
          <p14:tracePt t="42965" x="6756400" y="1733550"/>
          <p14:tracePt t="42982" x="7232650" y="1752600"/>
          <p14:tracePt t="42999" x="7721600" y="1822450"/>
          <p14:tracePt t="43015" x="7981950" y="1866900"/>
          <p14:tracePt t="43031" x="8026400" y="1873250"/>
          <p14:tracePt t="43097" x="8032750" y="1879600"/>
          <p14:tracePt t="43121" x="8013700" y="1879600"/>
          <p14:tracePt t="43130" x="7994650" y="1879600"/>
          <p14:tracePt t="43137" x="7969250" y="1879600"/>
          <p14:tracePt t="43148" x="7937500" y="1879600"/>
          <p14:tracePt t="43166" x="7886700" y="1885950"/>
          <p14:tracePt t="43182" x="7861300" y="1898650"/>
          <p14:tracePt t="43198" x="7842250" y="1898650"/>
          <p14:tracePt t="43215" x="7835900" y="1898650"/>
          <p14:tracePt t="43233" x="7804150" y="1905000"/>
          <p14:tracePt t="43248" x="7778750" y="1905000"/>
          <p14:tracePt t="43265" x="7645400" y="1905000"/>
          <p14:tracePt t="43282" x="7569200" y="1917700"/>
          <p14:tracePt t="43299" x="7505700" y="1917700"/>
          <p14:tracePt t="43315" x="7480300" y="1924050"/>
          <p14:tracePt t="43332" x="7461250" y="1924050"/>
          <p14:tracePt t="43348" x="7429500" y="1924050"/>
          <p14:tracePt t="43366" x="7359650" y="1924050"/>
          <p14:tracePt t="43382" x="7264400" y="1924050"/>
          <p14:tracePt t="43399" x="7188200" y="1924050"/>
          <p14:tracePt t="43415" x="7169150" y="1924050"/>
          <p14:tracePt t="43433" x="7162800" y="1924050"/>
          <p14:tracePt t="43465" x="7150100" y="1924050"/>
          <p14:tracePt t="43473" x="7112000" y="1917700"/>
          <p14:tracePt t="43482" x="7086600" y="1911350"/>
          <p14:tracePt t="43499" x="7042150" y="1905000"/>
          <p14:tracePt t="43515" x="7029450" y="1892300"/>
          <p14:tracePt t="43538" x="7016750" y="1879600"/>
          <p14:tracePt t="43549" x="7004050" y="1854200"/>
          <p14:tracePt t="43566" x="6991350" y="1828800"/>
          <p14:tracePt t="43582" x="6972300" y="1803400"/>
          <p14:tracePt t="43599" x="6959600" y="1784350"/>
          <p14:tracePt t="43616" x="6953250" y="1778000"/>
          <p14:tracePt t="43633" x="6953250" y="1758950"/>
          <p14:tracePt t="43649" x="6953250" y="1733550"/>
          <p14:tracePt t="43665" x="6953250" y="1682750"/>
          <p14:tracePt t="43682" x="6953250" y="1644650"/>
          <p14:tracePt t="43700" x="6953250" y="1612900"/>
          <p14:tracePt t="43716" x="6953250" y="1606550"/>
          <p14:tracePt t="43732" x="6965950" y="1593850"/>
          <p14:tracePt t="43749" x="6991350" y="1574800"/>
          <p14:tracePt t="43766" x="7029450" y="1555750"/>
          <p14:tracePt t="43782" x="7061200" y="1543050"/>
          <p14:tracePt t="43799" x="7080250" y="1530350"/>
          <p14:tracePt t="43816" x="7105650" y="1530350"/>
          <p14:tracePt t="43833" x="7226300" y="1530350"/>
          <p14:tracePt t="43849" x="7327900" y="1530350"/>
          <p14:tracePt t="43866" x="7391400" y="1530350"/>
          <p14:tracePt t="43882" x="7404100" y="1530350"/>
          <p14:tracePt t="43930" x="7423150" y="1530350"/>
          <p14:tracePt t="43937" x="7423150" y="1543050"/>
          <p14:tracePt t="43949" x="7429500" y="1555750"/>
          <p14:tracePt t="43967" x="7442200" y="1574800"/>
          <p14:tracePt t="43982" x="7442200" y="1581150"/>
          <p14:tracePt t="43999" x="7442200" y="1587500"/>
          <p14:tracePt t="44016" x="7442200" y="1600200"/>
          <p14:tracePt t="44034" x="7442200" y="1638300"/>
          <p14:tracePt t="44049" x="7442200" y="1676400"/>
          <p14:tracePt t="44066" x="7423150" y="1708150"/>
          <p14:tracePt t="44082" x="7410450" y="1739900"/>
          <p14:tracePt t="44101" x="7385050" y="1778000"/>
          <p14:tracePt t="44116" x="7353300" y="1803400"/>
          <p14:tracePt t="44132" x="7334250" y="1822450"/>
          <p14:tracePt t="44150" x="7321550" y="1828800"/>
          <p14:tracePt t="44167" x="7308850" y="1841500"/>
          <p14:tracePt t="44183" x="7283450" y="1847850"/>
          <p14:tracePt t="44199" x="7245350" y="1866900"/>
          <p14:tracePt t="44216" x="7200900" y="1873250"/>
          <p14:tracePt t="44234" x="7124700" y="1892300"/>
          <p14:tracePt t="44249" x="7080250" y="1892300"/>
          <p14:tracePt t="44266" x="7042150" y="1892300"/>
          <p14:tracePt t="44283" x="7023100" y="1892300"/>
          <p14:tracePt t="44300" x="7016750" y="1892300"/>
          <p14:tracePt t="44322" x="7004050" y="1892300"/>
          <p14:tracePt t="44333" x="6991350" y="1885950"/>
          <p14:tracePt t="44350" x="6965950" y="1860550"/>
          <p14:tracePt t="44367" x="6953250" y="1841500"/>
          <p14:tracePt t="44383" x="6940550" y="1822450"/>
          <p14:tracePt t="44400" x="6934200" y="1790700"/>
          <p14:tracePt t="44416" x="6921500" y="1752600"/>
          <p14:tracePt t="44434" x="6921500" y="1727200"/>
          <p14:tracePt t="44450" x="6921500" y="1714500"/>
          <p14:tracePt t="44466" x="6921500" y="1682750"/>
          <p14:tracePt t="44483" x="6927850" y="1651000"/>
          <p14:tracePt t="44500" x="6953250" y="1600200"/>
          <p14:tracePt t="44516" x="6978650" y="1568450"/>
          <p14:tracePt t="44533" x="6997700" y="1549400"/>
          <p14:tracePt t="44550" x="7023100" y="1524000"/>
          <p14:tracePt t="44567" x="7048500" y="1504950"/>
          <p14:tracePt t="44583" x="7092950" y="1498600"/>
          <p14:tracePt t="44600" x="7137400" y="1492250"/>
          <p14:tracePt t="44601" x="7156450" y="1492250"/>
          <p14:tracePt t="44616" x="7169150" y="1492250"/>
          <p14:tracePt t="44635" x="7200900" y="1492250"/>
          <p14:tracePt t="44665" x="7219950" y="1492250"/>
          <p14:tracePt t="44673" x="7226300" y="1511300"/>
          <p14:tracePt t="44683" x="7239000" y="1524000"/>
          <p14:tracePt t="44701" x="7258050" y="1549400"/>
          <p14:tracePt t="44717" x="7264400" y="1562100"/>
          <p14:tracePt t="44733" x="7264400" y="1581150"/>
          <p14:tracePt t="44750" x="7270750" y="1600200"/>
          <p14:tracePt t="44768" x="7277100" y="1619250"/>
          <p14:tracePt t="44783" x="7277100" y="1631950"/>
          <p14:tracePt t="44800" x="7277100" y="1644650"/>
          <p14:tracePt t="44816" x="7277100" y="1651000"/>
          <p14:tracePt t="44834" x="7277100" y="1663700"/>
          <p14:tracePt t="44850" x="7277100" y="1676400"/>
          <p14:tracePt t="44866" x="7277100" y="1682750"/>
          <p14:tracePt t="44883" x="7277100" y="1689100"/>
          <p14:tracePt t="44901" x="7270750" y="1695450"/>
          <p14:tracePt t="44917" x="7270750" y="1701800"/>
          <p14:tracePt t="44933" x="7264400" y="1714500"/>
          <p14:tracePt t="44950" x="7258050" y="1720850"/>
          <p14:tracePt t="44968" x="7251700" y="1733550"/>
          <p14:tracePt t="44983" x="7239000" y="1739900"/>
          <p14:tracePt t="45000" x="7239000" y="1746250"/>
          <p14:tracePt t="45017" x="7226300" y="1752600"/>
          <p14:tracePt t="45035" x="7219950" y="1758950"/>
          <p14:tracePt t="45050" x="7213600" y="1765300"/>
          <p14:tracePt t="45067" x="7207250" y="1765300"/>
          <p14:tracePt t="45083" x="7194550" y="1765300"/>
          <p14:tracePt t="45105" x="7175500" y="1765300"/>
          <p14:tracePt t="45117" x="7169150" y="1765300"/>
          <p14:tracePt t="45134" x="7137400" y="1765300"/>
          <p14:tracePt t="45151" x="7105650" y="1765300"/>
          <p14:tracePt t="45168" x="7073900" y="1765300"/>
          <p14:tracePt t="45169" x="7061200" y="1765300"/>
          <p14:tracePt t="45184" x="7048500" y="1765300"/>
          <p14:tracePt t="45200" x="7042150" y="1765300"/>
          <p14:tracePt t="45202" x="7023100" y="1765300"/>
          <p14:tracePt t="45217" x="7016750" y="1765300"/>
          <p14:tracePt t="45241" x="7010400" y="1765300"/>
          <p14:tracePt t="45250" x="7010400" y="1758950"/>
          <p14:tracePt t="45274" x="7004050" y="1758950"/>
          <p14:tracePt t="45283" x="6991350" y="1746250"/>
          <p14:tracePt t="45301" x="6985000" y="1733550"/>
          <p14:tracePt t="45317" x="6985000" y="1727200"/>
          <p14:tracePt t="45334" x="6978650" y="1720850"/>
          <p14:tracePt t="45350" x="6972300" y="1714500"/>
          <p14:tracePt t="45368" x="6972300" y="1708150"/>
          <p14:tracePt t="45418" x="6972300" y="1701800"/>
          <p14:tracePt t="45433" x="6972300" y="1695450"/>
          <p14:tracePt t="45441" x="6972300" y="1689100"/>
          <p14:tracePt t="45450" x="6972300" y="1682750"/>
          <p14:tracePt t="45467" x="6972300" y="1663700"/>
          <p14:tracePt t="45484" x="6972300" y="1644650"/>
          <p14:tracePt t="45501" x="6972300" y="1619250"/>
          <p14:tracePt t="45518" x="6978650" y="1593850"/>
          <p14:tracePt t="45534" x="6997700" y="1574800"/>
          <p14:tracePt t="45551" x="7016750" y="1555750"/>
          <p14:tracePt t="45569" x="7073900" y="1524000"/>
          <p14:tracePt t="45569" x="7118350" y="1511300"/>
          <p14:tracePt t="45584" x="7175500" y="1485900"/>
          <p14:tracePt t="45601" x="7302500" y="1441450"/>
          <p14:tracePt t="45602" x="7372350" y="1435100"/>
          <p14:tracePt t="45617" x="7499350" y="1422400"/>
          <p14:tracePt t="45635" x="7613650" y="1409700"/>
          <p14:tracePt t="45650" x="7747000" y="1409700"/>
          <p14:tracePt t="45668" x="7874000" y="1409700"/>
          <p14:tracePt t="45684" x="8013700" y="1422400"/>
          <p14:tracePt t="45702" x="8147050" y="1435100"/>
          <p14:tracePt t="45717" x="8248650" y="1435100"/>
          <p14:tracePt t="45734" x="8343900" y="1447800"/>
          <p14:tracePt t="45751" x="8464550" y="1466850"/>
          <p14:tracePt t="45769" x="8572500" y="1479550"/>
          <p14:tracePt t="45769" x="8629650" y="1492250"/>
          <p14:tracePt t="45784" x="8674100" y="1492250"/>
          <p14:tracePt t="45801" x="8750300" y="1498600"/>
          <p14:tracePt t="45818" x="8782050" y="1504950"/>
          <p14:tracePt t="45836" x="8807450" y="1504950"/>
          <p14:tracePt t="45851" x="8826500" y="1504950"/>
          <p14:tracePt t="45867" x="8839200" y="1504950"/>
          <p14:tracePt t="45884" x="8858250" y="1504950"/>
          <p14:tracePt t="45902" x="8858250" y="1498600"/>
          <p14:tracePt t="45946" x="8864600" y="1498600"/>
          <p14:tracePt t="45953" x="8883650" y="1498600"/>
          <p14:tracePt t="45969" x="8915400" y="1498600"/>
          <p14:tracePt t="45985" x="9010650" y="1511300"/>
          <p14:tracePt t="45986" x="9074150" y="1524000"/>
          <p14:tracePt t="46001" x="9175750" y="1530350"/>
          <p14:tracePt t="46018" x="9239250" y="1536700"/>
          <p14:tracePt t="46178" x="9251950" y="1536700"/>
          <p14:tracePt t="46186" x="9277350" y="1530350"/>
          <p14:tracePt t="46194" x="9283700" y="1524000"/>
          <p14:tracePt t="46202" x="9309100" y="1517650"/>
          <p14:tracePt t="46218" x="9334500" y="1504950"/>
          <p14:tracePt t="46235" x="9347200" y="1492250"/>
          <p14:tracePt t="46252" x="9347200" y="1485900"/>
          <p14:tracePt t="47042" x="9296400" y="1498600"/>
          <p14:tracePt t="47050" x="9226550" y="1498600"/>
          <p14:tracePt t="47057" x="9137650" y="1511300"/>
          <p14:tracePt t="47069" x="9048750" y="1517650"/>
          <p14:tracePt t="47085" x="8832850" y="1555750"/>
          <p14:tracePt t="47102" x="8591550" y="1587500"/>
          <p14:tracePt t="47120" x="8362950" y="1631950"/>
          <p14:tracePt t="47135" x="8185150" y="1663700"/>
          <p14:tracePt t="47152" x="8026400" y="1682750"/>
          <p14:tracePt t="47169" x="7893050" y="1701800"/>
          <p14:tracePt t="47170" x="7835900" y="1701800"/>
          <p14:tracePt t="47186" x="7708900" y="1708150"/>
          <p14:tracePt t="47202" x="7607300" y="1720850"/>
          <p14:tracePt t="47219" x="7556500" y="1733550"/>
          <p14:tracePt t="47235" x="7512050" y="1739900"/>
          <p14:tracePt t="47253" x="7480300" y="1746250"/>
          <p14:tracePt t="47269" x="7454900" y="1746250"/>
          <p14:tracePt t="47286" x="7429500" y="1746250"/>
          <p14:tracePt t="47302" x="7410450" y="1752600"/>
          <p14:tracePt t="47320" x="7385050" y="1765300"/>
          <p14:tracePt t="47336" x="7359650" y="1765300"/>
          <p14:tracePt t="47352" x="7327900" y="1778000"/>
          <p14:tracePt t="47369" x="7296150" y="1784350"/>
          <p14:tracePt t="47370" x="7283450" y="1790700"/>
          <p14:tracePt t="47387" x="7277100" y="1790700"/>
          <p14:tracePt t="47402" x="7264400" y="1797050"/>
          <p14:tracePt t="47474" x="7258050" y="1803400"/>
          <p14:tracePt t="47482" x="7245350" y="1803400"/>
          <p14:tracePt t="47489" x="7245350" y="1809750"/>
          <p14:tracePt t="47502" x="7232650" y="1816100"/>
          <p14:tracePt t="47519" x="7226300" y="1822450"/>
          <p14:tracePt t="47536" x="7219950" y="1822450"/>
          <p14:tracePt t="47554" x="7194550" y="1835150"/>
          <p14:tracePt t="47569" x="7188200" y="1835150"/>
          <p14:tracePt t="47570" x="7181850" y="1835150"/>
          <p14:tracePt t="47586" x="7150100" y="1841500"/>
          <p14:tracePt t="47603" x="7137400" y="1841500"/>
          <p14:tracePt t="47620" x="7131050" y="1841500"/>
          <p14:tracePt t="47636" x="7118350" y="1841500"/>
          <p14:tracePt t="47653" x="7099300" y="1841500"/>
          <p14:tracePt t="47669" x="7086600" y="1841500"/>
          <p14:tracePt t="47687" x="7067550" y="1835150"/>
          <p14:tracePt t="47702" x="7048500" y="1828800"/>
          <p14:tracePt t="47720" x="7029450" y="1822450"/>
          <p14:tracePt t="47736" x="7016750" y="1816100"/>
          <p14:tracePt t="47754" x="7010400" y="1816100"/>
          <p14:tracePt t="47785" x="7004050" y="1809750"/>
          <p14:tracePt t="47794" x="6991350" y="1790700"/>
          <p14:tracePt t="47802" x="6991350" y="1784350"/>
          <p14:tracePt t="47820" x="6978650" y="1765300"/>
          <p14:tracePt t="47836" x="6972300" y="1752600"/>
          <p14:tracePt t="47853" x="6972300" y="1746250"/>
          <p14:tracePt t="47869" x="6965950" y="1727200"/>
          <p14:tracePt t="47887" x="6959600" y="1714500"/>
          <p14:tracePt t="47903" x="6959600" y="1695450"/>
          <p14:tracePt t="47920" x="6959600" y="1676400"/>
          <p14:tracePt t="47936" x="6959600" y="1657350"/>
          <p14:tracePt t="47937" x="6959600" y="1638300"/>
          <p14:tracePt t="47954" x="6959600" y="1619250"/>
          <p14:tracePt t="47969" x="6965950" y="1593850"/>
          <p14:tracePt t="47986" x="6978650" y="1581150"/>
          <p14:tracePt t="48003" x="6978650" y="1568450"/>
          <p14:tracePt t="48021" x="6991350" y="1562100"/>
          <p14:tracePt t="48036" x="6997700" y="1549400"/>
          <p14:tracePt t="48053" x="7029450" y="1536700"/>
          <p14:tracePt t="48070" x="7067550" y="1524000"/>
          <p14:tracePt t="48087" x="7118350" y="1504950"/>
          <p14:tracePt t="48103" x="7143750" y="1504950"/>
          <p14:tracePt t="48120" x="7162800" y="1504950"/>
          <p14:tracePt t="48136" x="7181850" y="1504950"/>
          <p14:tracePt t="48154" x="7213600" y="1504950"/>
          <p14:tracePt t="48170" x="7232650" y="1504950"/>
          <p14:tracePt t="48210" x="7239000" y="1504950"/>
          <p14:tracePt t="48218" x="7245350" y="1504950"/>
          <p14:tracePt t="48226" x="7258050" y="1517650"/>
          <p14:tracePt t="48236" x="7270750" y="1530350"/>
          <p14:tracePt t="48253" x="7296150" y="1562100"/>
          <p14:tracePt t="48270" x="7315200" y="1581150"/>
          <p14:tracePt t="48290" x="7315200" y="1587500"/>
          <p14:tracePt t="48306" x="7315200" y="1600200"/>
          <p14:tracePt t="48320" x="7315200" y="1606550"/>
          <p14:tracePt t="48337" x="7321550" y="1631950"/>
          <p14:tracePt t="48338" x="7321550" y="1638300"/>
          <p14:tracePt t="48354" x="7321550" y="1670050"/>
          <p14:tracePt t="48370" x="7321550" y="1695450"/>
          <p14:tracePt t="48387" x="7321550" y="1714500"/>
          <p14:tracePt t="48403" x="7315200" y="1733550"/>
          <p14:tracePt t="48421" x="7308850" y="1752600"/>
          <p14:tracePt t="48437" x="7296150" y="1771650"/>
          <p14:tracePt t="48453" x="7283450" y="1784350"/>
          <p14:tracePt t="48470" x="7270750" y="1797050"/>
          <p14:tracePt t="48488" x="7239000" y="1816100"/>
          <p14:tracePt t="48503" x="7200900" y="1835150"/>
          <p14:tracePt t="48521" x="7169150" y="1835150"/>
          <p14:tracePt t="48522" x="7156450" y="1841500"/>
          <p14:tracePt t="48537" x="7150100" y="1841500"/>
          <p14:tracePt t="48554" x="7143750" y="1847850"/>
          <p14:tracePt t="48570" x="7137400" y="1847850"/>
          <p14:tracePt t="48587" x="7124700" y="1847850"/>
          <p14:tracePt t="48603" x="7105650" y="1854200"/>
          <p14:tracePt t="48621" x="7092950" y="1854200"/>
          <p14:tracePt t="49227" x="7099300" y="1854200"/>
          <p14:tracePt t="49234" x="7131050" y="1854200"/>
          <p14:tracePt t="49242" x="7175500" y="1841500"/>
          <p14:tracePt t="49254" x="7226300" y="1835150"/>
          <p14:tracePt t="49271" x="7359650" y="1797050"/>
          <p14:tracePt t="49287" x="7543800" y="1778000"/>
          <p14:tracePt t="49305" x="7804150" y="1771650"/>
          <p14:tracePt t="49321" x="7956550" y="1771650"/>
          <p14:tracePt t="49322" x="8020050" y="1765300"/>
          <p14:tracePt t="49337" x="8128000" y="1752600"/>
          <p14:tracePt t="49354" x="8204200" y="1752600"/>
          <p14:tracePt t="49372" x="8267700" y="1752600"/>
          <p14:tracePt t="49387" x="8331200" y="1746250"/>
          <p14:tracePt t="49404" x="8407400" y="1733550"/>
          <p14:tracePt t="49421" x="8489950" y="1714500"/>
          <p14:tracePt t="49439" x="8553450" y="1689100"/>
          <p14:tracePt t="49454" x="8604250" y="1676400"/>
          <p14:tracePt t="49471" x="8655050" y="1670050"/>
          <p14:tracePt t="49488" x="8731250" y="1663700"/>
          <p14:tracePt t="49505" x="8890000" y="1631950"/>
          <p14:tracePt t="49521" x="8940800" y="1619250"/>
          <p14:tracePt t="49538" x="9017000" y="1587500"/>
          <p14:tracePt t="49555" x="9042400" y="1574800"/>
          <p14:tracePt t="49572" x="9048750" y="1574800"/>
          <p14:tracePt t="49588" x="9055100" y="1574800"/>
          <p14:tracePt t="49604" x="9093200" y="1568450"/>
          <p14:tracePt t="49621" x="9175750" y="1562100"/>
          <p14:tracePt t="49639" x="9251950" y="1549400"/>
          <p14:tracePt t="49655" x="9302750" y="1536700"/>
          <p14:tracePt t="49671" x="9321800" y="1530350"/>
          <p14:tracePt t="49706" x="9328150" y="1530350"/>
          <p14:tracePt t="49713" x="9334500" y="1530350"/>
          <p14:tracePt t="49826" x="9340850" y="1530350"/>
          <p14:tracePt t="49834" x="9340850" y="1524000"/>
          <p14:tracePt t="49858" x="9347200" y="1524000"/>
          <p14:tracePt t="50042" x="9340850" y="1524000"/>
          <p14:tracePt t="50058" x="9328150" y="1524000"/>
          <p14:tracePt t="50066" x="9321800" y="1524000"/>
          <p14:tracePt t="50074" x="9315450" y="1524000"/>
          <p14:tracePt t="50088" x="9309100" y="1524000"/>
          <p14:tracePt t="50105" x="9290050" y="1524000"/>
          <p14:tracePt t="50106" x="9283700" y="1524000"/>
          <p14:tracePt t="50122" x="9264650" y="1524000"/>
          <p14:tracePt t="50138" x="9239250" y="1511300"/>
          <p14:tracePt t="50155" x="9226550" y="1504950"/>
          <p14:tracePt t="50178" x="9220200" y="1504950"/>
          <p14:tracePt t="50189" x="9220200" y="1498600"/>
          <p14:tracePt t="50205" x="9213850" y="1492250"/>
          <p14:tracePt t="50222" x="9207500" y="1479550"/>
          <p14:tracePt t="50238" x="9201150" y="1479550"/>
          <p14:tracePt t="50258" x="9201150" y="1473200"/>
          <p14:tracePt t="50272" x="9201150" y="1466850"/>
          <p14:tracePt t="50288" x="9201150" y="1435100"/>
          <p14:tracePt t="50305" x="9201150" y="1403350"/>
          <p14:tracePt t="50306" x="9201150" y="1390650"/>
          <p14:tracePt t="50323" x="9201150" y="1365250"/>
          <p14:tracePt t="50338" x="9201150" y="1358900"/>
          <p14:tracePt t="50355" x="9201150" y="1352550"/>
          <p14:tracePt t="50372" x="9201150" y="1346200"/>
          <p14:tracePt t="50389" x="9201150" y="1333500"/>
          <p14:tracePt t="50405" x="9226550" y="1308100"/>
          <p14:tracePt t="50422" x="9258300" y="1276350"/>
          <p14:tracePt t="50439" x="9277350" y="1257300"/>
          <p14:tracePt t="50456" x="9290050" y="1250950"/>
          <p14:tracePt t="50472" x="9296400" y="1250950"/>
          <p14:tracePt t="50489" x="9302750" y="1244600"/>
          <p14:tracePt t="50505" x="9309100" y="1244600"/>
          <p14:tracePt t="50506" x="9315450" y="1244600"/>
          <p14:tracePt t="50523" x="9321800" y="1244600"/>
          <p14:tracePt t="50554" x="9328150" y="1238250"/>
          <p14:tracePt t="50562" x="9334500" y="1238250"/>
          <p14:tracePt t="50572" x="9347200" y="1244600"/>
          <p14:tracePt t="50589" x="9429750" y="1295400"/>
          <p14:tracePt t="50605" x="9499600" y="1327150"/>
          <p14:tracePt t="50622" x="9518650" y="1339850"/>
          <p14:tracePt t="50642" x="9525000" y="1346200"/>
          <p14:tracePt t="50658" x="9525000" y="1358900"/>
          <p14:tracePt t="50672" x="9525000" y="1365250"/>
          <p14:tracePt t="50689" x="9525000" y="1384300"/>
          <p14:tracePt t="50690" x="9525000" y="1397000"/>
          <p14:tracePt t="50705" x="9525000" y="1422400"/>
          <p14:tracePt t="50723" x="9525000" y="1441450"/>
          <p14:tracePt t="50739" x="9525000" y="1466850"/>
          <p14:tracePt t="50755" x="9525000" y="1473200"/>
          <p14:tracePt t="50772" x="9525000" y="1479550"/>
          <p14:tracePt t="50789" x="9525000" y="1492250"/>
          <p14:tracePt t="50805" x="9512300" y="1504950"/>
          <p14:tracePt t="50827" x="9505950" y="1511300"/>
          <p14:tracePt t="50839" x="9499600" y="1511300"/>
          <p14:tracePt t="50857" x="9486900" y="1524000"/>
          <p14:tracePt t="50872" x="9480550" y="1530350"/>
          <p14:tracePt t="50889" x="9461500" y="1530350"/>
          <p14:tracePt t="50906" x="9448800" y="1536700"/>
          <p14:tracePt t="50923" x="9442450" y="1543050"/>
          <p14:tracePt t="50939" x="9429750" y="1543050"/>
          <p14:tracePt t="50956" x="9385300" y="1543050"/>
          <p14:tracePt t="50972" x="9334500" y="1543050"/>
          <p14:tracePt t="50990" x="9296400" y="1543050"/>
          <p14:tracePt t="51006" x="9271000" y="1543050"/>
          <p14:tracePt t="51023" x="9264650" y="1543050"/>
          <p14:tracePt t="51039" x="9258300" y="1543050"/>
          <p14:tracePt t="51058" x="9251950" y="1543050"/>
          <p14:tracePt t="51082" x="9245600" y="1543050"/>
          <p14:tracePt t="51098" x="9239250" y="1543050"/>
          <p14:tracePt t="51106" x="9232900" y="1543050"/>
          <p14:tracePt t="51123" x="9220200" y="1543050"/>
          <p14:tracePt t="51140" x="9213850" y="1543050"/>
          <p14:tracePt t="51156" x="9207500" y="1536700"/>
          <p14:tracePt t="51173" x="9201150" y="1530350"/>
          <p14:tracePt t="51190" x="9194800" y="1517650"/>
          <p14:tracePt t="51206" x="9188450" y="1498600"/>
          <p14:tracePt t="51223" x="9175750" y="1466850"/>
          <p14:tracePt t="51239" x="9175750" y="1441450"/>
          <p14:tracePt t="51257" x="9175750" y="1416050"/>
          <p14:tracePt t="51258" x="9175750" y="1403350"/>
          <p14:tracePt t="51273" x="9175750" y="1397000"/>
          <p14:tracePt t="51289" x="9175750" y="1384300"/>
          <p14:tracePt t="51290" x="9175750" y="1377950"/>
          <p14:tracePt t="51306" x="9175750" y="1365250"/>
          <p14:tracePt t="51324" x="9175750" y="1352550"/>
          <p14:tracePt t="51340" x="9175750" y="1333500"/>
          <p14:tracePt t="51356" x="9175750" y="1327150"/>
          <p14:tracePt t="51373" x="9182100" y="1314450"/>
          <p14:tracePt t="51390" x="9188450" y="1308100"/>
          <p14:tracePt t="51406" x="9194800" y="1295400"/>
          <p14:tracePt t="51423" x="9201150" y="1282700"/>
          <p14:tracePt t="51439" x="9207500" y="1276350"/>
          <p14:tracePt t="51457" x="9226550" y="1263650"/>
          <p14:tracePt t="51473" x="9239250" y="1257300"/>
          <p14:tracePt t="51490" x="9258300" y="1257300"/>
          <p14:tracePt t="51506" x="9264650" y="1250950"/>
          <p14:tracePt t="51563" x="9271000" y="1250950"/>
          <p14:tracePt t="51579" x="9277350" y="1250950"/>
          <p14:tracePt t="51610" x="9283700" y="1250950"/>
          <p14:tracePt t="51618" x="9290050" y="1250950"/>
          <p14:tracePt t="51626" x="9296400" y="1257300"/>
          <p14:tracePt t="51640" x="9302750" y="1270000"/>
          <p14:tracePt t="51656" x="9321800" y="1289050"/>
          <p14:tracePt t="51673" x="9353550" y="1308100"/>
          <p14:tracePt t="51691" x="9366250" y="1320800"/>
          <p14:tracePt t="51738" x="9366250" y="1339850"/>
          <p14:tracePt t="51754" x="9366250" y="1352550"/>
          <p14:tracePt t="51762" x="9372600" y="1365250"/>
          <p14:tracePt t="51773" x="9372600" y="1377950"/>
          <p14:tracePt t="51790" x="9372600" y="1403350"/>
          <p14:tracePt t="51806" x="9378950" y="1416050"/>
          <p14:tracePt t="51824" x="9378950" y="1422400"/>
          <p14:tracePt t="51840" x="9378950" y="1435100"/>
          <p14:tracePt t="51856" x="9378950" y="1447800"/>
          <p14:tracePt t="51874" x="9378950" y="1473200"/>
          <p14:tracePt t="51891" x="9366250" y="1498600"/>
          <p14:tracePt t="51907" x="9353550" y="1511300"/>
          <p14:tracePt t="51924" x="9334500" y="1530350"/>
          <p14:tracePt t="51940" x="9309100" y="1549400"/>
          <p14:tracePt t="51958" x="9277350" y="1562100"/>
          <p14:tracePt t="51973" x="9258300" y="1568450"/>
          <p14:tracePt t="51990" x="9251950" y="1574800"/>
          <p14:tracePt t="52007" x="9239250" y="1574800"/>
          <p14:tracePt t="52024" x="9175750" y="1581150"/>
          <p14:tracePt t="52040" x="9080500" y="1600200"/>
          <p14:tracePt t="52057" x="8934450" y="1625600"/>
          <p14:tracePt t="52073" x="8788400" y="1631950"/>
          <p14:tracePt t="52074" x="8699500" y="1651000"/>
          <p14:tracePt t="52091" x="8477250" y="1676400"/>
          <p14:tracePt t="52107" x="8286750" y="1676400"/>
          <p14:tracePt t="52123" x="8134350" y="1676400"/>
          <p14:tracePt t="52140" x="8013700" y="1676400"/>
          <p14:tracePt t="52158" x="7918450" y="1676400"/>
          <p14:tracePt t="52173" x="7848600" y="1689100"/>
          <p14:tracePt t="52190" x="7791450" y="1701800"/>
          <p14:tracePt t="52207" x="7747000" y="1708150"/>
          <p14:tracePt t="52224" x="7677150" y="1714500"/>
          <p14:tracePt t="52240" x="7600950" y="1720850"/>
          <p14:tracePt t="52257" x="7556500" y="1733550"/>
          <p14:tracePt t="52258" x="7543800" y="1739900"/>
          <p14:tracePt t="52274" x="7531100" y="1739900"/>
          <p14:tracePt t="52298" x="7524750" y="1739900"/>
          <p14:tracePt t="52315" x="7518400" y="1739900"/>
          <p14:tracePt t="52324" x="7512050" y="1739900"/>
          <p14:tracePt t="52340" x="7486650" y="1746250"/>
          <p14:tracePt t="52358" x="7461250" y="1752600"/>
          <p14:tracePt t="52374" x="7448550" y="1758950"/>
          <p14:tracePt t="52391" x="7435850" y="1758950"/>
          <p14:tracePt t="52407" x="7423150" y="1765300"/>
          <p14:tracePt t="52425" x="7391400" y="1771650"/>
          <p14:tracePt t="52440" x="7366000" y="1771650"/>
          <p14:tracePt t="52457" x="7327900" y="1784350"/>
          <p14:tracePt t="52458" x="7308850" y="1790700"/>
          <p14:tracePt t="52474" x="7296150" y="1797050"/>
          <p14:tracePt t="52491" x="7283450" y="1797050"/>
          <p14:tracePt t="52507" x="7270750" y="1809750"/>
          <p14:tracePt t="52524" x="7258050" y="1809750"/>
          <p14:tracePt t="52541" x="7213600" y="1822450"/>
          <p14:tracePt t="52558" x="7169150" y="1822450"/>
          <p14:tracePt t="52574" x="7150100" y="1828800"/>
          <p14:tracePt t="52595" x="7143750" y="1828800"/>
          <p14:tracePt t="52618" x="7137400" y="1828800"/>
          <p14:tracePt t="52626" x="7124700" y="1828800"/>
          <p14:tracePt t="52640" x="7118350" y="1828800"/>
          <p14:tracePt t="52657" x="7105650" y="1828800"/>
          <p14:tracePt t="52658" x="7099300" y="1828800"/>
          <p14:tracePt t="52674" x="7092950" y="1828800"/>
          <p14:tracePt t="52706" x="7086600" y="1828800"/>
          <p14:tracePt t="52714" x="7080250" y="1828800"/>
          <p14:tracePt t="52724" x="7061200" y="1809750"/>
          <p14:tracePt t="52741" x="7035800" y="1797050"/>
          <p14:tracePt t="52758" x="7029450" y="1790700"/>
          <p14:tracePt t="52794" x="7029450" y="1778000"/>
          <p14:tracePt t="52802" x="7023100" y="1771650"/>
          <p14:tracePt t="52810" x="7010400" y="1752600"/>
          <p14:tracePt t="52825" x="6997700" y="1727200"/>
          <p14:tracePt t="52842" x="6972300" y="1670050"/>
          <p14:tracePt t="52842" x="6965950" y="1657350"/>
          <p14:tracePt t="52857" x="6953250" y="1644650"/>
          <p14:tracePt t="52874" x="6953250" y="1638300"/>
          <p14:tracePt t="52898" x="6953250" y="1631950"/>
          <p14:tracePt t="52907" x="6953250" y="1625600"/>
          <p14:tracePt t="52924" x="6953250" y="1606550"/>
          <p14:tracePt t="52941" x="6953250" y="1587500"/>
          <p14:tracePt t="52959" x="6959600" y="1555750"/>
          <p14:tracePt t="52974" x="6965950" y="1543050"/>
          <p14:tracePt t="52991" x="6978650" y="1530350"/>
          <p14:tracePt t="53008" x="6997700" y="1524000"/>
          <p14:tracePt t="53026" x="7023100" y="1511300"/>
          <p14:tracePt t="53051" x="7029450" y="1511300"/>
          <p14:tracePt t="53066" x="7042150" y="1511300"/>
          <p14:tracePt t="53075" x="7048500" y="1511300"/>
          <p14:tracePt t="53092" x="7105650" y="1511300"/>
          <p14:tracePt t="53107" x="7175500" y="1530350"/>
          <p14:tracePt t="53125" x="7245350" y="1562100"/>
          <p14:tracePt t="53141" x="7270750" y="1568450"/>
          <p14:tracePt t="53186" x="7277100" y="1568450"/>
          <p14:tracePt t="53195" x="7277100" y="1574800"/>
          <p14:tracePt t="53210" x="7283450" y="1581150"/>
          <p14:tracePt t="53227" x="7283450" y="1587500"/>
          <p14:tracePt t="53234" x="7283450" y="1593850"/>
          <p14:tracePt t="53242" x="7283450" y="1600200"/>
          <p14:tracePt t="53258" x="7283450" y="1606550"/>
          <p14:tracePt t="53275" x="7283450" y="1612900"/>
          <p14:tracePt t="53291" x="7283450" y="1625600"/>
          <p14:tracePt t="53309" x="7283450" y="1638300"/>
          <p14:tracePt t="53325" x="7283450" y="1651000"/>
          <p14:tracePt t="53341" x="7283450" y="1676400"/>
          <p14:tracePt t="53358" x="7283450" y="1695450"/>
          <p14:tracePt t="53376" x="7283450" y="1714500"/>
          <p14:tracePt t="53392" x="7283450" y="1727200"/>
          <p14:tracePt t="53408" x="7283450" y="1739900"/>
          <p14:tracePt t="53425" x="7283450" y="1746250"/>
          <p14:tracePt t="53443" x="7277100" y="1765300"/>
          <p14:tracePt t="53459" x="7270750" y="1765300"/>
          <p14:tracePt t="53475" x="7264400" y="1778000"/>
          <p14:tracePt t="53491" x="7245350" y="1784350"/>
          <p14:tracePt t="53509" x="7232650" y="1790700"/>
          <p14:tracePt t="53525" x="7226300" y="1797050"/>
          <p14:tracePt t="53542" x="7219950" y="1797050"/>
          <p14:tracePt t="53558" x="7213600" y="1797050"/>
          <p14:tracePt t="53576" x="7207250" y="1797050"/>
          <p14:tracePt t="53592" x="7194550" y="1803400"/>
          <p14:tracePt t="53608" x="7175500" y="1809750"/>
          <p14:tracePt t="53625" x="7169150" y="1809750"/>
          <p14:tracePt t="53747" x="7162800" y="1809750"/>
          <p14:tracePt t="54339" x="7156450" y="1809750"/>
          <p14:tracePt t="54434" x="7156450" y="1816100"/>
          <p14:tracePt t="54483" x="7150100" y="1816100"/>
          <p14:tracePt t="54498" x="7137400" y="1822450"/>
          <p14:tracePt t="54506" x="7131050" y="1822450"/>
          <p14:tracePt t="54514" x="7118350" y="1822450"/>
          <p14:tracePt t="54526" x="7092950" y="1828800"/>
          <p14:tracePt t="54542" x="7035800" y="1835150"/>
          <p14:tracePt t="54560" x="6965950" y="1835150"/>
          <p14:tracePt t="54577" x="6915150" y="1847850"/>
          <p14:tracePt t="54593" x="6883400" y="1854200"/>
          <p14:tracePt t="54610" x="6838950" y="1860550"/>
          <p14:tracePt t="54626" x="6788150" y="1879600"/>
          <p14:tracePt t="54644" x="6629400" y="1905000"/>
          <p14:tracePt t="54660" x="6477000" y="1924050"/>
          <p14:tracePt t="54676" x="6280150" y="1949450"/>
          <p14:tracePt t="54693" x="6096000" y="1993900"/>
          <p14:tracePt t="54711" x="5943600" y="2025650"/>
          <p14:tracePt t="54726" x="5784850" y="2051050"/>
          <p14:tracePt t="54743" x="5575300" y="2082800"/>
          <p14:tracePt t="54759" x="5289550" y="2120900"/>
          <p14:tracePt t="54777" x="4972050" y="2203450"/>
          <p14:tracePt t="54793" x="4711700" y="2254250"/>
          <p14:tracePt t="54809" x="4495800" y="2317750"/>
          <p14:tracePt t="54826" x="4254500" y="2387600"/>
          <p14:tracePt t="54843" x="4133850" y="2413000"/>
          <p14:tracePt t="54859" x="4006850" y="2438400"/>
          <p14:tracePt t="54876" x="3886200" y="2463800"/>
          <p14:tracePt t="54893" x="3790950" y="2495550"/>
          <p14:tracePt t="54910" x="3702050" y="2552700"/>
          <p14:tracePt t="54926" x="3606800" y="2609850"/>
          <p14:tracePt t="54943" x="3536950" y="2660650"/>
          <p14:tracePt t="54960" x="3460750" y="2711450"/>
          <p14:tracePt t="54977" x="3390900" y="2743200"/>
          <p14:tracePt t="54993" x="3314700" y="2768600"/>
          <p14:tracePt t="55010" x="3219450" y="2819400"/>
          <p14:tracePt t="55026" x="3175000" y="2844800"/>
          <p14:tracePt t="55044" x="3117850" y="2876550"/>
          <p14:tracePt t="55060" x="3048000" y="2914650"/>
          <p14:tracePt t="55076" x="2965450" y="2959100"/>
          <p14:tracePt t="55093" x="2876550" y="2997200"/>
          <p14:tracePt t="55111" x="2787650" y="3035300"/>
          <p14:tracePt t="55126" x="2679700" y="3086100"/>
          <p14:tracePt t="55143" x="2597150" y="3124200"/>
          <p14:tracePt t="55160" x="2508250" y="3168650"/>
          <p14:tracePt t="55177" x="2432050" y="3200400"/>
          <p14:tracePt t="55193" x="2349500" y="3232150"/>
          <p14:tracePt t="55210" x="2247900" y="3257550"/>
          <p14:tracePt t="55211" x="2190750" y="3276600"/>
          <p14:tracePt t="55226" x="2101850" y="3308350"/>
          <p14:tracePt t="55244" x="2032000" y="3346450"/>
          <p14:tracePt t="55260" x="1993900" y="3371850"/>
          <p14:tracePt t="55276" x="1974850" y="3397250"/>
          <p14:tracePt t="55293" x="1949450" y="3422650"/>
          <p14:tracePt t="55311" x="1930400" y="3441700"/>
          <p14:tracePt t="55326" x="1917700" y="3460750"/>
          <p14:tracePt t="55343" x="1898650" y="3486150"/>
          <p14:tracePt t="55360" x="1892300" y="3492500"/>
          <p14:tracePt t="55451" x="1892300" y="3498850"/>
          <p14:tracePt t="55458" x="1898650" y="3498850"/>
          <p14:tracePt t="55466" x="1905000" y="3498850"/>
          <p14:tracePt t="55477" x="1917700" y="3498850"/>
          <p14:tracePt t="55493" x="1930400" y="3492500"/>
          <p14:tracePt t="55510" x="1949450" y="3479800"/>
          <p14:tracePt t="55528" x="1949450" y="3473450"/>
          <p14:tracePt t="55543" x="1955800" y="3467100"/>
          <p14:tracePt t="55560" x="1955800" y="3429000"/>
          <p14:tracePt t="55577" x="1924050" y="3371850"/>
          <p14:tracePt t="55595" x="1828800" y="3219450"/>
          <p14:tracePt t="55610" x="1727200" y="3003550"/>
          <p14:tracePt t="55627" x="1593850" y="2692400"/>
          <p14:tracePt t="55643" x="1466850" y="2362200"/>
          <p14:tracePt t="55661" x="1435100" y="2184400"/>
          <p14:tracePt t="55677" x="1428750" y="2120900"/>
          <p14:tracePt t="55693" x="1422400" y="2089150"/>
          <p14:tracePt t="55710" x="1422400" y="2082800"/>
          <p14:tracePt t="55728" x="1422400" y="2070100"/>
          <p14:tracePt t="55743" x="1422400" y="2057400"/>
          <p14:tracePt t="55760" x="1422400" y="2032000"/>
          <p14:tracePt t="55777" x="1428750" y="1987550"/>
          <p14:tracePt t="55795" x="1441450" y="1936750"/>
          <p14:tracePt t="55811" x="1447800" y="1930400"/>
          <p14:tracePt t="55827" x="1454150" y="1911350"/>
          <p14:tracePt t="55843" x="1454150" y="1905000"/>
          <p14:tracePt t="55861" x="1460500" y="1892300"/>
          <p14:tracePt t="56475" x="1466850" y="1892300"/>
          <p14:tracePt t="56499" x="1466850" y="1898650"/>
          <p14:tracePt t="56507" x="1466850" y="1905000"/>
          <p14:tracePt t="56523" x="1466850" y="1911350"/>
          <p14:tracePt t="56755" x="1466850" y="1917700"/>
          <p14:tracePt t="56867" x="1466850" y="1924050"/>
          <p14:tracePt t="56875" x="1473200" y="1930400"/>
          <p14:tracePt t="56882" x="1473200" y="1943100"/>
          <p14:tracePt t="56899" x="1473200" y="1955800"/>
          <p14:tracePt t="56911" x="1473200" y="1962150"/>
          <p14:tracePt t="56928" x="1479550" y="1981200"/>
          <p14:tracePt t="56946" x="1485900" y="2038350"/>
          <p14:tracePt t="56962" x="1498600" y="2120900"/>
          <p14:tracePt t="56963" x="1511300" y="2184400"/>
          <p14:tracePt t="56978" x="1524000" y="2305050"/>
          <p14:tracePt t="56995" x="1543050" y="2438400"/>
          <p14:tracePt t="57012" x="1543050" y="2546350"/>
          <p14:tracePt t="57028" x="1543050" y="2654300"/>
          <p14:tracePt t="57045" x="1543050" y="2749550"/>
          <p14:tracePt t="57062" x="1549400" y="2844800"/>
          <p14:tracePt t="57079" x="1568450" y="2952750"/>
          <p14:tracePt t="57095" x="1581150" y="3041650"/>
          <p14:tracePt t="57112" x="1581150" y="3111500"/>
          <p14:tracePt t="57129" x="1581150" y="3162300"/>
          <p14:tracePt t="57146" x="1581150" y="3219450"/>
          <p14:tracePt t="57162" x="1581150" y="3270250"/>
          <p14:tracePt t="57163" x="1581150" y="3289300"/>
          <p14:tracePt t="57178" x="1581150" y="3321050"/>
          <p14:tracePt t="57195" x="1581150" y="3346450"/>
          <p14:tracePt t="57212" x="1581150" y="3365500"/>
          <p14:tracePt t="57228" x="1581150" y="3378200"/>
          <p14:tracePt t="57245" x="1581150" y="3384550"/>
          <p14:tracePt t="57262" x="1581150" y="3397250"/>
          <p14:tracePt t="57279" x="1581150" y="3403600"/>
          <p14:tracePt t="57295" x="1581150" y="3416300"/>
          <p14:tracePt t="57312" x="1581150" y="3429000"/>
          <p14:tracePt t="57329" x="1581150" y="3460750"/>
          <p14:tracePt t="57346" x="1581150" y="3486150"/>
          <p14:tracePt t="57362" x="1581150" y="3492500"/>
          <p14:tracePt t="57378" x="1581150" y="3517900"/>
          <p14:tracePt t="57395" x="1581150" y="3543300"/>
          <p14:tracePt t="57413" x="1581150" y="3556000"/>
          <p14:tracePt t="57428" x="1581150" y="3562350"/>
          <p14:tracePt t="57731" x="1574800" y="3568700"/>
          <p14:tracePt t="57739" x="1562100" y="3568700"/>
          <p14:tracePt t="57747" x="1549400" y="3568700"/>
          <p14:tracePt t="57762" x="1536700" y="3568700"/>
          <p14:tracePt t="57763" x="1511300" y="3568700"/>
          <p14:tracePt t="57779" x="1447800" y="3568700"/>
          <p14:tracePt t="57796" x="1358900" y="3568700"/>
          <p14:tracePt t="57813" x="1257300" y="3568700"/>
          <p14:tracePt t="57829" x="1149350" y="3556000"/>
          <p14:tracePt t="57846" x="1073150" y="3556000"/>
          <p14:tracePt t="57862" x="1022350" y="3556000"/>
          <p14:tracePt t="57880" x="984250" y="3556000"/>
          <p14:tracePt t="57895" x="933450" y="3549650"/>
          <p14:tracePt t="57913" x="876300" y="3524250"/>
          <p14:tracePt t="57929" x="781050" y="3505200"/>
          <p14:tracePt t="57946" x="679450" y="3492500"/>
          <p14:tracePt t="57962" x="654050" y="3492500"/>
          <p14:tracePt t="57979" x="635000" y="3492500"/>
          <p14:tracePt t="57996" x="628650" y="3492500"/>
          <p14:tracePt t="58013" x="615950" y="3492500"/>
          <p14:tracePt t="58029" x="609600" y="3492500"/>
          <p14:tracePt t="58046" x="596900" y="3486150"/>
          <p14:tracePt t="58130" x="590550" y="3486150"/>
          <p14:tracePt t="58139" x="577850" y="3486150"/>
          <p14:tracePt t="58595" x="584200" y="3486150"/>
          <p14:tracePt t="58602" x="590550" y="3486150"/>
          <p14:tracePt t="58683" x="596900" y="3486150"/>
          <p14:tracePt t="58691" x="603250" y="3486150"/>
          <p14:tracePt t="58699" x="622300" y="3486150"/>
          <p14:tracePt t="58713" x="628650" y="3486150"/>
          <p14:tracePt t="58730" x="654050" y="3486150"/>
          <p14:tracePt t="58746" x="679450" y="3479800"/>
          <p14:tracePt t="58747" x="685800" y="3479800"/>
          <p14:tracePt t="58764" x="704850" y="3473450"/>
          <p14:tracePt t="58780" x="717550" y="3473450"/>
          <p14:tracePt t="58796" x="736600" y="3467100"/>
          <p14:tracePt t="58813" x="768350" y="3467100"/>
          <p14:tracePt t="58831" x="793750" y="3467100"/>
          <p14:tracePt t="58846" x="806450" y="3467100"/>
          <p14:tracePt t="58907" x="812800" y="3467100"/>
          <p14:tracePt t="58915" x="819150" y="3467100"/>
          <p14:tracePt t="58923" x="831850" y="3467100"/>
          <p14:tracePt t="58931" x="850900" y="3460750"/>
          <p14:tracePt t="58946" x="908050" y="3454400"/>
          <p14:tracePt t="58964" x="958850" y="3454400"/>
          <p14:tracePt t="58981" x="984250" y="3454400"/>
          <p14:tracePt t="58996" x="1022350" y="3454400"/>
          <p14:tracePt t="59013" x="1073150" y="3454400"/>
          <p14:tracePt t="59030" x="1149350" y="3454400"/>
          <p14:tracePt t="59047" x="1238250" y="3454400"/>
          <p14:tracePt t="59063" x="1320800" y="3454400"/>
          <p14:tracePt t="59080" x="1390650" y="3454400"/>
          <p14:tracePt t="59096" x="1416050" y="3454400"/>
          <p14:tracePt t="59114" x="1435100" y="3454400"/>
          <p14:tracePt t="59115" x="1447800" y="3454400"/>
          <p14:tracePt t="59130" x="1454150" y="3454400"/>
          <p14:tracePt t="59147" x="1511300" y="3454400"/>
          <p14:tracePt t="59163" x="1555750" y="3454400"/>
          <p14:tracePt t="59181" x="1581150" y="3454400"/>
          <p14:tracePt t="59252" x="1587500" y="3454400"/>
          <p14:tracePt t="59435" x="1581150" y="3454400"/>
          <p14:tracePt t="59443" x="1574800" y="3454400"/>
          <p14:tracePt t="59451" x="1574800" y="3460750"/>
          <p14:tracePt t="59464" x="1568450" y="3460750"/>
          <p14:tracePt t="59480" x="1562100" y="3467100"/>
          <p14:tracePt t="59497" x="1549400" y="3467100"/>
          <p14:tracePt t="59515" x="1530350" y="3473450"/>
          <p14:tracePt t="59530" x="1517650" y="3473450"/>
          <p14:tracePt t="59547" x="1479550" y="3473450"/>
          <p14:tracePt t="59564" x="1460500" y="3473450"/>
          <p14:tracePt t="59581" x="1454150" y="3473450"/>
          <p14:tracePt t="59611" x="1447800" y="3473450"/>
          <p14:tracePt t="59628" x="1441450" y="3473450"/>
          <p14:tracePt t="59643" x="1435100" y="3473450"/>
          <p14:tracePt t="59651" x="1428750" y="3473450"/>
          <p14:tracePt t="59707" x="1422400" y="3473450"/>
          <p14:tracePt t="59715" x="1409700" y="3473450"/>
          <p14:tracePt t="59724" x="1403350" y="3467100"/>
          <p14:tracePt t="59731" x="1397000" y="3460750"/>
          <p14:tracePt t="59811" x="1390650" y="3460750"/>
          <p14:tracePt t="59819" x="1390650" y="3454400"/>
          <p14:tracePt t="59835" x="1384300" y="3448050"/>
          <p14:tracePt t="59851" x="1384300" y="3441700"/>
          <p14:tracePt t="59864" x="1384300" y="3422650"/>
          <p14:tracePt t="59882" x="1377950" y="3409950"/>
          <p14:tracePt t="59897" x="1377950" y="3390900"/>
          <p14:tracePt t="59914" x="1377950" y="3378200"/>
          <p14:tracePt t="59931" x="1377950" y="3365500"/>
          <p14:tracePt t="59949" x="1377950" y="3352800"/>
          <p14:tracePt t="59964" x="1377950" y="3327400"/>
          <p14:tracePt t="59981" x="1377950" y="3308350"/>
          <p14:tracePt t="59998" x="1377950" y="3289300"/>
          <p14:tracePt t="60015" x="1377950" y="3282950"/>
          <p14:tracePt t="60031" x="1384300" y="3270250"/>
          <p14:tracePt t="60048" x="1390650" y="3263900"/>
          <p14:tracePt t="60064" x="1397000" y="3257550"/>
          <p14:tracePt t="60082" x="1409700" y="3244850"/>
          <p14:tracePt t="60083" x="1416050" y="3244850"/>
          <p14:tracePt t="60098" x="1428750" y="3232150"/>
          <p14:tracePt t="60114" x="1441450" y="3213100"/>
          <p14:tracePt t="60115" x="1460500" y="3206750"/>
          <p14:tracePt t="60131" x="1473200" y="3194050"/>
          <p14:tracePt t="60149" x="1485900" y="3194050"/>
          <p14:tracePt t="60164" x="1492250" y="3187700"/>
          <p14:tracePt t="60181" x="1498600" y="3187700"/>
          <p14:tracePt t="60198" x="1511300" y="3181350"/>
          <p14:tracePt t="60219" x="1530350" y="3181350"/>
          <p14:tracePt t="60231" x="1543050" y="3181350"/>
          <p14:tracePt t="60248" x="1574800" y="3181350"/>
          <p14:tracePt t="60265" x="1619250" y="3181350"/>
          <p14:tracePt t="60282" x="1657350" y="3187700"/>
          <p14:tracePt t="60283" x="1670050" y="3187700"/>
          <p14:tracePt t="60298" x="1676400" y="3187700"/>
          <p14:tracePt t="60315" x="1682750" y="3187700"/>
          <p14:tracePt t="60339" x="1689100" y="3187700"/>
          <p14:tracePt t="60355" x="1695450" y="3194050"/>
          <p14:tracePt t="60364" x="1714500" y="3206750"/>
          <p14:tracePt t="60381" x="1758950" y="3232150"/>
          <p14:tracePt t="60398" x="1771650" y="3238500"/>
          <p14:tracePt t="60416" x="1778000" y="3244850"/>
          <p14:tracePt t="60451" x="1784350" y="3251200"/>
          <p14:tracePt t="60459" x="1790700" y="3257550"/>
          <p14:tracePt t="60467" x="1797050" y="3263900"/>
          <p14:tracePt t="60482" x="1803400" y="3282950"/>
          <p14:tracePt t="60498" x="1816100" y="3289300"/>
          <p14:tracePt t="60515" x="1816100" y="3295650"/>
          <p14:tracePt t="60532" x="1816100" y="3302000"/>
          <p14:tracePt t="60549" x="1822450" y="3314700"/>
          <p14:tracePt t="60565" x="1828800" y="3327400"/>
          <p14:tracePt t="60581" x="1828800" y="3346450"/>
          <p14:tracePt t="60598" x="1828800" y="3371850"/>
          <p14:tracePt t="60616" x="1835150" y="3384550"/>
          <p14:tracePt t="60632" x="1835150" y="3397250"/>
          <p14:tracePt t="60648" x="1835150" y="3403600"/>
          <p14:tracePt t="60665" x="1835150" y="3409950"/>
          <p14:tracePt t="60683" x="1835150" y="3435350"/>
          <p14:tracePt t="60683" x="1828800" y="3441700"/>
          <p14:tracePt t="60698" x="1822450" y="3454400"/>
          <p14:tracePt t="60715" x="1822450" y="3467100"/>
          <p14:tracePt t="60732" x="1809750" y="3473450"/>
          <p14:tracePt t="60749" x="1803400" y="3479800"/>
          <p14:tracePt t="60765" x="1797050" y="3492500"/>
          <p14:tracePt t="60782" x="1778000" y="3492500"/>
          <p14:tracePt t="60798" x="1758950" y="3505200"/>
          <p14:tracePt t="60816" x="1739900" y="3511550"/>
          <p14:tracePt t="60832" x="1720850" y="3511550"/>
          <p14:tracePt t="60848" x="1682750" y="3524250"/>
          <p14:tracePt t="60865" x="1657350" y="3524250"/>
          <p14:tracePt t="60883" x="1600200" y="3524250"/>
          <p14:tracePt t="60898" x="1581150" y="3524250"/>
          <p14:tracePt t="60899" x="1562100" y="3524250"/>
          <p14:tracePt t="60915" x="1536700" y="3524250"/>
          <p14:tracePt t="60932" x="1517650" y="3524250"/>
          <p14:tracePt t="60950" x="1485900" y="3524250"/>
          <p14:tracePt t="60965" x="1466850" y="3524250"/>
          <p14:tracePt t="60982" x="1441450" y="3524250"/>
          <p14:tracePt t="60999" x="1428750" y="3524250"/>
          <p14:tracePt t="61016" x="1416050" y="3524250"/>
          <p14:tracePt t="61032" x="1403350" y="3511550"/>
          <p14:tracePt t="61049" x="1384300" y="3492500"/>
          <p14:tracePt t="61065" x="1371600" y="3479800"/>
          <p14:tracePt t="61083" x="1352550" y="3454400"/>
          <p14:tracePt t="61099" x="1346200" y="3454400"/>
          <p14:tracePt t="61116" x="1339850" y="3448050"/>
          <p14:tracePt t="61156" x="1333500" y="3441700"/>
          <p14:tracePt t="61163" x="1333500" y="3435350"/>
          <p14:tracePt t="61179" x="1327150" y="3422650"/>
          <p14:tracePt t="61188" x="1327150" y="3409950"/>
          <p14:tracePt t="61199" x="1320800" y="3403600"/>
          <p14:tracePt t="61215" x="1320800" y="3384550"/>
          <p14:tracePt t="61233" x="1314450" y="3371850"/>
          <p14:tracePt t="61249" x="1314450" y="3365500"/>
          <p14:tracePt t="61265" x="1314450" y="3359150"/>
          <p14:tracePt t="61282" x="1314450" y="3346450"/>
          <p14:tracePt t="61283" x="1314450" y="3340100"/>
          <p14:tracePt t="61300" x="1314450" y="3314700"/>
          <p14:tracePt t="61316" x="1314450" y="3295650"/>
          <p14:tracePt t="61332" x="1320800" y="3276600"/>
          <p14:tracePt t="61349" x="1327150" y="3251200"/>
          <p14:tracePt t="61366" x="1346200" y="3238500"/>
          <p14:tracePt t="61382" x="1377950" y="3219450"/>
          <p14:tracePt t="61399" x="1403350" y="3213100"/>
          <p14:tracePt t="61415" x="1422400" y="3200400"/>
          <p14:tracePt t="61434" x="1441450" y="3194050"/>
          <p14:tracePt t="61449" x="1466850" y="3187700"/>
          <p14:tracePt t="61466" x="1492250" y="3187700"/>
          <p14:tracePt t="61483" x="1581150" y="3187700"/>
          <p14:tracePt t="61501" x="1644650" y="3187700"/>
          <p14:tracePt t="61516" x="1708150" y="3187700"/>
          <p14:tracePt t="61532" x="1758950" y="3200400"/>
          <p14:tracePt t="61549" x="1778000" y="3213100"/>
          <p14:tracePt t="61567" x="1790700" y="3213100"/>
          <p14:tracePt t="61582" x="1809750" y="3232150"/>
          <p14:tracePt t="61599" x="1816100" y="3232150"/>
          <p14:tracePt t="61616" x="1822450" y="3238500"/>
          <p14:tracePt t="61633" x="1822450" y="3244850"/>
          <p14:tracePt t="61649" x="1828800" y="3244850"/>
          <p14:tracePt t="61666" x="1835150" y="3251200"/>
          <p14:tracePt t="61682" x="1835150" y="3257550"/>
          <p14:tracePt t="61700" x="1841500" y="3263900"/>
          <p14:tracePt t="61716" x="1847850" y="3282950"/>
          <p14:tracePt t="61732" x="1854200" y="3314700"/>
          <p14:tracePt t="61750" x="1860550" y="3340100"/>
          <p14:tracePt t="61767" x="1866900" y="3378200"/>
          <p14:tracePt t="61782" x="1873250" y="3416300"/>
          <p14:tracePt t="61799" x="1873250" y="3429000"/>
          <p14:tracePt t="61816" x="1873250" y="3441700"/>
          <p14:tracePt t="61834" x="1873250" y="3454400"/>
          <p14:tracePt t="61850" x="1873250" y="3460750"/>
          <p14:tracePt t="61866" x="1873250" y="3467100"/>
          <p14:tracePt t="61883" x="1873250" y="3479800"/>
          <p14:tracePt t="61900" x="1873250" y="3486150"/>
          <p14:tracePt t="61916" x="1866900" y="3492500"/>
          <p14:tracePt t="61933" x="1860550" y="3498850"/>
          <p14:tracePt t="61950" x="1860550" y="3505200"/>
          <p14:tracePt t="62059" x="1854200" y="3505200"/>
          <p14:tracePt t="62076" x="1854200" y="3511550"/>
          <p14:tracePt t="62100" x="1847850" y="3517900"/>
          <p14:tracePt t="62123" x="1847850" y="3524250"/>
          <p14:tracePt t="62396" x="1847850" y="3530600"/>
          <p14:tracePt t="62411" x="1841500" y="3536950"/>
          <p14:tracePt t="62443" x="1835150" y="3543300"/>
          <p14:tracePt t="62556" x="1835150" y="3549650"/>
          <p14:tracePt t="62563" x="1828800" y="3556000"/>
          <p14:tracePt t="62596" x="1822450" y="3556000"/>
          <p14:tracePt t="62652" x="1816100" y="3562350"/>
          <p14:tracePt t="62676" x="1809750" y="3562350"/>
          <p14:tracePt t="62692" x="1803400" y="3562350"/>
          <p14:tracePt t="62700" x="1797050" y="3562350"/>
          <p14:tracePt t="62708" x="1790700" y="3562350"/>
          <p14:tracePt t="62723" x="1778000" y="3562350"/>
          <p14:tracePt t="62739" x="1771650" y="3562350"/>
          <p14:tracePt t="62750" x="1765300" y="3562350"/>
          <p14:tracePt t="62767" x="1758950" y="3562350"/>
          <p14:tracePt t="62784" x="1746250" y="3562350"/>
          <p14:tracePt t="62801" x="1739900" y="3562350"/>
          <p14:tracePt t="62817" x="1727200" y="3562350"/>
          <p14:tracePt t="62834" x="1714500" y="3562350"/>
          <p14:tracePt t="62850" x="1689100" y="3562350"/>
          <p14:tracePt t="62868" x="1663700" y="3562350"/>
          <p14:tracePt t="62884" x="1644650" y="3562350"/>
          <p14:tracePt t="62900" x="1612900" y="3562350"/>
          <p14:tracePt t="62917" x="1587500" y="3556000"/>
          <p14:tracePt t="62935" x="1562100" y="3549650"/>
          <p14:tracePt t="62950" x="1549400" y="3543300"/>
          <p14:tracePt t="62967" x="1536700" y="3536950"/>
          <p14:tracePt t="62984" x="1524000" y="3536950"/>
          <p14:tracePt t="63002" x="1504950" y="3530600"/>
          <p14:tracePt t="63017" x="1466850" y="3517900"/>
          <p14:tracePt t="63034" x="1435100" y="3511550"/>
          <p14:tracePt t="63051" x="1416050" y="3505200"/>
          <p14:tracePt t="63052" x="1409700" y="3505200"/>
          <p14:tracePt t="63084" x="1403350" y="3505200"/>
          <p14:tracePt t="63116" x="1403350" y="3498850"/>
          <p14:tracePt t="63140" x="1397000" y="3486150"/>
          <p14:tracePt t="63147" x="1390650" y="3479800"/>
          <p14:tracePt t="63155" x="1377950" y="3473450"/>
          <p14:tracePt t="63172" x="1371600" y="3467100"/>
          <p14:tracePt t="63184" x="1365250" y="3460750"/>
          <p14:tracePt t="63201" x="1358900" y="3448050"/>
          <p14:tracePt t="63218" x="1352550" y="3429000"/>
          <p14:tracePt t="63219" x="1352550" y="3403600"/>
          <p14:tracePt t="63234" x="1339850" y="3384550"/>
          <p14:tracePt t="63251" x="1333500" y="3295650"/>
          <p14:tracePt t="63267" x="1333500" y="3251200"/>
          <p14:tracePt t="63285" x="1333500" y="3225800"/>
          <p14:tracePt t="63301" x="1339850" y="3187700"/>
          <p14:tracePt t="63317" x="1346200" y="3143250"/>
          <p14:tracePt t="63334" x="1371600" y="3086100"/>
          <p14:tracePt t="63352" x="1397000" y="3016250"/>
          <p14:tracePt t="63367" x="1428750" y="2959100"/>
          <p14:tracePt t="63384" x="1454150" y="2933700"/>
          <p14:tracePt t="63401" x="1466850" y="2914650"/>
          <p14:tracePt t="63418" x="1498600" y="2870200"/>
          <p14:tracePt t="63434" x="1549400" y="2813050"/>
          <p14:tracePt t="63451" x="1587500" y="2768600"/>
          <p14:tracePt t="63452" x="1612900" y="2749550"/>
          <p14:tracePt t="63468" x="1644650" y="2730500"/>
          <p14:tracePt t="63485" x="1682750" y="2711450"/>
          <p14:tracePt t="63501" x="1727200" y="2698750"/>
          <p14:tracePt t="63518" x="1771650" y="2698750"/>
          <p14:tracePt t="63534" x="1803400" y="2686050"/>
          <p14:tracePt t="63552" x="1835150" y="2686050"/>
          <p14:tracePt t="63568" x="1854200" y="2679700"/>
          <p14:tracePt t="63584" x="1898650" y="2679700"/>
          <p14:tracePt t="63601" x="1968500" y="2692400"/>
          <p14:tracePt t="63619" x="2127250" y="2730500"/>
          <p14:tracePt t="63634" x="2171700" y="2743200"/>
          <p14:tracePt t="63651" x="2222500" y="2749550"/>
          <p14:tracePt t="63652" x="2228850" y="2755900"/>
          <p14:tracePt t="63668" x="2247900" y="2762250"/>
          <p14:tracePt t="63685" x="2273300" y="2787650"/>
          <p14:tracePt t="63701" x="2311400" y="2838450"/>
          <p14:tracePt t="63718" x="2355850" y="2895600"/>
          <p14:tracePt t="63734" x="2400300" y="2946400"/>
          <p14:tracePt t="63752" x="2413000" y="2978150"/>
          <p14:tracePt t="63768" x="2432050" y="2997200"/>
          <p14:tracePt t="63784" x="2444750" y="3048000"/>
          <p14:tracePt t="63801" x="2451100" y="3092450"/>
          <p14:tracePt t="63819" x="2476500" y="3187700"/>
          <p14:tracePt t="63835" x="2476500" y="3219450"/>
          <p14:tracePt t="63836" x="2476500" y="3257550"/>
          <p14:tracePt t="63852" x="2476500" y="3308350"/>
          <p14:tracePt t="63868" x="2476500" y="3333750"/>
          <p14:tracePt t="63885" x="2476500" y="3371850"/>
          <p14:tracePt t="63901" x="2476500" y="3409950"/>
          <p14:tracePt t="63918" x="2476500" y="3448050"/>
          <p14:tracePt t="63934" x="2476500" y="3492500"/>
          <p14:tracePt t="63952" x="2476500" y="3524250"/>
          <p14:tracePt t="63968" x="2476500" y="3549650"/>
          <p14:tracePt t="63985" x="2476500" y="3556000"/>
          <p14:tracePt t="64001" x="2476500" y="3568700"/>
          <p14:tracePt t="64019" x="2476500" y="3581400"/>
          <p14:tracePt t="64035" x="2476500" y="3600450"/>
          <p14:tracePt t="64051" x="2476500" y="3606800"/>
          <p14:tracePt t="64908" x="2482850" y="3606800"/>
          <p14:tracePt t="64924" x="2489200" y="3606800"/>
          <p14:tracePt t="64931" x="2508250" y="3606800"/>
          <p14:tracePt t="64947" x="2520950" y="3600450"/>
          <p14:tracePt t="64956" x="2540000" y="3594100"/>
          <p14:tracePt t="64969" x="2552700" y="3594100"/>
          <p14:tracePt t="64986" x="2622550" y="3581400"/>
          <p14:tracePt t="65003" x="2705100" y="3581400"/>
          <p14:tracePt t="65004" x="2762250" y="3581400"/>
          <p14:tracePt t="65019" x="2825750" y="3581400"/>
          <p14:tracePt t="65036" x="3016250" y="3581400"/>
          <p14:tracePt t="65053" x="3149600" y="3581400"/>
          <p14:tracePt t="65069" x="3314700" y="3575050"/>
          <p14:tracePt t="65086" x="3511550" y="3575050"/>
          <p14:tracePt t="65102" x="3778250" y="3575050"/>
          <p14:tracePt t="65120" x="4108450" y="3575050"/>
          <p14:tracePt t="65136" x="4400550" y="3575050"/>
          <p14:tracePt t="65152" x="4641850" y="3575050"/>
          <p14:tracePt t="65169" x="4845050" y="3575050"/>
          <p14:tracePt t="65187" x="5099050" y="3606800"/>
          <p14:tracePt t="65202" x="5168900" y="3613150"/>
          <p14:tracePt t="65219" x="5340350" y="3638550"/>
          <p14:tracePt t="65236" x="5429250" y="3638550"/>
          <p14:tracePt t="65254" x="5524500" y="3638550"/>
          <p14:tracePt t="65269" x="5607050" y="3638550"/>
          <p14:tracePt t="65286" x="5708650" y="3644900"/>
          <p14:tracePt t="65303" x="5829300" y="3663950"/>
          <p14:tracePt t="65320" x="5949950" y="3676650"/>
          <p14:tracePt t="65336" x="6064250" y="3695700"/>
          <p14:tracePt t="65353" x="6191250" y="3708400"/>
          <p14:tracePt t="65369" x="6286500" y="3727450"/>
          <p14:tracePt t="65387" x="6400800" y="3752850"/>
          <p14:tracePt t="65388" x="6445250" y="3765550"/>
          <p14:tracePt t="65403" x="6489700" y="3778250"/>
          <p14:tracePt t="65420" x="6572250" y="3797300"/>
          <p14:tracePt t="65436" x="6584950" y="3803650"/>
          <p14:tracePt t="65508" x="6591300" y="3803650"/>
          <p14:tracePt t="65516" x="6591300" y="3810000"/>
          <p14:tracePt t="65523" x="6597650" y="3816350"/>
          <p14:tracePt t="65536" x="6597650" y="3822700"/>
          <p14:tracePt t="65553" x="6597650" y="3835400"/>
          <p14:tracePt t="65569" x="6597650" y="3848100"/>
          <p14:tracePt t="65587" x="6597650" y="3886200"/>
          <p14:tracePt t="65605" x="6597650" y="3892550"/>
          <p14:tracePt t="65627" x="6597650" y="3905250"/>
          <p14:tracePt t="65636" x="6591300" y="3905250"/>
          <p14:tracePt t="65654" x="6540500" y="3917950"/>
          <p14:tracePt t="65669" x="6477000" y="3937000"/>
          <p14:tracePt t="65686" x="6432550" y="3937000"/>
          <p14:tracePt t="65703" x="6407150" y="3937000"/>
          <p14:tracePt t="65721" x="6375400" y="3937000"/>
          <p14:tracePt t="65736" x="6350000" y="3937000"/>
          <p14:tracePt t="65753" x="6311900" y="3930650"/>
          <p14:tracePt t="65770" x="6261100" y="3905250"/>
          <p14:tracePt t="65788" x="6191250" y="3873500"/>
          <p14:tracePt t="65803" x="6184900" y="3867150"/>
          <p14:tracePt t="65820" x="6146800" y="3835400"/>
          <p14:tracePt t="65836" x="6121400" y="3797300"/>
          <p14:tracePt t="65854" x="6096000" y="3727450"/>
          <p14:tracePt t="65870" x="6070600" y="3670300"/>
          <p14:tracePt t="65886" x="6057900" y="3613150"/>
          <p14:tracePt t="65903" x="6051550" y="3549650"/>
          <p14:tracePt t="65921" x="6045200" y="3492500"/>
          <p14:tracePt t="65937" x="6045200" y="3403600"/>
          <p14:tracePt t="65953" x="6045200" y="3314700"/>
          <p14:tracePt t="65970" x="6045200" y="3219450"/>
          <p14:tracePt t="65987" x="6051550" y="3098800"/>
          <p14:tracePt t="66004" x="6064250" y="3041650"/>
          <p14:tracePt t="66021" x="6076950" y="3003550"/>
          <p14:tracePt t="66037" x="6096000" y="2965450"/>
          <p14:tracePt t="66054" x="6121400" y="2914650"/>
          <p14:tracePt t="66070" x="6153150" y="2857500"/>
          <p14:tracePt t="66087" x="6197600" y="2806700"/>
          <p14:tracePt t="66103" x="6248400" y="2768600"/>
          <p14:tracePt t="66121" x="6299200" y="2743200"/>
          <p14:tracePt t="66137" x="6369050" y="2711450"/>
          <p14:tracePt t="66153" x="6451600" y="2660650"/>
          <p14:tracePt t="66170" x="6553200" y="2622550"/>
          <p14:tracePt t="66188" x="6718300" y="2552700"/>
          <p14:tracePt t="66203" x="6832600" y="2520950"/>
          <p14:tracePt t="66220" x="6902450" y="2514600"/>
          <p14:tracePt t="66237" x="6953250" y="2508250"/>
          <p14:tracePt t="66255" x="6997700" y="2501900"/>
          <p14:tracePt t="66270" x="7035800" y="2489200"/>
          <p14:tracePt t="66287" x="7086600" y="2470150"/>
          <p14:tracePt t="66304" x="7162800" y="2463800"/>
          <p14:tracePt t="66321" x="7213600" y="2451100"/>
          <p14:tracePt t="66337" x="7270750" y="2444750"/>
          <p14:tracePt t="66354" x="7327900" y="2444750"/>
          <p14:tracePt t="66370" x="7410450" y="2444750"/>
          <p14:tracePt t="66388" x="7588250" y="2495550"/>
          <p14:tracePt t="66404" x="7734300" y="2533650"/>
          <p14:tracePt t="66420" x="7854950" y="2571750"/>
          <p14:tracePt t="66437" x="7943850" y="2622550"/>
          <p14:tracePt t="66454" x="8032750" y="2660650"/>
          <p14:tracePt t="66470" x="8134350" y="2724150"/>
          <p14:tracePt t="66488" x="8191500" y="2781300"/>
          <p14:tracePt t="66504" x="8255000" y="2844800"/>
          <p14:tracePt t="66521" x="8318500" y="2933700"/>
          <p14:tracePt t="66537" x="8350250" y="3016250"/>
          <p14:tracePt t="66554" x="8375650" y="3092450"/>
          <p14:tracePt t="66571" x="8394700" y="3168650"/>
          <p14:tracePt t="66572" x="8401050" y="3213100"/>
          <p14:tracePt t="66588" x="8407400" y="3295650"/>
          <p14:tracePt t="66604" x="8413750" y="3352800"/>
          <p14:tracePt t="66620" x="8413750" y="3397250"/>
          <p14:tracePt t="66637" x="8413750" y="3429000"/>
          <p14:tracePt t="66655" x="8407400" y="3479800"/>
          <p14:tracePt t="66670" x="8388350" y="3549650"/>
          <p14:tracePt t="66687" x="8362950" y="3606800"/>
          <p14:tracePt t="66704" x="8337550" y="3676650"/>
          <p14:tracePt t="66722" x="8312150" y="3727450"/>
          <p14:tracePt t="66737" x="8286750" y="3771900"/>
          <p14:tracePt t="66754" x="8261350" y="3810000"/>
          <p14:tracePt t="66771" x="8229600" y="3854450"/>
          <p14:tracePt t="66788" x="8172450" y="3937000"/>
          <p14:tracePt t="66804" x="8140700" y="3975100"/>
          <p14:tracePt t="66821" x="8121650" y="3994150"/>
          <p14:tracePt t="66838" x="8102600" y="4013200"/>
          <p14:tracePt t="66855" x="8083550" y="4025900"/>
          <p14:tracePt t="66871" x="8058150" y="4038600"/>
          <p14:tracePt t="66888" x="8026400" y="4051300"/>
          <p14:tracePt t="66904" x="7994650" y="4064000"/>
          <p14:tracePt t="66922" x="7969250" y="4070350"/>
          <p14:tracePt t="66938" x="7931150" y="4076700"/>
          <p14:tracePt t="66954" x="7880350" y="4076700"/>
          <p14:tracePt t="66971" x="7829550" y="4076700"/>
          <p14:tracePt t="66972" x="7797800" y="4076700"/>
          <p14:tracePt t="66988" x="7740650" y="4089400"/>
          <p14:tracePt t="67004" x="7689850" y="4095750"/>
          <p14:tracePt t="67022" x="7632700" y="4095750"/>
          <p14:tracePt t="67037" x="7581900" y="4095750"/>
          <p14:tracePt t="67055" x="7518400" y="4089400"/>
          <p14:tracePt t="67071" x="7442200" y="4064000"/>
          <p14:tracePt t="67087" x="7372350" y="4051300"/>
          <p14:tracePt t="67104" x="7327900" y="4038600"/>
          <p14:tracePt t="67122" x="7277100" y="4019550"/>
          <p14:tracePt t="67138" x="7207250" y="3987800"/>
          <p14:tracePt t="67154" x="7137400" y="3956050"/>
          <p14:tracePt t="67171" x="7054850" y="3905250"/>
          <p14:tracePt t="67172" x="7029450" y="3892550"/>
          <p14:tracePt t="67189" x="6959600" y="3848100"/>
          <p14:tracePt t="67204" x="6915150" y="3822700"/>
          <p14:tracePt t="67221" x="6883400" y="3797300"/>
          <p14:tracePt t="67238" x="6845300" y="3765550"/>
          <p14:tracePt t="67256" x="6807200" y="3714750"/>
          <p14:tracePt t="67271" x="6769100" y="3657600"/>
          <p14:tracePt t="67288" x="6724650" y="3587750"/>
          <p14:tracePt t="67304" x="6692900" y="3530600"/>
          <p14:tracePt t="67322" x="6673850" y="3473450"/>
          <p14:tracePt t="67338" x="6661150" y="3435350"/>
          <p14:tracePt t="67354" x="6648450" y="3390900"/>
          <p14:tracePt t="67371" x="6635750" y="3327400"/>
          <p14:tracePt t="67389" x="6623050" y="3270250"/>
          <p14:tracePt t="67404" x="6616700" y="3206750"/>
          <p14:tracePt t="67421" x="6616700" y="3155950"/>
          <p14:tracePt t="67438" x="6616700" y="3117850"/>
          <p14:tracePt t="67455" x="6616700" y="3092450"/>
          <p14:tracePt t="67471" x="6616700" y="3054350"/>
          <p14:tracePt t="67489" x="6623050" y="3028950"/>
          <p14:tracePt t="67505" x="6629400" y="2997200"/>
          <p14:tracePt t="67523" x="6648450" y="2965450"/>
          <p14:tracePt t="67538" x="6673850" y="2921000"/>
          <p14:tracePt t="67555" x="6711950" y="2863850"/>
          <p14:tracePt t="67571" x="6750050" y="2813050"/>
          <p14:tracePt t="67572" x="6775450" y="2787650"/>
          <p14:tracePt t="67589" x="6813550" y="2755900"/>
          <p14:tracePt t="67605" x="6851650" y="2730500"/>
          <p14:tracePt t="67621" x="6902450" y="2698750"/>
          <p14:tracePt t="67638" x="6978650" y="2660650"/>
          <p14:tracePt t="67656" x="7048500" y="2622550"/>
          <p14:tracePt t="67671" x="7118350" y="2597150"/>
          <p14:tracePt t="67688" x="7175500" y="2571750"/>
          <p14:tracePt t="67705" x="7219950" y="2559050"/>
          <p14:tracePt t="67722" x="7258050" y="2552700"/>
          <p14:tracePt t="67739" x="7296150" y="2540000"/>
          <p14:tracePt t="67755" x="7359650" y="2520950"/>
          <p14:tracePt t="67756" x="7391400" y="2514600"/>
          <p14:tracePt t="67772" x="7461250" y="2495550"/>
          <p14:tracePt t="67789" x="7499350" y="2495550"/>
          <p14:tracePt t="67805" x="7512050" y="2489200"/>
          <p14:tracePt t="67822" x="7537450" y="2489200"/>
          <p14:tracePt t="67838" x="7588250" y="2489200"/>
          <p14:tracePt t="67856" x="7639050" y="2489200"/>
          <p14:tracePt t="67872" x="7689850" y="2482850"/>
          <p14:tracePt t="67888" x="7753350" y="2482850"/>
          <p14:tracePt t="67905" x="7810500" y="2482850"/>
          <p14:tracePt t="67923" x="7893050" y="2482850"/>
          <p14:tracePt t="67938" x="7969250" y="2501900"/>
          <p14:tracePt t="67956" x="8096250" y="2546350"/>
          <p14:tracePt t="67972" x="8153400" y="2571750"/>
          <p14:tracePt t="67989" x="8197850" y="2603500"/>
          <p14:tracePt t="68005" x="8248650" y="2641600"/>
          <p14:tracePt t="68022" x="8305800" y="2692400"/>
          <p14:tracePt t="68038" x="8362950" y="2743200"/>
          <p14:tracePt t="68056" x="8413750" y="2800350"/>
          <p14:tracePt t="68072" x="8464550" y="2870200"/>
          <p14:tracePt t="68089" x="8502650" y="2933700"/>
          <p14:tracePt t="68105" x="8540750" y="3003550"/>
          <p14:tracePt t="68124" x="8566150" y="3117850"/>
          <p14:tracePt t="68139" x="8572500" y="3136900"/>
          <p14:tracePt t="68155" x="8585200" y="3175000"/>
          <p14:tracePt t="68156" x="8585200" y="3194050"/>
          <p14:tracePt t="68172" x="8585200" y="3213100"/>
          <p14:tracePt t="68189" x="8585200" y="3244850"/>
          <p14:tracePt t="68205" x="8585200" y="3282950"/>
          <p14:tracePt t="68223" x="8585200" y="3346450"/>
          <p14:tracePt t="68239" x="8585200" y="3409950"/>
          <p14:tracePt t="68256" x="8585200" y="3460750"/>
          <p14:tracePt t="68272" x="8578850" y="3498850"/>
          <p14:tracePt t="68289" x="8572500" y="3530600"/>
          <p14:tracePt t="68305" x="8566150" y="3549650"/>
          <p14:tracePt t="68323" x="8559800" y="3575050"/>
          <p14:tracePt t="68339" x="8540750" y="3613150"/>
          <p14:tracePt t="68357" x="8515350" y="3695700"/>
          <p14:tracePt t="68372" x="8502650" y="3727450"/>
          <p14:tracePt t="68390" x="8496300" y="3740150"/>
          <p14:tracePt t="68406" x="8483600" y="3746500"/>
          <p14:tracePt t="68422" x="8477250" y="3752850"/>
          <p14:tracePt t="68439" x="8464550" y="3765550"/>
          <p14:tracePt t="68456" x="8445500" y="3771900"/>
          <p14:tracePt t="68472" x="8432800" y="3784600"/>
          <p14:tracePt t="68489" x="8420100" y="3797300"/>
          <p14:tracePt t="68506" x="8407400" y="3803650"/>
          <p14:tracePt t="68523" x="8388350" y="3810000"/>
          <p14:tracePt t="68539" x="8382000" y="3810000"/>
          <p14:tracePt t="68556" x="8369300" y="3816350"/>
          <p14:tracePt t="68581" x="8362950" y="3816350"/>
          <p14:tracePt t="68628" x="8356600" y="3816350"/>
          <p14:tracePt t="68636" x="8343900" y="3816350"/>
          <p14:tracePt t="68644" x="8337550" y="3816350"/>
          <p14:tracePt t="68657" x="8318500" y="3822700"/>
          <p14:tracePt t="68673" x="8293100" y="3835400"/>
          <p14:tracePt t="68689" x="8267700" y="3841750"/>
          <p14:tracePt t="68706" x="8255000" y="3854450"/>
          <p14:tracePt t="68723" x="8235950" y="3854450"/>
          <p14:tracePt t="68724" x="8229600" y="3854450"/>
          <p14:tracePt t="68740" x="8191500" y="3854450"/>
          <p14:tracePt t="68756" x="8153400" y="3854450"/>
          <p14:tracePt t="68773" x="8121650" y="3854450"/>
          <p14:tracePt t="68790" x="8096250" y="3854450"/>
          <p14:tracePt t="68806" x="8077200" y="3860800"/>
          <p14:tracePt t="68823" x="8039100" y="3860800"/>
          <p14:tracePt t="68839" x="7975600" y="3860800"/>
          <p14:tracePt t="68857" x="7874000" y="3860800"/>
          <p14:tracePt t="68873" x="7772400" y="3848100"/>
          <p14:tracePt t="68889" x="7689850" y="3848100"/>
          <p14:tracePt t="68906" x="7645400" y="3848100"/>
          <p14:tracePt t="68924" x="7575550" y="3848100"/>
          <p14:tracePt t="68939" x="7550150" y="3848100"/>
          <p14:tracePt t="68956" x="7454900" y="3816350"/>
          <p14:tracePt t="68973" x="7385050" y="3797300"/>
          <p14:tracePt t="68991" x="7321550" y="3771900"/>
          <p14:tracePt t="69006" x="7283450" y="3771900"/>
          <p14:tracePt t="69023" x="7258050" y="3765550"/>
          <p14:tracePt t="69039" x="7226300" y="3752850"/>
          <p14:tracePt t="69057" x="7194550" y="3746500"/>
          <p14:tracePt t="69073" x="7162800" y="3733800"/>
          <p14:tracePt t="69089" x="7137400" y="3721100"/>
          <p14:tracePt t="69107" x="7105650" y="3714750"/>
          <p14:tracePt t="69124" x="7086600" y="3702050"/>
          <p14:tracePt t="69140" x="7067550" y="3689350"/>
          <p14:tracePt t="69157" x="7042150" y="3663950"/>
          <p14:tracePt t="69173" x="7004050" y="3625850"/>
          <p14:tracePt t="69191" x="6965950" y="3581400"/>
          <p14:tracePt t="69206" x="6940550" y="3556000"/>
          <p14:tracePt t="69223" x="6921500" y="3505200"/>
          <p14:tracePt t="69240" x="6902450" y="3460750"/>
          <p14:tracePt t="69257" x="6883400" y="3409950"/>
          <p14:tracePt t="69273" x="6877050" y="3371850"/>
          <p14:tracePt t="69290" x="6870700" y="3302000"/>
          <p14:tracePt t="69307" x="6858000" y="3251200"/>
          <p14:tracePt t="69324" x="6858000" y="3162300"/>
          <p14:tracePt t="69340" x="6858000" y="3092450"/>
          <p14:tracePt t="69357" x="6858000" y="3022600"/>
          <p14:tracePt t="69373" x="6858000" y="2952750"/>
          <p14:tracePt t="69391" x="6877050" y="2895600"/>
          <p14:tracePt t="69406" x="6896100" y="2857500"/>
          <p14:tracePt t="69423" x="6927850" y="2800350"/>
          <p14:tracePt t="69440" x="6959600" y="2762250"/>
          <p14:tracePt t="69457" x="6997700" y="2711450"/>
          <p14:tracePt t="69473" x="7042150" y="2679700"/>
          <p14:tracePt t="69490" x="7092950" y="2635250"/>
          <p14:tracePt t="69506" x="7131050" y="2609850"/>
          <p14:tracePt t="69524" x="7207250" y="2571750"/>
          <p14:tracePt t="69540" x="7258050" y="2559050"/>
          <p14:tracePt t="69557" x="7315200" y="2540000"/>
          <p14:tracePt t="69573" x="7353300" y="2533650"/>
          <p14:tracePt t="69591" x="7391400" y="2533650"/>
          <p14:tracePt t="69607" x="7435850" y="2527300"/>
          <p14:tracePt t="69623" x="7499350" y="2527300"/>
          <p14:tracePt t="69641" x="7588250" y="2527300"/>
          <p14:tracePt t="69658" x="7677150" y="2527300"/>
          <p14:tracePt t="69673" x="7759700" y="2540000"/>
          <p14:tracePt t="69690" x="7835900" y="2559050"/>
          <p14:tracePt t="69707" x="7912100" y="2578100"/>
          <p14:tracePt t="69725" x="8039100" y="2641600"/>
          <p14:tracePt t="69740" x="8128000" y="2673350"/>
          <p14:tracePt t="69757" x="8210550" y="2717800"/>
          <p14:tracePt t="69773" x="8261350" y="2749550"/>
          <p14:tracePt t="69792" x="8312150" y="2794000"/>
          <p14:tracePt t="69807" x="8362950" y="2844800"/>
          <p14:tracePt t="69823" x="8407400" y="2901950"/>
          <p14:tracePt t="69840" x="8439150" y="2959100"/>
          <p14:tracePt t="69858" x="8464550" y="3016250"/>
          <p14:tracePt t="69874" x="8477250" y="3048000"/>
          <p14:tracePt t="69891" x="8477250" y="3092450"/>
          <p14:tracePt t="69907" x="8489950" y="3155950"/>
          <p14:tracePt t="69924" x="8489950" y="3257550"/>
          <p14:tracePt t="69940" x="8489950" y="3321050"/>
          <p14:tracePt t="69957" x="8489950" y="3378200"/>
          <p14:tracePt t="69973" x="8483600" y="3429000"/>
          <p14:tracePt t="69991" x="8458200" y="3467100"/>
          <p14:tracePt t="70007" x="8445500" y="3511550"/>
          <p14:tracePt t="70024" x="8439150" y="3556000"/>
          <p14:tracePt t="70041" x="8420100" y="3594100"/>
          <p14:tracePt t="70058" x="8401050" y="3638550"/>
          <p14:tracePt t="70074" x="8394700" y="3670300"/>
          <p14:tracePt t="70091" x="8382000" y="3689350"/>
          <p14:tracePt t="70107" x="8375650" y="3702050"/>
          <p14:tracePt t="70125" x="8356600" y="3721100"/>
          <p14:tracePt t="70141" x="8343900" y="3733800"/>
          <p14:tracePt t="70157" x="8337550" y="3752850"/>
          <p14:tracePt t="70174" x="8331200" y="3759200"/>
          <p14:tracePt t="70192" x="8324850" y="3771900"/>
          <p14:tracePt t="70207" x="8293100" y="3784600"/>
          <p14:tracePt t="70224" x="8267700" y="3803650"/>
          <p14:tracePt t="70240" x="8242300" y="3822700"/>
          <p14:tracePt t="70258" x="8223250" y="3829050"/>
          <p14:tracePt t="70274" x="8216900" y="3835400"/>
          <p14:tracePt t="70291" x="8210550" y="3835400"/>
          <p14:tracePt t="70404" x="8197850" y="3835400"/>
          <p14:tracePt t="70413" x="8185150" y="3835400"/>
          <p14:tracePt t="70424" x="8172450" y="3835400"/>
          <p14:tracePt t="70441" x="8153400" y="3835400"/>
          <p14:tracePt t="70457" x="8147050" y="3835400"/>
          <p14:tracePt t="70475" x="8140700" y="3835400"/>
          <p14:tracePt t="70629" x="8134350" y="3835400"/>
          <p14:tracePt t="70636" x="8121650" y="3835400"/>
          <p14:tracePt t="70645" x="8102600" y="3835400"/>
          <p14:tracePt t="70657" x="8083550" y="3835400"/>
          <p14:tracePt t="70674" x="8070850" y="3835400"/>
          <p14:tracePt t="71213" x="8051800" y="3835400"/>
          <p14:tracePt t="71220" x="8032750" y="3848100"/>
          <p14:tracePt t="71228" x="8013700" y="3867150"/>
          <p14:tracePt t="71241" x="7994650" y="3879850"/>
          <p14:tracePt t="71258" x="7975600" y="3886200"/>
          <p14:tracePt t="71275" x="7962900" y="3886200"/>
          <p14:tracePt t="71293" x="7962900" y="3892550"/>
          <p14:tracePt t="71308" x="7950200" y="3892550"/>
          <p14:tracePt t="71325" x="7943850" y="3892550"/>
          <p14:tracePt t="71342" x="7924800" y="3892550"/>
          <p14:tracePt t="71360" x="7899400" y="3892550"/>
          <p14:tracePt t="71375" x="7854950" y="3873500"/>
          <p14:tracePt t="71392" x="7804150" y="3848100"/>
          <p14:tracePt t="71408" x="7753350" y="3822700"/>
          <p14:tracePt t="71426" x="7696200" y="3797300"/>
          <p14:tracePt t="71442" x="7645400" y="3771900"/>
          <p14:tracePt t="71459" x="7575550" y="3746500"/>
          <p14:tracePt t="71475" x="7518400" y="3721100"/>
          <p14:tracePt t="71477" x="7499350" y="3714750"/>
          <p14:tracePt t="71493" x="7448550" y="3689350"/>
          <p14:tracePt t="71508" x="7391400" y="3644900"/>
          <p14:tracePt t="71525" x="7346950" y="3619500"/>
          <p14:tracePt t="71542" x="7283450" y="3587750"/>
          <p14:tracePt t="71560" x="7239000" y="3568700"/>
          <p14:tracePt t="71575" x="7188200" y="3549650"/>
          <p14:tracePt t="71592" x="7137400" y="3524250"/>
          <p14:tracePt t="71608" x="7080250" y="3498850"/>
          <p14:tracePt t="71627" x="7029450" y="3467100"/>
          <p14:tracePt t="71642" x="6965950" y="3441700"/>
          <p14:tracePt t="71658" x="6946900" y="3429000"/>
          <p14:tracePt t="71676" x="6940550" y="3422650"/>
          <p14:tracePt t="71701" x="6934200" y="3422650"/>
          <p14:tracePt t="71709" x="6921500" y="3416300"/>
          <p14:tracePt t="71725" x="6896100" y="3403600"/>
          <p14:tracePt t="71742" x="6864350" y="3384550"/>
          <p14:tracePt t="71760" x="6838950" y="3384550"/>
          <p14:tracePt t="71775" x="6819900" y="3378200"/>
          <p14:tracePt t="71796" x="6813550" y="3378200"/>
          <p14:tracePt t="71809" x="6800850" y="3371850"/>
          <p14:tracePt t="71826" x="6769100" y="3365500"/>
          <p14:tracePt t="71842" x="6724650" y="3346450"/>
          <p14:tracePt t="71859" x="6680200" y="3340100"/>
          <p14:tracePt t="71875" x="6661150" y="3333750"/>
          <p14:tracePt t="71941" x="6654800" y="3333750"/>
          <p14:tracePt t="71949" x="6648450" y="3333750"/>
          <p14:tracePt t="71960" x="6623050" y="3333750"/>
          <p14:tracePt t="71976" x="6591300" y="3333750"/>
          <p14:tracePt t="71992" x="6559550" y="3333750"/>
          <p14:tracePt t="72009" x="6546850" y="3333750"/>
          <p14:tracePt t="72028" x="6540500" y="3333750"/>
          <p14:tracePt t="72044" x="6527800" y="3333750"/>
          <p14:tracePt t="72059" x="6508750" y="3327400"/>
          <p14:tracePt t="72077" x="6483350" y="3327400"/>
          <p14:tracePt t="72093" x="6477000" y="3327400"/>
          <p14:tracePt t="73076" x="6483350" y="3327400"/>
          <p14:tracePt t="73084" x="6508750" y="3327400"/>
          <p14:tracePt t="73093" x="6527800" y="3327400"/>
          <p14:tracePt t="73110" x="6584950" y="3327400"/>
          <p14:tracePt t="73127" x="6667500" y="3333750"/>
          <p14:tracePt t="73143" x="6762750" y="3333750"/>
          <p14:tracePt t="73161" x="6845300" y="3333750"/>
          <p14:tracePt t="73177" x="6915150" y="3333750"/>
          <p14:tracePt t="73193" x="6978650" y="3333750"/>
          <p14:tracePt t="73210" x="7054850" y="3340100"/>
          <p14:tracePt t="73227" x="7124700" y="3346450"/>
          <p14:tracePt t="73243" x="7200900" y="3352800"/>
          <p14:tracePt t="73260" x="7321550" y="3352800"/>
          <p14:tracePt t="73277" x="7378700" y="3352800"/>
          <p14:tracePt t="73294" x="7391400" y="3352800"/>
          <p14:tracePt t="73333" x="7404100" y="3352800"/>
          <p14:tracePt t="73341" x="7423150" y="3352800"/>
          <p14:tracePt t="73349" x="7448550" y="3352800"/>
          <p14:tracePt t="73361" x="7486650" y="3359150"/>
          <p14:tracePt t="73377" x="7556500" y="3365500"/>
          <p14:tracePt t="73394" x="7594600" y="3365500"/>
          <p14:tracePt t="73410" x="7600950" y="3365500"/>
          <p14:tracePt t="73613" x="7607300" y="3365500"/>
          <p14:tracePt t="73620" x="7613650" y="3365500"/>
          <p14:tracePt t="73629" x="7626350" y="3365500"/>
          <p14:tracePt t="73644" x="7651750" y="3365500"/>
          <p14:tracePt t="73661" x="7747000" y="3365500"/>
          <p14:tracePt t="73677" x="7835900" y="3365500"/>
          <p14:tracePt t="73695" x="7937500" y="3365500"/>
          <p14:tracePt t="73711" x="8013700" y="3365500"/>
          <p14:tracePt t="73727" x="8039100" y="3365500"/>
          <p14:tracePt t="73941" x="8039100" y="3371850"/>
          <p14:tracePt t="73949" x="8026400" y="3371850"/>
          <p14:tracePt t="73961" x="8013700" y="3371850"/>
          <p14:tracePt t="73978" x="7975600" y="3378200"/>
          <p14:tracePt t="73994" x="7924800" y="3384550"/>
          <p14:tracePt t="74012" x="7880350" y="3397250"/>
          <p14:tracePt t="74012" x="7861300" y="3397250"/>
          <p14:tracePt t="74027" x="7842250" y="3397250"/>
          <p14:tracePt t="74045" x="7778750" y="3403600"/>
          <p14:tracePt t="74061" x="7708900" y="3403600"/>
          <p14:tracePt t="74078" x="7626350" y="3403600"/>
          <p14:tracePt t="74094" x="7550150" y="3403600"/>
          <p14:tracePt t="74111" x="7473950" y="3403600"/>
          <p14:tracePt t="74127" x="7423150" y="3403600"/>
          <p14:tracePt t="74145" x="7385050" y="3403600"/>
          <p14:tracePt t="74161" x="7366000" y="3403600"/>
          <p14:tracePt t="74178" x="7327900" y="3403600"/>
          <p14:tracePt t="74194" x="7289800" y="3403600"/>
          <p14:tracePt t="74212" x="7226300" y="3403600"/>
          <p14:tracePt t="74212" x="7194550" y="3403600"/>
          <p14:tracePt t="74228" x="7156450" y="3403600"/>
          <p14:tracePt t="74245" x="7080250" y="3403600"/>
          <p14:tracePt t="74365" x="7086600" y="3403600"/>
          <p14:tracePt t="74373" x="7105650" y="3403600"/>
          <p14:tracePt t="74380" x="7150100" y="3390900"/>
          <p14:tracePt t="74394" x="7207250" y="3384550"/>
          <p14:tracePt t="74411" x="7340600" y="3365500"/>
          <p14:tracePt t="74428" x="7486650" y="3359150"/>
          <p14:tracePt t="74446" x="7772400" y="3352800"/>
          <p14:tracePt t="74462" x="7931150" y="3352800"/>
          <p14:tracePt t="74478" x="8077200" y="3352800"/>
          <p14:tracePt t="74495" x="8223250" y="3352800"/>
          <p14:tracePt t="74512" x="8356600" y="3352800"/>
          <p14:tracePt t="74528" x="8470900" y="3352800"/>
          <p14:tracePt t="74545" x="8578850" y="3352800"/>
          <p14:tracePt t="74561" x="8661400" y="3352800"/>
          <p14:tracePt t="74579" x="8724900" y="3352800"/>
          <p14:tracePt t="74595" x="8782050" y="3352800"/>
          <p14:tracePt t="74611" x="8820150" y="3352800"/>
          <p14:tracePt t="74628" x="8845550" y="3352800"/>
          <p14:tracePt t="74629" x="8858250" y="3352800"/>
          <p14:tracePt t="74646" x="8890000" y="3352800"/>
          <p14:tracePt t="74661" x="8921750" y="3352800"/>
          <p14:tracePt t="74678" x="8928100" y="3352800"/>
          <p14:tracePt t="74869" x="8928100" y="3359150"/>
          <p14:tracePt t="74893" x="8921750" y="3359150"/>
          <p14:tracePt t="74901" x="8915400" y="3359150"/>
          <p14:tracePt t="74912" x="8896350" y="3359150"/>
          <p14:tracePt t="74928" x="8845550" y="3359150"/>
          <p14:tracePt t="74946" x="8782050" y="3359150"/>
          <p14:tracePt t="74962" x="8712200" y="3359150"/>
          <p14:tracePt t="74979" x="8655050" y="3359150"/>
          <p14:tracePt t="74995" x="8623300" y="3359150"/>
          <p14:tracePt t="75013" x="8578850" y="3359150"/>
          <p14:tracePt t="75029" x="8528050" y="3359150"/>
          <p14:tracePt t="75045" x="8458200" y="3359150"/>
          <p14:tracePt t="75062" x="8382000" y="3352800"/>
          <p14:tracePt t="75079" x="8337550" y="3340100"/>
          <p14:tracePt t="75095" x="8312150" y="3327400"/>
          <p14:tracePt t="75112" x="8293100" y="3314700"/>
          <p14:tracePt t="75128" x="8261350" y="3295650"/>
          <p14:tracePt t="75146" x="8242300" y="3289300"/>
          <p14:tracePt t="75162" x="8235950" y="3282950"/>
          <p14:tracePt t="75179" x="8229600" y="3270250"/>
          <p14:tracePt t="75195" x="8216900" y="3244850"/>
          <p14:tracePt t="75213" x="8204200" y="3225800"/>
          <p14:tracePt t="75229" x="8204200" y="3213100"/>
          <p14:tracePt t="75246" x="8204200" y="3194050"/>
          <p14:tracePt t="75262" x="8204200" y="3175000"/>
          <p14:tracePt t="75279" x="8204200" y="3149600"/>
          <p14:tracePt t="75296" x="8223250" y="3117850"/>
          <p14:tracePt t="75312" x="8267700" y="3098800"/>
          <p14:tracePt t="75329" x="8331200" y="3060700"/>
          <p14:tracePt t="75347" x="8407400" y="3035300"/>
          <p14:tracePt t="75362" x="8489950" y="3016250"/>
          <p14:tracePt t="75379" x="8559800" y="3003550"/>
          <p14:tracePt t="75396" x="8636000" y="3003550"/>
          <p14:tracePt t="75397" x="8674100" y="3003550"/>
          <p14:tracePt t="75413" x="8782050" y="3003550"/>
          <p14:tracePt t="75429" x="8896350" y="3035300"/>
          <p14:tracePt t="75445" x="9029700" y="3073400"/>
          <p14:tracePt t="75462" x="9124950" y="3098800"/>
          <p14:tracePt t="75480" x="9169400" y="3105150"/>
          <p14:tracePt t="75509" x="9175750" y="3105150"/>
          <p14:tracePt t="75517" x="9182100" y="3111500"/>
          <p14:tracePt t="75529" x="9188450" y="3124200"/>
          <p14:tracePt t="75546" x="9207500" y="3155950"/>
          <p14:tracePt t="75562" x="9220200" y="3181350"/>
          <p14:tracePt t="75579" x="9220200" y="3206750"/>
          <p14:tracePt t="75596" x="9220200" y="3232150"/>
          <p14:tracePt t="75597" x="9220200" y="3244850"/>
          <p14:tracePt t="75613" x="9220200" y="3270250"/>
          <p14:tracePt t="75629" x="9220200" y="3289300"/>
          <p14:tracePt t="75646" x="9207500" y="3308350"/>
          <p14:tracePt t="75662" x="9201150" y="3321050"/>
          <p14:tracePt t="75689" x="9163050" y="3340100"/>
          <p14:tracePt t="75696" x="9144000" y="3346450"/>
          <p14:tracePt t="75712" x="9080500" y="3365500"/>
          <p14:tracePt t="75729" x="9036050" y="3384550"/>
          <p14:tracePt t="75747" x="9004300" y="3397250"/>
          <p14:tracePt t="75762" x="8985250" y="3409950"/>
          <p14:tracePt t="75779" x="8966200" y="3409950"/>
          <p14:tracePt t="75796" x="8928100" y="3422650"/>
          <p14:tracePt t="75797" x="8896350" y="3422650"/>
          <p14:tracePt t="75813" x="8832850" y="3422650"/>
          <p14:tracePt t="75829" x="8801100" y="3435350"/>
          <p14:tracePt t="75846" x="8788400" y="3435350"/>
          <p14:tracePt t="75877" x="8775700" y="3435350"/>
          <p14:tracePt t="75885" x="8763000" y="3435350"/>
          <p14:tracePt t="75896" x="8743950" y="3435350"/>
          <p14:tracePt t="75913" x="8699500" y="3435350"/>
          <p14:tracePt t="75929" x="8648700" y="3435350"/>
          <p14:tracePt t="75947" x="8623300" y="3435350"/>
          <p14:tracePt t="75963" x="8604250" y="3435350"/>
          <p14:tracePt t="75980" x="8578850" y="3429000"/>
          <p14:tracePt t="75996" x="8547100" y="3429000"/>
          <p14:tracePt t="76014" x="8458200" y="3403600"/>
          <p14:tracePt t="76029" x="8426450" y="3390900"/>
          <p14:tracePt t="76046" x="8394700" y="3384550"/>
          <p14:tracePt t="76063" x="8382000" y="3384550"/>
          <p14:tracePt t="76080" x="8375650" y="3378200"/>
          <p14:tracePt t="76096" x="8362950" y="3371850"/>
          <p14:tracePt t="76113" x="8356600" y="3365500"/>
          <p14:tracePt t="76130" x="8350250" y="3352800"/>
          <p14:tracePt t="76147" x="8337550" y="3327400"/>
          <p14:tracePt t="76163" x="8337550" y="3314700"/>
          <p14:tracePt t="76179" x="8331200" y="3302000"/>
          <p14:tracePt t="76196" x="8331200" y="3270250"/>
          <p14:tracePt t="76214" x="8331200" y="3219450"/>
          <p14:tracePt t="76229" x="8331200" y="3181350"/>
          <p14:tracePt t="76246" x="8343900" y="3155950"/>
          <p14:tracePt t="76263" x="8382000" y="3105150"/>
          <p14:tracePt t="76280" x="8420100" y="3073400"/>
          <p14:tracePt t="76296" x="8483600" y="3048000"/>
          <p14:tracePt t="76313" x="8553450" y="3022600"/>
          <p14:tracePt t="76330" x="8623300" y="3009900"/>
          <p14:tracePt t="76347" x="8680450" y="3003550"/>
          <p14:tracePt t="76363" x="8737600" y="3003550"/>
          <p14:tracePt t="76380" x="8807450" y="3003550"/>
          <p14:tracePt t="76396" x="8883650" y="3003550"/>
          <p14:tracePt t="76397" x="8934450" y="3009900"/>
          <p14:tracePt t="76414" x="9017000" y="3016250"/>
          <p14:tracePt t="76431" x="9099550" y="3048000"/>
          <p14:tracePt t="76446" x="9118600" y="3048000"/>
          <p14:tracePt t="76470" x="9118600" y="3054350"/>
          <p14:tracePt t="76485" x="9124950" y="3060700"/>
          <p14:tracePt t="76496" x="9124950" y="3073400"/>
          <p14:tracePt t="76513" x="9131300" y="3092450"/>
          <p14:tracePt t="76530" x="9137650" y="3111500"/>
          <p14:tracePt t="76547" x="9137650" y="3117850"/>
          <p14:tracePt t="76563" x="9137650" y="3124200"/>
          <p14:tracePt t="76580" x="9137650" y="3136900"/>
          <p14:tracePt t="76597" x="9137650" y="3162300"/>
          <p14:tracePt t="76614" x="9137650" y="3194050"/>
          <p14:tracePt t="76631" x="9124950" y="3219450"/>
          <p14:tracePt t="76646" x="9105900" y="3244850"/>
          <p14:tracePt t="76663" x="9093200" y="3257550"/>
          <p14:tracePt t="76681" x="9080500" y="3263900"/>
          <p14:tracePt t="76697" x="9074150" y="3276600"/>
          <p14:tracePt t="76713" x="9067800" y="3276600"/>
          <p14:tracePt t="76730" x="9061450" y="3276600"/>
          <p14:tracePt t="76747" x="9055100" y="3282950"/>
          <p14:tracePt t="76763" x="9029700" y="3295650"/>
          <p14:tracePt t="76780" x="9004300" y="3302000"/>
          <p14:tracePt t="76781" x="8978900" y="3308350"/>
          <p14:tracePt t="76797" x="8966200" y="3314700"/>
          <p14:tracePt t="76815" x="8953500" y="3314700"/>
          <p14:tracePt t="76837" x="8947150" y="3314700"/>
          <p14:tracePt t="76847" x="8940800" y="3321050"/>
          <p14:tracePt t="76864" x="8909050" y="3321050"/>
          <p14:tracePt t="76881" x="8858250" y="3333750"/>
          <p14:tracePt t="76897" x="8801100" y="3333750"/>
          <p14:tracePt t="76914" x="8756650" y="3346450"/>
          <p14:tracePt t="76930" x="8705850" y="3352800"/>
          <p14:tracePt t="76948" x="8642350" y="3359150"/>
          <p14:tracePt t="76948" x="8610600" y="3359150"/>
          <p14:tracePt t="76964" x="8578850" y="3359150"/>
          <p14:tracePt t="76980" x="8470900" y="3359150"/>
          <p14:tracePt t="76982" x="8426450" y="3359150"/>
          <p14:tracePt t="76997" x="8324850" y="3359150"/>
          <p14:tracePt t="77014" x="8242300" y="3359150"/>
          <p14:tracePt t="77031" x="8191500" y="3359150"/>
          <p14:tracePt t="77047" x="8153400" y="3359150"/>
          <p14:tracePt t="77064" x="8108950" y="3359150"/>
          <p14:tracePt t="77081" x="8051800" y="3359150"/>
          <p14:tracePt t="77097" x="7937500" y="3359150"/>
          <p14:tracePt t="77114" x="7766050" y="3359150"/>
          <p14:tracePt t="77130" x="7613650" y="3359150"/>
          <p14:tracePt t="77148" x="7499350" y="3371850"/>
          <p14:tracePt t="77149" x="7454900" y="3371850"/>
          <p14:tracePt t="77164" x="7429500" y="3378200"/>
          <p14:tracePt t="77180" x="7385050" y="3384550"/>
          <p14:tracePt t="77181" x="7366000" y="3384550"/>
          <p14:tracePt t="77197" x="7289800" y="3384550"/>
          <p14:tracePt t="77215" x="7200900" y="3384550"/>
          <p14:tracePt t="77231" x="7099300" y="3390900"/>
          <p14:tracePt t="77247" x="7035800" y="3390900"/>
          <p14:tracePt t="77264" x="7010400" y="3403600"/>
          <p14:tracePt t="77281" x="7004050" y="3403600"/>
          <p14:tracePt t="77297" x="6985000" y="3409950"/>
          <p14:tracePt t="77314" x="6953250" y="3409950"/>
          <p14:tracePt t="77331" x="6877050" y="3409950"/>
          <p14:tracePt t="77348" x="6800850" y="3422650"/>
          <p14:tracePt t="77364" x="6750050" y="3435350"/>
          <p14:tracePt t="77381" x="6731000" y="3441700"/>
          <p14:tracePt t="77397" x="6711950" y="3448050"/>
          <p14:tracePt t="77415" x="6699250" y="3448050"/>
          <p14:tracePt t="77431" x="6661150" y="3448050"/>
          <p14:tracePt t="77447" x="6623050" y="3448050"/>
          <p14:tracePt t="77464" x="6604000" y="3454400"/>
          <p14:tracePt t="77482" x="6584950" y="3460750"/>
          <p14:tracePt t="77497" x="6578600" y="3467100"/>
          <p14:tracePt t="77515" x="6565900" y="3467100"/>
          <p14:tracePt t="77531" x="6540500" y="3473450"/>
          <p14:tracePt t="77549" x="6477000" y="3479800"/>
          <p14:tracePt t="77564" x="6451600" y="3486150"/>
          <p14:tracePt t="77565" x="6419850" y="3492500"/>
          <p14:tracePt t="77581" x="6381750" y="3505200"/>
          <p14:tracePt t="77597" x="6356350" y="3511550"/>
          <p14:tracePt t="77615" x="6350000" y="3511550"/>
          <p14:tracePt t="77631" x="6343650" y="3511550"/>
          <p14:tracePt t="77648" x="6311900" y="3511550"/>
          <p14:tracePt t="77665" x="6248400" y="3511550"/>
          <p14:tracePt t="77682" x="6197600" y="3511550"/>
          <p14:tracePt t="77697" x="6165850" y="3511550"/>
          <p14:tracePt t="77715" x="6159500" y="3517900"/>
          <p14:tracePt t="77731" x="6153150" y="3517900"/>
          <p14:tracePt t="77749" x="6146800" y="3517900"/>
          <p14:tracePt t="77764" x="6140450" y="3517900"/>
          <p14:tracePt t="77781" x="6076950" y="3530600"/>
          <p14:tracePt t="77797" x="6032500" y="3536950"/>
          <p14:tracePt t="77816" x="6019800" y="3549650"/>
          <p14:tracePt t="78750" x="6032500" y="3549650"/>
          <p14:tracePt t="78757" x="6057900" y="3549650"/>
          <p14:tracePt t="78765" x="6083300" y="3549650"/>
          <p14:tracePt t="78782" x="6146800" y="3549650"/>
          <p14:tracePt t="78798" x="6184900" y="3549650"/>
          <p14:tracePt t="78815" x="6203950" y="3549650"/>
          <p14:tracePt t="78885" x="6210300" y="3549650"/>
          <p14:tracePt t="78901" x="6216650" y="3549650"/>
          <p14:tracePt t="78909" x="6223000" y="3549650"/>
          <p14:tracePt t="78917" x="6229350" y="3549650"/>
          <p14:tracePt t="78932" x="6242050" y="3549650"/>
          <p14:tracePt t="78949" x="6280150" y="3549650"/>
          <p14:tracePt t="78965" x="6311900" y="3549650"/>
          <p14:tracePt t="78983" x="6330950" y="3549650"/>
          <p14:tracePt t="78999" x="6343650" y="3549650"/>
          <p14:tracePt t="79015" x="6369050" y="3549650"/>
          <p14:tracePt t="79032" x="6381750" y="3556000"/>
          <p14:tracePt t="79050" x="6407150" y="3556000"/>
          <p14:tracePt t="79066" x="6445250" y="3556000"/>
          <p14:tracePt t="79083" x="6477000" y="3556000"/>
          <p14:tracePt t="79100" x="6508750" y="3556000"/>
          <p14:tracePt t="79117" x="6546850" y="3556000"/>
          <p14:tracePt t="79133" x="6559550" y="3556000"/>
          <p14:tracePt t="79134" x="6565900" y="3556000"/>
          <p14:tracePt t="79149" x="6578600" y="3556000"/>
          <p14:tracePt t="79166" x="6597650" y="3556000"/>
          <p14:tracePt t="79184" x="6623050" y="3556000"/>
          <p14:tracePt t="79199" x="6648450" y="3556000"/>
          <p14:tracePt t="79216" x="6680200" y="3556000"/>
          <p14:tracePt t="79233" x="6705600" y="3556000"/>
          <p14:tracePt t="79250" x="6711950" y="3556000"/>
          <p14:tracePt t="79677" x="6718300" y="3556000"/>
          <p14:tracePt t="79685" x="6731000" y="3549650"/>
          <p14:tracePt t="79693" x="6750050" y="3549650"/>
          <p14:tracePt t="79701" x="6775450" y="3543300"/>
          <p14:tracePt t="79716" x="6807200" y="3543300"/>
          <p14:tracePt t="79733" x="6908800" y="3536950"/>
          <p14:tracePt t="79750" x="6997700" y="3536950"/>
          <p14:tracePt t="79766" x="7048500" y="3536950"/>
          <p14:tracePt t="79783" x="7061200" y="3536950"/>
          <p14:tracePt t="80646" x="7054850" y="3536950"/>
          <p14:tracePt t="81102" x="7048500" y="3536950"/>
          <p14:tracePt t="81117" x="7042150" y="3536950"/>
          <p14:tracePt t="81126" x="7035800" y="3536950"/>
          <p14:tracePt t="81134" x="7029450" y="3536950"/>
          <p14:tracePt t="81151" x="7010400" y="3536950"/>
          <p14:tracePt t="81167" x="6997700" y="3536950"/>
          <p14:tracePt t="81185" x="6991350" y="3536950"/>
          <p14:tracePt t="81201" x="6985000" y="3536950"/>
          <p14:tracePt t="81230" x="6978650" y="3536950"/>
          <p14:tracePt t="81238" x="6972300" y="3536950"/>
          <p14:tracePt t="81253" x="6965950" y="3536950"/>
          <p14:tracePt t="81268" x="6953250" y="3536950"/>
          <p14:tracePt t="81285" x="6927850" y="3536950"/>
          <p14:tracePt t="81301" x="6896100" y="3536950"/>
          <p14:tracePt t="81319" x="6883400" y="3536950"/>
          <p14:tracePt t="81334" x="6877050" y="3536950"/>
          <p14:tracePt t="81351" x="6858000" y="3536950"/>
          <p14:tracePt t="81368" x="6826250" y="3536950"/>
          <p14:tracePt t="81385" x="6781800" y="3536950"/>
          <p14:tracePt t="81401" x="6743700" y="3536950"/>
          <p14:tracePt t="81418" x="6705600" y="3536950"/>
          <p14:tracePt t="81434" x="6673850" y="3536950"/>
          <p14:tracePt t="81452" x="6629400" y="3536950"/>
          <p14:tracePt t="81468" x="6572250" y="3536950"/>
          <p14:tracePt t="81485" x="6508750" y="3536950"/>
          <p14:tracePt t="81486" x="6470650" y="3536950"/>
          <p14:tracePt t="81501" x="6400800" y="3536950"/>
          <p14:tracePt t="81519" x="6337300" y="3536950"/>
          <p14:tracePt t="81535" x="6280150" y="3536950"/>
          <p14:tracePt t="81551" x="6223000" y="3536950"/>
          <p14:tracePt t="81568" x="6153150" y="3517900"/>
          <p14:tracePt t="81586" x="6076950" y="3498850"/>
          <p14:tracePt t="81601" x="6026150" y="3486150"/>
          <p14:tracePt t="81618" x="5994400" y="3486150"/>
          <p14:tracePt t="81635" x="5988050" y="3486150"/>
          <p14:tracePt t="81653" x="5981700" y="3486150"/>
          <p14:tracePt t="81668" x="5981700" y="3479800"/>
          <p14:tracePt t="81685" x="5969000" y="3473450"/>
          <p14:tracePt t="81702" x="5949950" y="3454400"/>
          <p14:tracePt t="81749" x="5949950" y="3441700"/>
          <p14:tracePt t="81766" x="5949950" y="3435350"/>
          <p14:tracePt t="81774" x="5949950" y="3429000"/>
          <p14:tracePt t="81786" x="5949950" y="3422650"/>
          <p14:tracePt t="81801" x="5949950" y="3409950"/>
          <p14:tracePt t="81818" x="5962650" y="3397250"/>
          <p14:tracePt t="81835" x="5994400" y="3384550"/>
          <p14:tracePt t="81852" x="6064250" y="3365500"/>
          <p14:tracePt t="81868" x="6134100" y="3333750"/>
          <p14:tracePt t="81870" x="6178550" y="3333750"/>
          <p14:tracePt t="81885" x="6229350" y="3314700"/>
          <p14:tracePt t="81902" x="6388100" y="3289300"/>
          <p14:tracePt t="81919" x="6508750" y="3289300"/>
          <p14:tracePt t="81935" x="6635750" y="3289300"/>
          <p14:tracePt t="81952" x="6756400" y="3289300"/>
          <p14:tracePt t="81968" x="6845300" y="3302000"/>
          <p14:tracePt t="81986" x="6908800" y="3314700"/>
          <p14:tracePt t="82002" x="6946900" y="3314700"/>
          <p14:tracePt t="82018" x="6965950" y="3321050"/>
          <p14:tracePt t="82035" x="7010400" y="3321050"/>
          <p14:tracePt t="82053" x="7061200" y="3333750"/>
          <p14:tracePt t="82053" x="7073900" y="3340100"/>
          <p14:tracePt t="82068" x="7080250" y="3340100"/>
          <p14:tracePt t="82134" x="7086600" y="3340100"/>
          <p14:tracePt t="82141" x="7086600" y="3346450"/>
          <p14:tracePt t="82152" x="7086600" y="3352800"/>
          <p14:tracePt t="82168" x="7086600" y="3359150"/>
          <p14:tracePt t="82185" x="7086600" y="3371850"/>
          <p14:tracePt t="82203" x="7080250" y="3384550"/>
          <p14:tracePt t="82218" x="7067550" y="3397250"/>
          <p14:tracePt t="82235" x="7048500" y="3429000"/>
          <p14:tracePt t="82252" x="7035800" y="3448050"/>
          <p14:tracePt t="82270" x="7016750" y="3486150"/>
          <p14:tracePt t="82286" x="7010400" y="3492500"/>
          <p14:tracePt t="82302" x="6997700" y="3498850"/>
          <p14:tracePt t="82318" x="6985000" y="3505200"/>
          <p14:tracePt t="82336" x="6959600" y="3517900"/>
          <p14:tracePt t="82352" x="6927850" y="3517900"/>
          <p14:tracePt t="82369" x="6877050" y="3530600"/>
          <p14:tracePt t="82385" x="6813550" y="3543300"/>
          <p14:tracePt t="82403" x="6737350" y="3549650"/>
          <p14:tracePt t="82419" x="6635750" y="3549650"/>
          <p14:tracePt t="82435" x="6546850" y="3549650"/>
          <p14:tracePt t="82452" x="6445250" y="3536950"/>
          <p14:tracePt t="82470" x="6324600" y="3511550"/>
          <p14:tracePt t="82485" x="6292850" y="3511550"/>
          <p14:tracePt t="82502" x="6273800" y="3511550"/>
          <p14:tracePt t="82519" x="6261100" y="3511550"/>
          <p14:tracePt t="82536" x="6254750" y="3511550"/>
          <p14:tracePt t="82552" x="6229350" y="3511550"/>
          <p14:tracePt t="82569" x="6197600" y="3511550"/>
          <p14:tracePt t="82585" x="6159500" y="3511550"/>
          <p14:tracePt t="82604" x="6146800" y="3511550"/>
          <p14:tracePt t="82619" x="6140450" y="3511550"/>
          <p14:tracePt t="82726" x="6134100" y="3511550"/>
          <p14:tracePt t="82733" x="6127750" y="3492500"/>
          <p14:tracePt t="82749" x="6127750" y="3479800"/>
          <p14:tracePt t="82758" x="6127750" y="3473450"/>
          <p14:tracePt t="82769" x="6127750" y="3454400"/>
          <p14:tracePt t="82786" x="6127750" y="3435350"/>
          <p14:tracePt t="82803" x="6127750" y="3416300"/>
          <p14:tracePt t="82819" x="6146800" y="3390900"/>
          <p14:tracePt t="82836" x="6165850" y="3378200"/>
          <p14:tracePt t="82853" x="6197600" y="3378200"/>
          <p14:tracePt t="82854" x="6216650" y="3378200"/>
          <p14:tracePt t="82870" x="6299200" y="3378200"/>
          <p14:tracePt t="82886" x="6426200" y="3378200"/>
          <p14:tracePt t="82903" x="6565900" y="3378200"/>
          <p14:tracePt t="82919" x="6705600" y="3378200"/>
          <p14:tracePt t="82937" x="6807200" y="3378200"/>
          <p14:tracePt t="82952" x="6864350" y="3378200"/>
          <p14:tracePt t="82969" x="6883400" y="3378200"/>
          <p14:tracePt t="82986" x="6889750" y="3378200"/>
          <p14:tracePt t="83014" x="6896100" y="3378200"/>
          <p14:tracePt t="83030" x="6902450" y="3378200"/>
          <p14:tracePt t="83038" x="6908800" y="3384550"/>
          <p14:tracePt t="83053" x="6921500" y="3384550"/>
          <p14:tracePt t="83070" x="6927850" y="3390900"/>
          <p14:tracePt t="83150" x="6927850" y="3397250"/>
          <p14:tracePt t="83166" x="6927850" y="3403600"/>
          <p14:tracePt t="83190" x="6927850" y="3409950"/>
          <p14:tracePt t="83214" x="6927850" y="3416300"/>
          <p14:tracePt t="83222" x="6927850" y="3422650"/>
          <p14:tracePt t="83229" x="6927850" y="3429000"/>
          <p14:tracePt t="83246" x="6921500" y="3448050"/>
          <p14:tracePt t="83253" x="6908800" y="3460750"/>
          <p14:tracePt t="83269" x="6896100" y="3492500"/>
          <p14:tracePt t="83286" x="6883400" y="3517900"/>
          <p14:tracePt t="83304" x="6870700" y="3530600"/>
          <p14:tracePt t="83319" x="6858000" y="3530600"/>
          <p14:tracePt t="83336" x="6838950" y="3543300"/>
          <p14:tracePt t="83353" x="6819900" y="3543300"/>
          <p14:tracePt t="83370" x="6775450" y="3549650"/>
          <p14:tracePt t="83386" x="6705600" y="3549650"/>
          <p14:tracePt t="83403" x="6629400" y="3549650"/>
          <p14:tracePt t="83420" x="6534150" y="3549650"/>
          <p14:tracePt t="83437" x="6407150" y="3543300"/>
          <p14:tracePt t="83453" x="6381750" y="3543300"/>
          <p14:tracePt t="83470" x="6299200" y="3530600"/>
          <p14:tracePt t="83486" x="6280150" y="3524250"/>
          <p14:tracePt t="83504" x="6242050" y="3517900"/>
          <p14:tracePt t="83520" x="6184900" y="3511550"/>
          <p14:tracePt t="83536" x="6102350" y="3498850"/>
          <p14:tracePt t="83553" x="6038850" y="3498850"/>
          <p14:tracePt t="83571" x="6019800" y="3498850"/>
          <p14:tracePt t="83646" x="6013450" y="3492500"/>
          <p14:tracePt t="83654" x="6013450" y="3486150"/>
          <p14:tracePt t="83662" x="6000750" y="3473450"/>
          <p14:tracePt t="83670" x="6000750" y="3467100"/>
          <p14:tracePt t="83686" x="6000750" y="3441700"/>
          <p14:tracePt t="83703" x="6000750" y="3403600"/>
          <p14:tracePt t="83721" x="6000750" y="3359150"/>
          <p14:tracePt t="83736" x="6000750" y="3327400"/>
          <p14:tracePt t="83753" x="6007100" y="3308350"/>
          <p14:tracePt t="83770" x="6026150" y="3289300"/>
          <p14:tracePt t="83788" x="6064250" y="3276600"/>
          <p14:tracePt t="83803" x="6140450" y="3276600"/>
          <p14:tracePt t="83820" x="6305550" y="3276600"/>
          <p14:tracePt t="83837" x="6534150" y="3276600"/>
          <p14:tracePt t="83855" x="6737350" y="3276600"/>
          <p14:tracePt t="83870" x="6794500" y="3282950"/>
          <p14:tracePt t="83887" x="6826250" y="3282950"/>
          <p14:tracePt t="83903" x="6838950" y="3295650"/>
          <p14:tracePt t="83921" x="6851650" y="3302000"/>
          <p14:tracePt t="84646" x="6845300" y="3302000"/>
          <p14:tracePt t="84662" x="6838950" y="3302000"/>
          <p14:tracePt t="84670" x="6832600" y="3308350"/>
          <p14:tracePt t="84678" x="6819900" y="3308350"/>
          <p14:tracePt t="84687" x="6813550" y="3314700"/>
          <p14:tracePt t="84704" x="6794500" y="3321050"/>
          <p14:tracePt t="84722" x="6769100" y="3327400"/>
          <p14:tracePt t="84738" x="6743700" y="3340100"/>
          <p14:tracePt t="84754" x="6724650" y="3340100"/>
          <p14:tracePt t="84771" x="6699250" y="3352800"/>
          <p14:tracePt t="84788" x="6680200" y="3352800"/>
          <p14:tracePt t="84804" x="6648450" y="3359150"/>
          <p14:tracePt t="84821" x="6642100" y="3359150"/>
          <p14:tracePt t="84838" x="6629400" y="3365500"/>
          <p14:tracePt t="84855" x="6610350" y="3371850"/>
          <p14:tracePt t="84871" x="6578600" y="3378200"/>
          <p14:tracePt t="84888" x="6540500" y="3390900"/>
          <p14:tracePt t="84905" x="6508750" y="3390900"/>
          <p14:tracePt t="84922" x="6489700" y="3390900"/>
          <p14:tracePt t="84938" x="6477000" y="3390900"/>
          <p14:tracePt t="84966" x="6470650" y="3390900"/>
          <p14:tracePt t="84974" x="6457950" y="3390900"/>
          <p14:tracePt t="84989" x="6438900" y="3390900"/>
          <p14:tracePt t="85005" x="6407150" y="3390900"/>
          <p14:tracePt t="85021" x="6375400" y="3390900"/>
          <p14:tracePt t="85038" x="6337300" y="3390900"/>
          <p14:tracePt t="85056" x="6318250" y="3390900"/>
          <p14:tracePt t="85078" x="6311900" y="3390900"/>
          <p14:tracePt t="85094" x="6305550" y="3397250"/>
          <p14:tracePt t="85105" x="6292850" y="3397250"/>
          <p14:tracePt t="85122" x="6254750" y="3397250"/>
          <p14:tracePt t="85138" x="6210300" y="3397250"/>
          <p14:tracePt t="85155" x="6184900" y="3397250"/>
          <p14:tracePt t="85171" x="6178550" y="3397250"/>
          <p14:tracePt t="85207" x="6165850" y="3409950"/>
          <p14:tracePt t="85231" x="6159500" y="3409950"/>
          <p14:tracePt t="85239" x="6153150" y="3409950"/>
          <p14:tracePt t="85246" x="6134100" y="3409950"/>
          <p14:tracePt t="85255" x="6127750" y="3409950"/>
          <p14:tracePt t="85273" x="6121400" y="3409950"/>
          <p14:tracePt t="85382" x="6115050" y="3409950"/>
          <p14:tracePt t="85390" x="6115050" y="3416300"/>
          <p14:tracePt t="85398" x="6115050" y="3422650"/>
          <p14:tracePt t="85406" x="6115050" y="3429000"/>
          <p14:tracePt t="85422" x="6108700" y="3435350"/>
          <p14:tracePt t="85438" x="6102350" y="3441700"/>
          <p14:tracePt t="85456" x="6102350" y="3454400"/>
          <p14:tracePt t="85471" x="6102350" y="3467100"/>
          <p14:tracePt t="85488" x="6096000" y="3492500"/>
          <p14:tracePt t="85506" x="6089650" y="3517900"/>
          <p14:tracePt t="85523" x="6083300" y="3556000"/>
          <p14:tracePt t="85538" x="6070600" y="3594100"/>
          <p14:tracePt t="85555" x="6064250" y="3625850"/>
          <p14:tracePt t="85572" x="6051550" y="3638550"/>
          <p14:tracePt t="85588" x="6051550" y="3657600"/>
          <p14:tracePt t="85606" x="6045200" y="3683000"/>
          <p14:tracePt t="85622" x="6038850" y="3702050"/>
          <p14:tracePt t="85639" x="6032500" y="3708400"/>
          <p14:tracePt t="85655" x="6019800" y="3727450"/>
          <p14:tracePt t="85673" x="6013450" y="3746500"/>
          <p14:tracePt t="85688" x="5994400" y="3752850"/>
          <p14:tracePt t="85705" x="5988050" y="3759200"/>
          <p14:tracePt t="85722" x="5981700" y="3765550"/>
          <p14:tracePt t="85766" x="5975350" y="3765550"/>
          <p14:tracePt t="85783" x="5969000" y="3765550"/>
          <p14:tracePt t="85790" x="5956300" y="3765550"/>
          <p14:tracePt t="85798" x="5943600" y="3765550"/>
          <p14:tracePt t="85806" x="5924550" y="3778250"/>
          <p14:tracePt t="85822" x="5911850" y="3778250"/>
          <p14:tracePt t="85838" x="5899150" y="3778250"/>
          <p14:tracePt t="85856" x="5886450" y="3778250"/>
          <p14:tracePt t="85886" x="5880100" y="3778250"/>
          <p14:tracePt t="85903" x="5873750" y="3778250"/>
          <p14:tracePt t="85911" x="5867400" y="3778250"/>
          <p14:tracePt t="85942" x="5861050" y="3778250"/>
          <p14:tracePt t="86486" x="5886450" y="3778250"/>
          <p14:tracePt t="86494" x="5930900" y="3778250"/>
          <p14:tracePt t="86506" x="5981700" y="3778250"/>
          <p14:tracePt t="86523" x="6127750" y="3778250"/>
          <p14:tracePt t="86539" x="6261100" y="3778250"/>
          <p14:tracePt t="86558" x="6330950" y="3778250"/>
          <p14:tracePt t="86607" x="6337300" y="3771900"/>
          <p14:tracePt t="86623" x="6343650" y="3771900"/>
          <p14:tracePt t="86630" x="6350000" y="3771900"/>
          <p14:tracePt t="86639" x="6356350" y="3771900"/>
          <p14:tracePt t="86656" x="6388100" y="3771900"/>
          <p14:tracePt t="86673" x="6432550" y="3771900"/>
          <p14:tracePt t="86689" x="6496050" y="3771900"/>
          <p14:tracePt t="86707" x="6527800" y="3765550"/>
          <p14:tracePt t="86723" x="6540500" y="3765550"/>
          <p14:tracePt t="86750" x="6546850" y="3765550"/>
          <p14:tracePt t="86758" x="6553200" y="3765550"/>
          <p14:tracePt t="86774" x="6565900" y="3765550"/>
          <p14:tracePt t="86790" x="6584950" y="3759200"/>
          <p14:tracePt t="86806" x="6597650" y="3759200"/>
          <p14:tracePt t="86823" x="6604000" y="3759200"/>
          <p14:tracePt t="86840" x="6616700" y="3759200"/>
          <p14:tracePt t="86856" x="6648450" y="3759200"/>
          <p14:tracePt t="86873" x="6711950" y="3759200"/>
          <p14:tracePt t="86890" x="6769100" y="3759200"/>
          <p14:tracePt t="86907" x="6781800" y="3759200"/>
          <p14:tracePt t="87054" x="6794500" y="3759200"/>
          <p14:tracePt t="87062" x="6807200" y="3759200"/>
          <p14:tracePt t="87073" x="6819900" y="3759200"/>
          <p14:tracePt t="87090" x="6864350" y="3759200"/>
          <p14:tracePt t="87107" x="6902450" y="3759200"/>
          <p14:tracePt t="87124" x="6908800" y="3746500"/>
          <p14:tracePt t="87287" x="6915150" y="3746500"/>
          <p14:tracePt t="87343" x="6921500" y="3746500"/>
          <p14:tracePt t="87351" x="6927850" y="3746500"/>
          <p14:tracePt t="87358" x="6934200" y="3746500"/>
          <p14:tracePt t="87374" x="6953250" y="3746500"/>
          <p14:tracePt t="87390" x="6978650" y="3740150"/>
          <p14:tracePt t="87407" x="7016750" y="3727450"/>
          <p14:tracePt t="87425" x="7048500" y="3727450"/>
          <p14:tracePt t="87440" x="7067550" y="3727450"/>
          <p14:tracePt t="87457" x="7080250" y="3721100"/>
          <p14:tracePt t="87838" x="7086600" y="3721100"/>
          <p14:tracePt t="87846" x="7105650" y="3721100"/>
          <p14:tracePt t="87857" x="7131050" y="3721100"/>
          <p14:tracePt t="87874" x="7200900" y="3721100"/>
          <p14:tracePt t="87891" x="7277100" y="3721100"/>
          <p14:tracePt t="87908" x="7315200" y="3714750"/>
          <p14:tracePt t="87924" x="7327900" y="3714750"/>
          <p14:tracePt t="87941" x="7334250" y="3714750"/>
          <p14:tracePt t="87998" x="7346950" y="3714750"/>
          <p14:tracePt t="88006" x="7366000" y="3714750"/>
          <p14:tracePt t="88015" x="7372350" y="3714750"/>
          <p14:tracePt t="88024" x="7378700" y="3714750"/>
          <p14:tracePt t="88041" x="7410450" y="3714750"/>
          <p14:tracePt t="88057" x="7429500" y="3714750"/>
          <p14:tracePt t="88075" x="7461250" y="3714750"/>
          <p14:tracePt t="88091" x="7505700" y="3714750"/>
          <p14:tracePt t="88108" x="7550150" y="3727450"/>
          <p14:tracePt t="88124" x="7588250" y="3727450"/>
          <p14:tracePt t="88142" x="7607300" y="3727450"/>
          <p14:tracePt t="88191" x="7613650" y="3727450"/>
          <p14:tracePt t="88207" x="7626350" y="3727450"/>
          <p14:tracePt t="88214" x="7651750" y="3733800"/>
          <p14:tracePt t="88224" x="7677150" y="3733800"/>
          <p14:tracePt t="88241" x="7747000" y="3733800"/>
          <p14:tracePt t="88257" x="7797800" y="3740150"/>
          <p14:tracePt t="88276" x="7829550" y="3740150"/>
          <p14:tracePt t="88291" x="7842250" y="3740150"/>
          <p14:tracePt t="88308" x="7848600" y="3740150"/>
          <p14:tracePt t="88324" x="7854950" y="3740150"/>
          <p14:tracePt t="88342" x="7950200" y="3752850"/>
          <p14:tracePt t="88358" x="8045450" y="3771900"/>
          <p14:tracePt t="88375" x="8140700" y="3778250"/>
          <p14:tracePt t="88391" x="8178800" y="3778250"/>
          <p14:tracePt t="88439" x="8185150" y="3778250"/>
          <p14:tracePt t="88455" x="8191500" y="3778250"/>
          <p14:tracePt t="88462" x="8210550" y="3784600"/>
          <p14:tracePt t="88475" x="8242300" y="3803650"/>
          <p14:tracePt t="88491" x="8293100" y="3810000"/>
          <p14:tracePt t="88508" x="8331200" y="3816350"/>
          <p14:tracePt t="88535" x="8337550" y="3816350"/>
          <p14:tracePt t="88638" x="8343900" y="3816350"/>
          <p14:tracePt t="88646" x="8350250" y="3816350"/>
          <p14:tracePt t="88658" x="8356600" y="3816350"/>
          <p14:tracePt t="88675" x="8388350" y="3803650"/>
          <p14:tracePt t="88691" x="8426450" y="3803650"/>
          <p14:tracePt t="88709" x="8470900" y="3803650"/>
          <p14:tracePt t="88725" x="8489950" y="3803650"/>
          <p14:tracePt t="88823" x="8496300" y="3803650"/>
          <p14:tracePt t="88831" x="8502650" y="3803650"/>
          <p14:tracePt t="88841" x="8509000" y="3803650"/>
          <p14:tracePt t="88858" x="8540750" y="3803650"/>
          <p14:tracePt t="88875" x="8559800" y="3803650"/>
          <p14:tracePt t="88893" x="8591550" y="3803650"/>
          <p14:tracePt t="88908" x="8655050" y="3803650"/>
          <p14:tracePt t="88925" x="8743950" y="3803650"/>
          <p14:tracePt t="88942" x="8839200" y="3803650"/>
          <p14:tracePt t="88942" x="8877300" y="3803650"/>
          <p14:tracePt t="88960" x="8909050" y="3803650"/>
          <p14:tracePt t="88975" x="8921750" y="3797300"/>
          <p14:tracePt t="88992" x="8928100" y="3797300"/>
          <p14:tracePt t="89008" x="8940800" y="3790950"/>
          <p14:tracePt t="89026" x="8985250" y="3778250"/>
          <p14:tracePt t="89042" x="9061450" y="3771900"/>
          <p14:tracePt t="89058" x="9144000" y="3759200"/>
          <p14:tracePt t="89075" x="9188450" y="3752850"/>
          <p14:tracePt t="89093" x="9201150" y="3752850"/>
          <p14:tracePt t="89109" x="9207500" y="3752850"/>
          <p14:tracePt t="89125" x="9220200" y="3740150"/>
          <p14:tracePt t="89142" x="9239250" y="3740150"/>
          <p14:tracePt t="89142" x="9271000" y="3733800"/>
          <p14:tracePt t="89159" x="9340850" y="3733800"/>
          <p14:tracePt t="89175" x="9410700" y="3733800"/>
          <p14:tracePt t="89192" x="9436100" y="3733800"/>
          <p14:tracePt t="89208" x="9442450" y="3733800"/>
          <p14:tracePt t="89248" x="9448800" y="3733800"/>
          <p14:tracePt t="89255" x="9474200" y="3733800"/>
          <p14:tracePt t="89263" x="9493250" y="3733800"/>
          <p14:tracePt t="89275" x="9518650" y="3733800"/>
          <p14:tracePt t="89293" x="9544050" y="3733800"/>
          <p14:tracePt t="89351" x="9550400" y="3733800"/>
          <p14:tracePt t="89359" x="9556750" y="3733800"/>
          <p14:tracePt t="89366" x="9588500" y="3733800"/>
          <p14:tracePt t="89376" x="9632950" y="3733800"/>
          <p14:tracePt t="89392" x="9715500" y="3733800"/>
          <p14:tracePt t="89409" x="9740900" y="3733800"/>
          <p14:tracePt t="89559" x="9747250" y="3733800"/>
          <p14:tracePt t="89566" x="9759950" y="3733800"/>
          <p14:tracePt t="89575" x="9779000" y="3733800"/>
          <p14:tracePt t="89592" x="9893300" y="3733800"/>
          <p14:tracePt t="89609" x="10052050" y="3733800"/>
          <p14:tracePt t="89626" x="10198100" y="3733800"/>
          <p14:tracePt t="89643" x="10248900" y="3733800"/>
          <p14:tracePt t="90063" x="10255250" y="3733800"/>
          <p14:tracePt t="90070" x="10274300" y="3733800"/>
          <p14:tracePt t="90078" x="10331450" y="3733800"/>
          <p14:tracePt t="90093" x="10401300" y="3733800"/>
          <p14:tracePt t="90109" x="10560050" y="3733800"/>
          <p14:tracePt t="90126" x="10877550" y="3733800"/>
          <p14:tracePt t="90144" x="11029950" y="3733800"/>
          <p14:tracePt t="90159" x="11112500" y="3733800"/>
          <p14:tracePt t="90176" x="11125200" y="3733800"/>
          <p14:tracePt t="90223" x="11131550" y="3727450"/>
          <p14:tracePt t="90230" x="11137900" y="3721100"/>
          <p14:tracePt t="90243" x="11144250" y="3721100"/>
          <p14:tracePt t="90260" x="11150600" y="3714750"/>
          <p14:tracePt t="90343" x="11156950" y="3714750"/>
          <p14:tracePt t="90350" x="11169650" y="3714750"/>
          <p14:tracePt t="90359" x="11195050" y="3714750"/>
          <p14:tracePt t="90376" x="11258550" y="3714750"/>
          <p14:tracePt t="90393" x="11277600" y="3714750"/>
          <p14:tracePt t="90647" x="11283950" y="3714750"/>
          <p14:tracePt t="90654" x="11283950" y="3708400"/>
          <p14:tracePt t="90695" x="11277600" y="3708400"/>
          <p14:tracePt t="90710" x="11271250" y="3708400"/>
          <p14:tracePt t="90743" x="11264900" y="3708400"/>
          <p14:tracePt t="90799" x="11258550" y="3708400"/>
          <p14:tracePt t="90847" x="11252200" y="3708400"/>
          <p14:tracePt t="91759" x="11239500" y="3708400"/>
          <p14:tracePt t="91766" x="11220450" y="3708400"/>
          <p14:tracePt t="91777" x="11188700" y="3714750"/>
          <p14:tracePt t="91794" x="11112500" y="3714750"/>
          <p14:tracePt t="91811" x="11029950" y="3714750"/>
          <p14:tracePt t="91828" x="10979150" y="3714750"/>
          <p14:tracePt t="91844" x="10934700" y="3721100"/>
          <p14:tracePt t="91861" x="10909300" y="3721100"/>
          <p14:tracePt t="91878" x="10877550" y="3721100"/>
          <p14:tracePt t="91895" x="10737850" y="3721100"/>
          <p14:tracePt t="91911" x="10598150" y="3721100"/>
          <p14:tracePt t="91928" x="10458450" y="3721100"/>
          <p14:tracePt t="91945" x="10337800" y="3721100"/>
          <p14:tracePt t="91962" x="10242550" y="3721100"/>
          <p14:tracePt t="91978" x="10160000" y="3721100"/>
          <p14:tracePt t="91994" x="10058400" y="3721100"/>
          <p14:tracePt t="92011" x="9886950" y="3708400"/>
          <p14:tracePt t="92029" x="9531350" y="3663950"/>
          <p14:tracePt t="92044" x="9182100" y="3638550"/>
          <p14:tracePt t="92061" x="8959850" y="3638550"/>
          <p14:tracePt t="92079" x="8782050" y="3644900"/>
          <p14:tracePt t="92096" x="8680450" y="3651250"/>
          <p14:tracePt t="92111" x="8572500" y="3651250"/>
          <p14:tracePt t="92128" x="8451850" y="3651250"/>
          <p14:tracePt t="92145" x="8280400" y="3651250"/>
          <p14:tracePt t="92162" x="8115300" y="3651250"/>
          <p14:tracePt t="92178" x="8007350" y="3676650"/>
          <p14:tracePt t="92194" x="7931150" y="3683000"/>
          <p14:tracePt t="92211" x="7893050" y="3689350"/>
          <p14:tracePt t="92229" x="7848600" y="3689350"/>
          <p14:tracePt t="92245" x="7791450" y="3689350"/>
          <p14:tracePt t="92261" x="7715250" y="3683000"/>
          <p14:tracePt t="92278" x="7600950" y="3670300"/>
          <p14:tracePt t="92296" x="7575550" y="3663950"/>
          <p14:tracePt t="92312" x="7562850" y="3663950"/>
          <p14:tracePt t="92328" x="7556500" y="3663950"/>
          <p14:tracePt t="92345" x="7531100" y="3663950"/>
          <p14:tracePt t="92362" x="7486650" y="3651250"/>
          <p14:tracePt t="92378" x="7423150" y="3644900"/>
          <p14:tracePt t="92395" x="7372350" y="3638550"/>
          <p14:tracePt t="92411" x="7327900" y="3638550"/>
          <p14:tracePt t="92429" x="7264400" y="3638550"/>
          <p14:tracePt t="92445" x="7188200" y="3619500"/>
          <p14:tracePt t="92462" x="7118350" y="3613150"/>
          <p14:tracePt t="92478" x="7029450" y="3600450"/>
          <p14:tracePt t="92479" x="6997700" y="3594100"/>
          <p14:tracePt t="92496" x="6934200" y="3587750"/>
          <p14:tracePt t="92512" x="6896100" y="3581400"/>
          <p14:tracePt t="92528" x="6864350" y="3575050"/>
          <p14:tracePt t="92545" x="6832600" y="3575050"/>
          <p14:tracePt t="92563" x="6769100" y="3575050"/>
          <p14:tracePt t="92578" x="6667500" y="3575050"/>
          <p14:tracePt t="92595" x="6584950" y="3575050"/>
          <p14:tracePt t="92612" x="6540500" y="3575050"/>
          <p14:tracePt t="92629" x="6515100" y="3575050"/>
          <p14:tracePt t="92645" x="6508750" y="3575050"/>
          <p14:tracePt t="92887" x="6502400" y="3575050"/>
          <p14:tracePt t="92903" x="6489700" y="3581400"/>
          <p14:tracePt t="92911" x="6489700" y="3587750"/>
          <p14:tracePt t="92919" x="6477000" y="3594100"/>
          <p14:tracePt t="92935" x="6464300" y="3606800"/>
          <p14:tracePt t="92945" x="6457950" y="3606800"/>
          <p14:tracePt t="92963" x="6426200" y="3625850"/>
          <p14:tracePt t="92979" x="6400800" y="3625850"/>
          <p14:tracePt t="92995" x="6350000" y="3632200"/>
          <p14:tracePt t="93013" x="6286500" y="3638550"/>
          <p14:tracePt t="93030" x="6203950" y="3638550"/>
          <p14:tracePt t="93045" x="6121400" y="3638550"/>
          <p14:tracePt t="93063" x="6019800" y="3638550"/>
          <p14:tracePt t="93063" x="5949950" y="3638550"/>
          <p14:tracePt t="93079" x="5778500" y="3638550"/>
          <p14:tracePt t="93096" x="5505450" y="3638550"/>
          <p14:tracePt t="93112" x="5207000" y="3600450"/>
          <p14:tracePt t="93129" x="4927600" y="3562350"/>
          <p14:tracePt t="93145" x="4641850" y="3524250"/>
          <p14:tracePt t="93163" x="4368800" y="3479800"/>
          <p14:tracePt t="93179" x="4070350" y="3441700"/>
          <p14:tracePt t="93195" x="3841750" y="3403600"/>
          <p14:tracePt t="93212" x="3689350" y="3403600"/>
          <p14:tracePt t="93230" x="3511550" y="3403600"/>
          <p14:tracePt t="93246" x="3460750" y="3403600"/>
          <p14:tracePt t="93262" x="3371850" y="3403600"/>
          <p14:tracePt t="93263" x="3327400" y="3403600"/>
          <p14:tracePt t="93279" x="3219450" y="3403600"/>
          <p14:tracePt t="93296" x="3086100" y="3384550"/>
          <p14:tracePt t="93312" x="2952750" y="3378200"/>
          <p14:tracePt t="93329" x="2832100" y="3371850"/>
          <p14:tracePt t="93346" x="2717800" y="3371850"/>
          <p14:tracePt t="93363" x="2628900" y="3371850"/>
          <p14:tracePt t="93379" x="2565400" y="3371850"/>
          <p14:tracePt t="93396" x="2495550" y="3371850"/>
          <p14:tracePt t="93412" x="2400300" y="3359150"/>
          <p14:tracePt t="93431" x="2222500" y="3340100"/>
          <p14:tracePt t="93446" x="2159000" y="3327400"/>
          <p14:tracePt t="93463" x="2032000" y="3327400"/>
          <p14:tracePt t="93479" x="1987550" y="3327400"/>
          <p14:tracePt t="93497" x="1968500" y="3327400"/>
          <p14:tracePt t="93513" x="1924050" y="3327400"/>
          <p14:tracePt t="93529" x="1841500" y="3340100"/>
          <p14:tracePt t="93546" x="1739900" y="3352800"/>
          <p14:tracePt t="93564" x="1644650" y="3378200"/>
          <p14:tracePt t="93579" x="1625600" y="3384550"/>
          <p14:tracePt t="93596" x="1619250" y="3384550"/>
          <p14:tracePt t="93612" x="1612900" y="3390900"/>
          <p14:tracePt t="93630" x="1606550" y="3397250"/>
          <p14:tracePt t="93646" x="1600200" y="3397250"/>
          <p14:tracePt t="93663" x="1581150" y="3416300"/>
          <p14:tracePt t="93679" x="1568450" y="3416300"/>
          <p14:tracePt t="93697" x="1568450" y="3422650"/>
          <p14:tracePt t="93713" x="1562100" y="3422650"/>
          <p14:tracePt t="93729" x="1555750" y="3429000"/>
          <p14:tracePt t="93746" x="1530350" y="3448050"/>
          <p14:tracePt t="93763" x="1517650" y="3454400"/>
          <p14:tracePt t="93779" x="1504950" y="3467100"/>
          <p14:tracePt t="93796" x="1504950" y="3473450"/>
          <p14:tracePt t="93855" x="1498600" y="3473450"/>
          <p14:tracePt t="93879" x="1492250" y="3473450"/>
          <p14:tracePt t="93911" x="1485900" y="3479800"/>
          <p14:tracePt t="93935" x="1485900" y="3486150"/>
          <p14:tracePt t="93976" x="1479550" y="3486150"/>
          <p14:tracePt t="93991" x="1479550" y="3492500"/>
          <p14:tracePt t="94007" x="1473200" y="3492500"/>
          <p14:tracePt t="94335" x="1473200" y="3498850"/>
          <p14:tracePt t="94343" x="1479550" y="3498850"/>
          <p14:tracePt t="94351" x="1492250" y="3498850"/>
          <p14:tracePt t="94363" x="1498600" y="3498850"/>
          <p14:tracePt t="94380" x="1504950" y="3492500"/>
          <p14:tracePt t="94397" x="1517650" y="3492500"/>
          <p14:tracePt t="94414" x="1549400" y="3486150"/>
          <p14:tracePt t="94415" x="1568450" y="3479800"/>
          <p14:tracePt t="94430" x="1581150" y="3479800"/>
          <p14:tracePt t="94447" x="1619250" y="3473450"/>
          <p14:tracePt t="94463" x="1631950" y="3473450"/>
          <p14:tracePt t="94481" x="1644650" y="3473450"/>
          <p14:tracePt t="94536" x="1657350" y="3473450"/>
          <p14:tracePt t="94544" x="1663700" y="3473450"/>
          <p14:tracePt t="94551" x="1676400" y="3473450"/>
          <p14:tracePt t="94563" x="1682750" y="3473450"/>
          <p14:tracePt t="94580" x="1695450" y="3467100"/>
          <p14:tracePt t="94600" x="1701800" y="3467100"/>
          <p14:tracePt t="94614" x="1708150" y="3460750"/>
          <p14:tracePt t="94671" x="1714500" y="3460750"/>
          <p14:tracePt t="96112" x="1708150" y="3460750"/>
          <p14:tracePt t="96119" x="1701800" y="3460750"/>
          <p14:tracePt t="96132" x="1695450" y="3460750"/>
          <p14:tracePt t="96148" x="1689100" y="3460750"/>
          <p14:tracePt t="96165" x="1682750" y="3467100"/>
          <p14:tracePt t="96183" x="1663700" y="3467100"/>
          <p14:tracePt t="96199" x="1657350" y="3473450"/>
          <p14:tracePt t="96199" x="1651000" y="3473450"/>
          <p14:tracePt t="96215" x="1644650" y="3473450"/>
          <p14:tracePt t="96232" x="1631950" y="3473450"/>
          <p14:tracePt t="96249" x="1619250" y="3479800"/>
          <p14:tracePt t="96272" x="1612900" y="3479800"/>
          <p14:tracePt t="96282" x="1606550" y="3479800"/>
          <p14:tracePt t="96298" x="1600200" y="3479800"/>
          <p14:tracePt t="96315" x="1593850" y="3479800"/>
          <p14:tracePt t="96332" x="1568450" y="3479800"/>
          <p14:tracePt t="96348" x="1517650" y="3479800"/>
          <p14:tracePt t="96365" x="1479550" y="3479800"/>
          <p14:tracePt t="96383" x="1466850" y="3479800"/>
          <p14:tracePt t="96888" x="1466850" y="3486150"/>
          <p14:tracePt t="96928" x="1460500" y="3486150"/>
          <p14:tracePt t="96935" x="1460500" y="3492500"/>
          <p14:tracePt t="97032" x="1454150" y="3492500"/>
          <p14:tracePt t="97048" x="1447800" y="3492500"/>
          <p14:tracePt t="97055" x="1441450" y="3492500"/>
          <p14:tracePt t="97071" x="1435100" y="3492500"/>
          <p14:tracePt t="97088" x="1422400" y="3486150"/>
          <p14:tracePt t="97100" x="1416050" y="3486150"/>
          <p14:tracePt t="97116" x="1409700" y="3479800"/>
          <p14:tracePt t="97133" x="1397000" y="3473450"/>
          <p14:tracePt t="97149" x="1390650" y="3460750"/>
          <p14:tracePt t="97167" x="1384300" y="3454400"/>
          <p14:tracePt t="97208" x="1377950" y="3448050"/>
          <p14:tracePt t="97224" x="1377950" y="3441700"/>
          <p14:tracePt t="97232" x="1377950" y="3435350"/>
          <p14:tracePt t="97239" x="1377950" y="3429000"/>
          <p14:tracePt t="97256" x="1377950" y="3416300"/>
          <p14:tracePt t="97272" x="1377950" y="3409950"/>
          <p14:tracePt t="97283" x="1377950" y="3397250"/>
          <p14:tracePt t="97301" x="1377950" y="3390900"/>
          <p14:tracePt t="97344" x="1377950" y="3384550"/>
          <p14:tracePt t="97352" x="1377950" y="3378200"/>
          <p14:tracePt t="97367" x="1377950" y="3371850"/>
          <p14:tracePt t="97375" x="1384300" y="3365500"/>
          <p14:tracePt t="97383" x="1390650" y="3359150"/>
          <p14:tracePt t="97400" x="1397000" y="3352800"/>
          <p14:tracePt t="97416" x="1403350" y="3340100"/>
          <p14:tracePt t="97433" x="1416050" y="3333750"/>
          <p14:tracePt t="97451" x="1416050" y="3327400"/>
          <p14:tracePt t="97466" x="1422400" y="3321050"/>
          <p14:tracePt t="97483" x="1428750" y="3314700"/>
          <p14:tracePt t="97499" x="1441450" y="3308350"/>
          <p14:tracePt t="97518" x="1447800" y="3308350"/>
          <p14:tracePt t="97544" x="1454150" y="3308350"/>
          <p14:tracePt t="97552" x="1460500" y="3308350"/>
          <p14:tracePt t="97616" x="1466850" y="3308350"/>
          <p14:tracePt t="97631" x="1473200" y="3308350"/>
          <p14:tracePt t="97639" x="1479550" y="3314700"/>
          <p14:tracePt t="97650" x="1479550" y="3327400"/>
          <p14:tracePt t="97666" x="1492250" y="3346450"/>
          <p14:tracePt t="97684" x="1492250" y="3365500"/>
          <p14:tracePt t="97700" x="1492250" y="3384550"/>
          <p14:tracePt t="97716" x="1498600" y="3403600"/>
          <p14:tracePt t="97736" x="1498600" y="3409950"/>
          <p14:tracePt t="97751" x="1498600" y="3416300"/>
          <p14:tracePt t="97767" x="1492250" y="3422650"/>
          <p14:tracePt t="97784" x="1485900" y="3422650"/>
          <p14:tracePt t="97808" x="1479550" y="3422650"/>
          <p14:tracePt t="97904" x="1479550" y="3429000"/>
          <p14:tracePt t="97935" x="1492250" y="3429000"/>
          <p14:tracePt t="97944" x="1517650" y="3429000"/>
          <p14:tracePt t="97951" x="1536700" y="3429000"/>
          <p14:tracePt t="97967" x="1568450" y="3429000"/>
          <p14:tracePt t="97967" x="1587500" y="3429000"/>
          <p14:tracePt t="97985" x="1619250" y="3429000"/>
          <p14:tracePt t="98000" x="1625600" y="3429000"/>
          <p14:tracePt t="98200" x="1631950" y="3429000"/>
          <p14:tracePt t="98207" x="1638300" y="3429000"/>
          <p14:tracePt t="98224" x="1644650" y="3429000"/>
          <p14:tracePt t="98264" x="1651000" y="3429000"/>
          <p14:tracePt t="98280" x="1657350" y="3429000"/>
          <p14:tracePt t="98311" x="1663700" y="3429000"/>
          <p14:tracePt t="98327" x="1663700" y="3435350"/>
          <p14:tracePt t="98336" x="1670050" y="3441700"/>
          <p14:tracePt t="98343" x="1670050" y="3448050"/>
          <p14:tracePt t="98352" x="1676400" y="3448050"/>
          <p14:tracePt t="98367" x="1676400" y="3460750"/>
          <p14:tracePt t="98448" x="1682750" y="3460750"/>
          <p14:tracePt t="98616" x="1676400" y="3460750"/>
          <p14:tracePt t="98640" x="1670050" y="3460750"/>
          <p14:tracePt t="98672" x="1663700" y="3460750"/>
          <p14:tracePt t="98720" x="1657350" y="3460750"/>
          <p14:tracePt t="98736" x="1651000" y="3460750"/>
          <p14:tracePt t="98752" x="1644650" y="3454400"/>
          <p14:tracePt t="98768" x="1644650" y="3448050"/>
          <p14:tracePt t="98776" x="1644650" y="3435350"/>
          <p14:tracePt t="98784" x="1644650" y="3429000"/>
          <p14:tracePt t="98802" x="1644650" y="3409950"/>
          <p14:tracePt t="98818" x="1644650" y="3384550"/>
          <p14:tracePt t="98835" x="1644650" y="3365500"/>
          <p14:tracePt t="98851" x="1644650" y="3359150"/>
          <p14:tracePt t="98896" x="1651000" y="3352800"/>
          <p14:tracePt t="98912" x="1651000" y="3346450"/>
          <p14:tracePt t="98920" x="1657350" y="3340100"/>
          <p14:tracePt t="98928" x="1657350" y="3333750"/>
          <p14:tracePt t="98944" x="1663700" y="3327400"/>
          <p14:tracePt t="98951" x="1663700" y="3321050"/>
          <p14:tracePt t="98968" x="1670050" y="3314700"/>
          <p14:tracePt t="99000" x="1676400" y="3314700"/>
          <p14:tracePt t="99007" x="1682750" y="3308350"/>
          <p14:tracePt t="99024" x="1689100" y="3308350"/>
          <p14:tracePt t="99034" x="1689100" y="3302000"/>
          <p14:tracePt t="99051" x="1695450" y="3302000"/>
          <p14:tracePt t="99069" x="1701800" y="3295650"/>
          <p14:tracePt t="99084" x="1708150" y="3295650"/>
          <p14:tracePt t="99101" x="1720850" y="3295650"/>
          <p14:tracePt t="99128" x="1727200" y="3295650"/>
          <p14:tracePt t="99143" x="1733550" y="3295650"/>
          <p14:tracePt t="99151" x="1739900" y="3295650"/>
          <p14:tracePt t="99176" x="1746250" y="3295650"/>
          <p14:tracePt t="99184" x="1752600" y="3295650"/>
          <p14:tracePt t="99202" x="1752600" y="3308350"/>
          <p14:tracePt t="99218" x="1758950" y="3314700"/>
          <p14:tracePt t="99235" x="1758950" y="3327400"/>
          <p14:tracePt t="99252" x="1758950" y="3340100"/>
          <p14:tracePt t="99269" x="1758950" y="3346450"/>
          <p14:tracePt t="99284" x="1765300" y="3359150"/>
          <p14:tracePt t="99301" x="1765300" y="3371850"/>
          <p14:tracePt t="99318" x="1765300" y="3378200"/>
          <p14:tracePt t="99336" x="1765300" y="3390900"/>
          <p14:tracePt t="99352" x="1765300" y="3397250"/>
          <p14:tracePt t="99368" x="1765300" y="3409950"/>
          <p14:tracePt t="99447" x="1765300" y="3416300"/>
          <p14:tracePt t="99464" x="1758950" y="3416300"/>
          <p14:tracePt t="99479" x="1752600" y="3416300"/>
          <p14:tracePt t="99488" x="1752600" y="3429000"/>
          <p14:tracePt t="99527" x="1746250" y="3429000"/>
          <p14:tracePt t="99552" x="1739900" y="3429000"/>
          <p14:tracePt t="99568" x="1733550" y="3429000"/>
          <p14:tracePt t="99576" x="1727200" y="3429000"/>
          <p14:tracePt t="99608" x="1720850" y="3429000"/>
          <p14:tracePt t="99624" x="1714500" y="3429000"/>
          <p14:tracePt t="99648" x="1708150" y="3429000"/>
          <p14:tracePt t="99664" x="1701800" y="3429000"/>
          <p14:tracePt t="99720" x="1695450" y="3429000"/>
          <p14:tracePt t="99728" x="1689100" y="3429000"/>
          <p14:tracePt t="99735" x="1682750" y="3429000"/>
          <p14:tracePt t="99752" x="1676400" y="3422650"/>
          <p14:tracePt t="99776" x="1676400" y="3416300"/>
          <p14:tracePt t="99786" x="1670050" y="3409950"/>
          <p14:tracePt t="99803" x="1663700" y="3403600"/>
          <p14:tracePt t="99818" x="1663700" y="3384550"/>
          <p14:tracePt t="99835" x="1657350" y="3359150"/>
          <p14:tracePt t="99852" x="1657350" y="3346450"/>
          <p14:tracePt t="99870" x="1657350" y="3321050"/>
          <p14:tracePt t="99885" x="1657350" y="3302000"/>
          <p14:tracePt t="99902" x="1670050" y="3282950"/>
          <p14:tracePt t="99918" x="1676400" y="3282950"/>
          <p14:tracePt t="99936" x="1708150" y="3276600"/>
          <p14:tracePt t="99952" x="1714500" y="3276600"/>
          <p14:tracePt t="99976" x="1727200" y="3276600"/>
          <p14:tracePt t="100000" x="1739900" y="3276600"/>
          <p14:tracePt t="100015" x="1746250" y="3276600"/>
          <p14:tracePt t="100024" x="1752600" y="3282950"/>
          <p14:tracePt t="100064" x="1758950" y="3295650"/>
          <p14:tracePt t="100088" x="1765300" y="3302000"/>
          <p14:tracePt t="100128" x="1765300" y="3308350"/>
          <p14:tracePt t="100144" x="1765300" y="3314700"/>
          <p14:tracePt t="100160" x="1765300" y="3321050"/>
          <p14:tracePt t="100272" x="1765300" y="3327400"/>
          <p14:tracePt t="100296" x="1765300" y="3333750"/>
          <p14:tracePt t="100305" x="1765300" y="3340100"/>
          <p14:tracePt t="100320" x="1765300" y="3346450"/>
          <p14:tracePt t="100360" x="1765300" y="3359150"/>
          <p14:tracePt t="100424" x="1758950" y="3359150"/>
          <p14:tracePt t="100440" x="1758950" y="3365500"/>
          <p14:tracePt t="100472" x="1758950" y="3371850"/>
          <p14:tracePt t="100544" x="1758950" y="3378200"/>
          <p14:tracePt t="100576" x="1758950" y="3384550"/>
          <p14:tracePt t="100608" x="1752600" y="3390900"/>
          <p14:tracePt t="100664" x="1752600" y="3397250"/>
          <p14:tracePt t="100696" x="1752600" y="3403600"/>
          <p14:tracePt t="100720" x="1746250" y="3409950"/>
          <p14:tracePt t="100824" x="1746250" y="3416300"/>
          <p14:tracePt t="100936" x="1739900" y="3422650"/>
          <p14:tracePt t="101064" x="1733550" y="3429000"/>
          <p14:tracePt t="101088" x="1727200" y="3429000"/>
          <p14:tracePt t="101104" x="1727200" y="3435350"/>
          <p14:tracePt t="101136" x="1720850" y="3435350"/>
          <p14:tracePt t="101160" x="1714500" y="3435350"/>
          <p14:tracePt t="101216" x="1708150" y="3435350"/>
          <p14:tracePt t="101223" x="1701800" y="3435350"/>
          <p14:tracePt t="101256" x="1689100" y="3435350"/>
          <p14:tracePt t="101264" x="1682750" y="3441700"/>
          <p14:tracePt t="101288" x="1676400" y="3441700"/>
          <p14:tracePt t="101361" x="1670050" y="3441700"/>
          <p14:tracePt t="101368" x="1663700" y="3441700"/>
          <p14:tracePt t="101375" x="1651000" y="3448050"/>
          <p14:tracePt t="101392" x="1651000" y="3454400"/>
          <p14:tracePt t="101488" x="1644650" y="3454400"/>
          <p14:tracePt t="101496" x="1638300" y="3454400"/>
          <p14:tracePt t="101504" x="1631950" y="3454400"/>
          <p14:tracePt t="101520" x="1625600" y="3454400"/>
          <p14:tracePt t="101537" x="1619250" y="3460750"/>
          <p14:tracePt t="101609" x="1606550" y="3460750"/>
          <p14:tracePt t="101616" x="1600200" y="3467100"/>
          <p14:tracePt t="101625" x="1593850" y="3473450"/>
          <p14:tracePt t="101641" x="1587500" y="3473450"/>
          <p14:tracePt t="101653" x="1574800" y="3473450"/>
          <p14:tracePt t="101672" x="1568450" y="3473450"/>
          <p14:tracePt t="101696" x="1562100" y="3473450"/>
          <p14:tracePt t="101712" x="1543050" y="3473450"/>
          <p14:tracePt t="101728" x="1536700" y="3473450"/>
          <p14:tracePt t="101737" x="1530350" y="3473450"/>
          <p14:tracePt t="101755" x="1524000" y="3473450"/>
          <p14:tracePt t="101770" x="1504950" y="3486150"/>
          <p14:tracePt t="101824" x="1498600" y="3486150"/>
          <p14:tracePt t="101832" x="1492250" y="3486150"/>
          <p14:tracePt t="101848" x="1479550" y="3486150"/>
          <p14:tracePt t="101864" x="1473200" y="3486150"/>
          <p14:tracePt t="101872" x="1466850" y="3486150"/>
          <p14:tracePt t="101887" x="1460500" y="3486150"/>
          <p14:tracePt t="101912" x="1454150" y="3486150"/>
          <p14:tracePt t="102016" x="1447800" y="3486150"/>
          <p14:tracePt t="102056" x="1441450" y="3486150"/>
          <p14:tracePt t="102576" x="1447800" y="3486150"/>
          <p14:tracePt t="102592" x="1454150" y="3486150"/>
          <p14:tracePt t="102600" x="1454150" y="3479800"/>
          <p14:tracePt t="102608" x="1460500" y="3479800"/>
          <p14:tracePt t="102621" x="1466850" y="3479800"/>
          <p14:tracePt t="102638" x="1466850" y="3473450"/>
          <p14:tracePt t="102656" x="1479550" y="3473450"/>
          <p14:tracePt t="102673" x="1485900" y="3473450"/>
          <p14:tracePt t="102688" x="1492250" y="3473450"/>
          <p14:tracePt t="102712" x="1498600" y="3467100"/>
          <p14:tracePt t="102728" x="1504950" y="3467100"/>
          <p14:tracePt t="102744" x="1517650" y="3460750"/>
          <p14:tracePt t="102754" x="1524000" y="3460750"/>
          <p14:tracePt t="102784" x="1530350" y="3454400"/>
          <p14:tracePt t="102872" x="1536700" y="3454400"/>
          <p14:tracePt t="102912" x="1543050" y="3454400"/>
          <p14:tracePt t="102928" x="1549400" y="3454400"/>
          <p14:tracePt t="102936" x="1555750" y="3454400"/>
          <p14:tracePt t="102952" x="1568450" y="3454400"/>
          <p14:tracePt t="102960" x="1587500" y="3454400"/>
          <p14:tracePt t="102971" x="1600200" y="3448050"/>
          <p14:tracePt t="102988" x="1625600" y="3441700"/>
          <p14:tracePt t="103005" x="1644650" y="3441700"/>
          <p14:tracePt t="103023" x="1663700" y="3441700"/>
          <p14:tracePt t="103038" x="1695450" y="3441700"/>
          <p14:tracePt t="103055" x="1714500" y="3441700"/>
          <p14:tracePt t="103152" x="1720850" y="3441700"/>
          <p14:tracePt t="103384" x="1720850" y="3448050"/>
          <p14:tracePt t="103401" x="1714500" y="3454400"/>
          <p14:tracePt t="103408" x="1708150" y="3454400"/>
          <p14:tracePt t="103422" x="1701800" y="3454400"/>
          <p14:tracePt t="103438" x="1695450" y="3454400"/>
          <p14:tracePt t="103456" x="1682750" y="3460750"/>
          <p14:tracePt t="103472" x="1670050" y="3467100"/>
          <p14:tracePt t="103505" x="1663700" y="3467100"/>
          <p14:tracePt t="103512" x="1657350" y="3467100"/>
          <p14:tracePt t="103528" x="1651000" y="3467100"/>
          <p14:tracePt t="103538" x="1638300" y="3473450"/>
          <p14:tracePt t="103555" x="1612900" y="3473450"/>
          <p14:tracePt t="103572" x="1581150" y="3473450"/>
          <p14:tracePt t="103590" x="1555750" y="3479800"/>
          <p14:tracePt t="103606" x="1530350" y="3479800"/>
          <p14:tracePt t="103622" x="1524000" y="3479800"/>
          <p14:tracePt t="103680" x="1517650" y="3479800"/>
          <p14:tracePt t="103688" x="1511300" y="3479800"/>
          <p14:tracePt t="103696" x="1498600" y="3479800"/>
          <p14:tracePt t="103705" x="1485900" y="3479800"/>
          <p14:tracePt t="103722" x="1454150" y="3479800"/>
          <p14:tracePt t="103739" x="1441450" y="3473450"/>
          <p14:tracePt t="103809" x="1435100" y="3467100"/>
          <p14:tracePt t="103841" x="1422400" y="3467100"/>
          <p14:tracePt t="103857" x="1416050" y="3467100"/>
          <p14:tracePt t="103912" x="1409700" y="3467100"/>
          <p14:tracePt t="103920" x="1403350" y="3467100"/>
          <p14:tracePt t="103928" x="1403350" y="3460750"/>
          <p14:tracePt t="103939" x="1397000" y="3454400"/>
          <p14:tracePt t="103956" x="1390650" y="3448050"/>
          <p14:tracePt t="104017" x="1384300" y="3441700"/>
          <p14:tracePt t="104024" x="1384300" y="3435350"/>
          <p14:tracePt t="104032" x="1384300" y="3429000"/>
          <p14:tracePt t="104040" x="1384300" y="3422650"/>
          <p14:tracePt t="104056" x="1384300" y="3403600"/>
          <p14:tracePt t="104072" x="1384300" y="3390900"/>
          <p14:tracePt t="104090" x="1384300" y="3384550"/>
          <p14:tracePt t="104106" x="1384300" y="3371850"/>
          <p14:tracePt t="104122" x="1390650" y="3352800"/>
          <p14:tracePt t="104144" x="1397000" y="3340100"/>
          <p14:tracePt t="104157" x="1409700" y="3333750"/>
          <p14:tracePt t="104172" x="1422400" y="3321050"/>
          <p14:tracePt t="104189" x="1435100" y="3314700"/>
          <p14:tracePt t="104206" x="1447800" y="3295650"/>
          <p14:tracePt t="104224" x="1473200" y="3276600"/>
          <p14:tracePt t="104239" x="1479550" y="3276600"/>
          <p14:tracePt t="104256" x="1504950" y="3257550"/>
          <p14:tracePt t="104273" x="1517650" y="3251200"/>
          <p14:tracePt t="104290" x="1524000" y="3251200"/>
          <p14:tracePt t="104306" x="1530350" y="3244850"/>
          <p14:tracePt t="104323" x="1543050" y="3244850"/>
          <p14:tracePt t="104339" x="1555750" y="3244850"/>
          <p14:tracePt t="104357" x="1574800" y="3244850"/>
          <p14:tracePt t="104373" x="1600200" y="3244850"/>
          <p14:tracePt t="104389" x="1625600" y="3244850"/>
          <p14:tracePt t="104406" x="1638300" y="3244850"/>
          <p14:tracePt t="104424" x="1651000" y="3244850"/>
          <p14:tracePt t="104440" x="1657350" y="3244850"/>
          <p14:tracePt t="104456" x="1689100" y="3244850"/>
          <p14:tracePt t="104473" x="1708150" y="3251200"/>
          <p14:tracePt t="104490" x="1727200" y="3257550"/>
          <p14:tracePt t="104521" x="1733550" y="3263900"/>
          <p14:tracePt t="104529" x="1739900" y="3270250"/>
          <p14:tracePt t="104539" x="1746250" y="3270250"/>
          <p14:tracePt t="104558" x="1752600" y="3276600"/>
          <p14:tracePt t="104573" x="1758950" y="3282950"/>
          <p14:tracePt t="104593" x="1758950" y="3289300"/>
          <p14:tracePt t="104606" x="1758950" y="3295650"/>
          <p14:tracePt t="104624" x="1765300" y="3302000"/>
          <p14:tracePt t="104639" x="1765300" y="3314700"/>
          <p14:tracePt t="104656" x="1765300" y="3327400"/>
          <p14:tracePt t="104673" x="1765300" y="3333750"/>
          <p14:tracePt t="104691" x="1765300" y="3346450"/>
          <p14:tracePt t="104706" x="1765300" y="3359150"/>
          <p14:tracePt t="104723" x="1765300" y="3371850"/>
          <p14:tracePt t="104740" x="1765300" y="3378200"/>
          <p14:tracePt t="104758" x="1765300" y="3390900"/>
          <p14:tracePt t="104773" x="1765300" y="3397250"/>
          <p14:tracePt t="104817" x="1758950" y="3397250"/>
          <p14:tracePt t="104825" x="1758950" y="3403600"/>
          <p14:tracePt t="104832" x="1752600" y="3409950"/>
          <p14:tracePt t="104840" x="1746250" y="3422650"/>
          <p14:tracePt t="104856" x="1739900" y="3435350"/>
          <p14:tracePt t="104873" x="1727200" y="3454400"/>
          <p14:tracePt t="104890" x="1720850" y="3473450"/>
          <p14:tracePt t="104907" x="1714500" y="3473450"/>
          <p14:tracePt t="104923" x="1714500" y="3479800"/>
          <p14:tracePt t="104945" x="1708150" y="3479800"/>
          <p14:tracePt t="104968" x="1701800" y="3479800"/>
          <p14:tracePt t="104976" x="1701800" y="3486150"/>
          <p14:tracePt t="104990" x="1695450" y="3486150"/>
          <p14:tracePt t="105007" x="1676400" y="3486150"/>
          <p14:tracePt t="105009" x="1657350" y="3492500"/>
          <p14:tracePt t="105023" x="1644650" y="3492500"/>
          <p14:tracePt t="105042" x="1612900" y="3505200"/>
          <p14:tracePt t="105057" x="1600200" y="3505200"/>
          <p14:tracePt t="105074" x="1593850" y="3505200"/>
          <p14:tracePt t="105090" x="1587500" y="3505200"/>
          <p14:tracePt t="105108" x="1568450" y="3505200"/>
          <p14:tracePt t="105124" x="1524000" y="3505200"/>
          <p14:tracePt t="105140" x="1473200" y="3505200"/>
          <p14:tracePt t="105157" x="1435100" y="3505200"/>
          <p14:tracePt t="105175" x="1428750" y="3505200"/>
          <p14:tracePt t="105192" x="1422400" y="3498850"/>
          <p14:tracePt t="105209" x="1422400" y="3492500"/>
          <p14:tracePt t="105224" x="1416050" y="3492500"/>
          <p14:tracePt t="105241" x="1416050" y="3486150"/>
          <p14:tracePt t="105257" x="1409700" y="3479800"/>
          <p14:tracePt t="105274" x="1403350" y="3479800"/>
          <p14:tracePt t="105290" x="1397000" y="3473450"/>
          <p14:tracePt t="105308" x="1390650" y="3460750"/>
          <p14:tracePt t="105324" x="1384300" y="3454400"/>
          <p14:tracePt t="105340" x="1384300" y="3448050"/>
          <p14:tracePt t="105360" x="1384300" y="3441700"/>
          <p14:tracePt t="105375" x="1384300" y="3435350"/>
          <p14:tracePt t="105390" x="1384300" y="3416300"/>
          <p14:tracePt t="105407" x="1384300" y="3390900"/>
          <p14:tracePt t="105424" x="1384300" y="3352800"/>
          <p14:tracePt t="105442" x="1384300" y="3340100"/>
          <p14:tracePt t="105457" x="1384300" y="3333750"/>
          <p14:tracePt t="105474" x="1384300" y="3327400"/>
          <p14:tracePt t="105490" x="1390650" y="3321050"/>
          <p14:tracePt t="105508" x="1403350" y="3308350"/>
          <p14:tracePt t="105524" x="1422400" y="3295650"/>
          <p14:tracePt t="105541" x="1447800" y="3270250"/>
          <p14:tracePt t="105557" x="1473200" y="3257550"/>
          <p14:tracePt t="105575" x="1498600" y="3257550"/>
          <p14:tracePt t="105591" x="1524000" y="3257550"/>
          <p14:tracePt t="105592" x="1536700" y="3257550"/>
          <p14:tracePt t="105607" x="1543050" y="3257550"/>
          <p14:tracePt t="105624" x="1581150" y="3257550"/>
          <p14:tracePt t="105641" x="1606550" y="3257550"/>
          <p14:tracePt t="105657" x="1625600" y="3257550"/>
          <p14:tracePt t="105674" x="1651000" y="3257550"/>
          <p14:tracePt t="105690" x="1676400" y="3270250"/>
          <p14:tracePt t="105709" x="1727200" y="3289300"/>
          <p14:tracePt t="105724" x="1765300" y="3308350"/>
          <p14:tracePt t="105741" x="1778000" y="3314700"/>
          <p14:tracePt t="105757" x="1784350" y="3314700"/>
          <p14:tracePt t="105775" x="1790700" y="3321050"/>
          <p14:tracePt t="105791" x="1797050" y="3327400"/>
          <p14:tracePt t="105808" x="1797050" y="3340100"/>
          <p14:tracePt t="105824" x="1803400" y="3352800"/>
          <p14:tracePt t="105842" x="1816100" y="3384550"/>
          <p14:tracePt t="105857" x="1816100" y="3397250"/>
          <p14:tracePt t="105875" x="1822450" y="3416300"/>
          <p14:tracePt t="105891" x="1822450" y="3429000"/>
          <p14:tracePt t="105908" x="1822450" y="3435350"/>
          <p14:tracePt t="105924" x="1822450" y="3448050"/>
          <p14:tracePt t="105944" x="1822450" y="3454400"/>
          <p14:tracePt t="105958" x="1822450" y="3460750"/>
          <p14:tracePt t="105975" x="1822450" y="3467100"/>
          <p14:tracePt t="105992" x="1816100" y="3473450"/>
          <p14:tracePt t="106017" x="1809750" y="3479800"/>
          <p14:tracePt t="106041" x="1809750" y="3486150"/>
          <p14:tracePt t="106121" x="1803400" y="3486150"/>
          <p14:tracePt t="106145" x="1797050" y="3492500"/>
          <p14:tracePt t="106473" x="1790700" y="3492500"/>
          <p14:tracePt t="106497" x="1784350" y="3492500"/>
          <p14:tracePt t="106505" x="1778000" y="3492500"/>
          <p14:tracePt t="106513" x="1778000" y="3498850"/>
          <p14:tracePt t="106525" x="1771650" y="3498850"/>
          <p14:tracePt t="106543" x="1758950" y="3498850"/>
          <p14:tracePt t="106558" x="1739900" y="3498850"/>
          <p14:tracePt t="106575" x="1733550" y="3498850"/>
          <p14:tracePt t="106592" x="1727200" y="3498850"/>
          <p14:tracePt t="106610" x="1714500" y="3505200"/>
          <p14:tracePt t="106625" x="1695450" y="3505200"/>
          <p14:tracePt t="106641" x="1676400" y="3505200"/>
          <p14:tracePt t="106658" x="1657350" y="3505200"/>
          <p14:tracePt t="106676" x="1644650" y="3505200"/>
          <p14:tracePt t="106692" x="1638300" y="3505200"/>
          <p14:tracePt t="106708" x="1625600" y="3505200"/>
          <p14:tracePt t="106725" x="1606550" y="3505200"/>
          <p14:tracePt t="106743" x="1574800" y="3505200"/>
          <p14:tracePt t="106758" x="1536700" y="3505200"/>
          <p14:tracePt t="106775" x="1511300" y="3505200"/>
          <p14:tracePt t="106792" x="1492250" y="3505200"/>
          <p14:tracePt t="106793" x="1485900" y="3505200"/>
          <p14:tracePt t="106857" x="1479550" y="3505200"/>
          <p14:tracePt t="106865" x="1473200" y="3505200"/>
          <p14:tracePt t="106885" x="1454150" y="3505200"/>
          <p14:tracePt t="106892" x="1447800" y="3505200"/>
          <p14:tracePt t="106908" x="1435100" y="3505200"/>
          <p14:tracePt t="107385" x="1428750" y="3505200"/>
          <p14:tracePt t="107537" x="1422400" y="3505200"/>
          <p14:tracePt t="107553" x="1416050" y="3505200"/>
          <p14:tracePt t="107560" x="1403350" y="3498850"/>
          <p14:tracePt t="107568" x="1397000" y="3492500"/>
          <p14:tracePt t="107577" x="1390650" y="3492500"/>
          <p14:tracePt t="107592" x="1384300" y="3486150"/>
          <p14:tracePt t="107610" x="1371600" y="3479800"/>
          <p14:tracePt t="107626" x="1371600" y="3473450"/>
          <p14:tracePt t="107642" x="1358900" y="3460750"/>
          <p14:tracePt t="107659" x="1352550" y="3448050"/>
          <p14:tracePt t="107677" x="1346200" y="3441700"/>
          <p14:tracePt t="107693" x="1346200" y="3429000"/>
          <p14:tracePt t="107729" x="1346200" y="3422650"/>
          <p14:tracePt t="107736" x="1346200" y="3416300"/>
          <p14:tracePt t="107744" x="1346200" y="3409950"/>
          <p14:tracePt t="107761" x="1346200" y="3390900"/>
          <p14:tracePt t="107777" x="1346200" y="3384550"/>
          <p14:tracePt t="107793" x="1346200" y="3371850"/>
          <p14:tracePt t="107810" x="1346200" y="3365500"/>
          <p14:tracePt t="107826" x="1346200" y="3359150"/>
          <p14:tracePt t="107843" x="1346200" y="3352800"/>
          <p14:tracePt t="107859" x="1352550" y="3346450"/>
          <p14:tracePt t="107877" x="1365250" y="3346450"/>
          <p14:tracePt t="107893" x="1371600" y="3340100"/>
          <p14:tracePt t="107910" x="1377950" y="3333750"/>
          <p14:tracePt t="107926" x="1397000" y="3333750"/>
          <p14:tracePt t="107944" x="1409700" y="3333750"/>
          <p14:tracePt t="107961" x="1416050" y="3333750"/>
          <p14:tracePt t="107993" x="1422400" y="3333750"/>
          <p14:tracePt t="108000" x="1428750" y="3333750"/>
          <p14:tracePt t="108025" x="1435100" y="3333750"/>
          <p14:tracePt t="108033" x="1441450" y="3333750"/>
          <p14:tracePt t="108043" x="1441450" y="3340100"/>
          <p14:tracePt t="108059" x="1447800" y="3346450"/>
          <p14:tracePt t="108077" x="1454150" y="3346450"/>
          <p14:tracePt t="108096" x="1454150" y="3352800"/>
          <p14:tracePt t="108110" x="1460500" y="3365500"/>
          <p14:tracePt t="108129" x="1460500" y="3371850"/>
          <p14:tracePt t="108144" x="1466850" y="3378200"/>
          <p14:tracePt t="108160" x="1466850" y="3384550"/>
          <p14:tracePt t="108177" x="1466850" y="3390900"/>
          <p14:tracePt t="108209" x="1466850" y="3397250"/>
          <p14:tracePt t="108216" x="1466850" y="3403600"/>
          <p14:tracePt t="108233" x="1466850" y="3409950"/>
          <p14:tracePt t="108249" x="1466850" y="3422650"/>
          <p14:tracePt t="108265" x="1466850" y="3429000"/>
          <p14:tracePt t="108281" x="1466850" y="3435350"/>
          <p14:tracePt t="108293" x="1466850" y="3441700"/>
          <p14:tracePt t="108313" x="1466850" y="3448050"/>
          <p14:tracePt t="108327" x="1466850" y="3454400"/>
          <p14:tracePt t="108344" x="1466850" y="3460750"/>
          <p14:tracePt t="108377" x="1460500" y="3467100"/>
          <p14:tracePt t="108641" x="1460500" y="3473450"/>
          <p14:tracePt t="108953" x="1473200" y="3473450"/>
          <p14:tracePt t="108977" x="1479550" y="3473450"/>
          <p14:tracePt t="109072" x="1498600" y="3479800"/>
          <p14:tracePt t="109081" x="1511300" y="3479800"/>
          <p14:tracePt t="109088" x="1536700" y="3486150"/>
          <p14:tracePt t="109097" x="1555750" y="3486150"/>
          <p14:tracePt t="109110" x="1568450" y="3492500"/>
          <p14:tracePt t="109127" x="1593850" y="3492500"/>
          <p14:tracePt t="109145" x="1600200" y="3492500"/>
          <p14:tracePt t="109337" x="1593850" y="3492500"/>
          <p14:tracePt t="109345" x="1587500" y="3492500"/>
          <p14:tracePt t="109353" x="1574800" y="3492500"/>
          <p14:tracePt t="109361" x="1555750" y="3492500"/>
          <p14:tracePt t="109377" x="1543050" y="3498850"/>
          <p14:tracePt t="109394" x="1530350" y="3498850"/>
          <p14:tracePt t="109601" x="1536700" y="3498850"/>
          <p14:tracePt t="109609" x="1549400" y="3498850"/>
          <p14:tracePt t="109617" x="1562100" y="3498850"/>
          <p14:tracePt t="109628" x="1574800" y="3498850"/>
          <p14:tracePt t="109645" x="1619250" y="3498850"/>
          <p14:tracePt t="109661" x="1644650" y="3492500"/>
          <p14:tracePt t="109801" x="1651000" y="3492500"/>
          <p14:tracePt t="109817" x="1657350" y="3492500"/>
          <p14:tracePt t="109834" x="1663700" y="3486150"/>
          <p14:tracePt t="109849" x="1670050" y="3486150"/>
          <p14:tracePt t="109857" x="1676400" y="3486150"/>
          <p14:tracePt t="109865" x="1689100" y="3486150"/>
          <p14:tracePt t="109879" x="1714500" y="3486150"/>
          <p14:tracePt t="109895" x="1758950" y="3486150"/>
          <p14:tracePt t="109911" x="1771650" y="3486150"/>
          <p14:tracePt t="109985" x="1778000" y="3486150"/>
          <p14:tracePt t="110905" x="1778000" y="3492500"/>
          <p14:tracePt t="110929" x="1771650" y="3492500"/>
          <p14:tracePt t="110969" x="1765300" y="3492500"/>
          <p14:tracePt t="110985" x="1758950" y="3498850"/>
          <p14:tracePt t="111009" x="1752600" y="3505200"/>
          <p14:tracePt t="111018" x="1746250" y="3505200"/>
          <p14:tracePt t="111029" x="1739900" y="3505200"/>
          <p14:tracePt t="111047" x="1727200" y="3511550"/>
          <p14:tracePt t="111062" x="1714500" y="3511550"/>
          <p14:tracePt t="111080" x="1701800" y="3517900"/>
          <p14:tracePt t="111096" x="1689100" y="3524250"/>
          <p14:tracePt t="111113" x="1657350" y="3524250"/>
          <p14:tracePt t="111129" x="1612900" y="3524250"/>
          <p14:tracePt t="111146" x="1587500" y="3524250"/>
          <p14:tracePt t="111162" x="1568450" y="3524250"/>
          <p14:tracePt t="111201" x="1562100" y="3524250"/>
          <p14:tracePt t="111217" x="1549400" y="3524250"/>
          <p14:tracePt t="111225" x="1543050" y="3517900"/>
          <p14:tracePt t="111233" x="1524000" y="3511550"/>
          <p14:tracePt t="111247" x="1504950" y="3505200"/>
          <p14:tracePt t="111263" x="1492250" y="3505200"/>
          <p14:tracePt t="111289" x="1485900" y="3505200"/>
          <p14:tracePt t="111313" x="1479550" y="3498850"/>
          <p14:tracePt t="111321" x="1473200" y="3498850"/>
          <p14:tracePt t="111329" x="1460500" y="3492500"/>
          <p14:tracePt t="111346" x="1454150" y="3486150"/>
          <p14:tracePt t="111363" x="1441450" y="3479800"/>
          <p14:tracePt t="111379" x="1435100" y="3479800"/>
          <p14:tracePt t="111401" x="1428750" y="3473450"/>
          <p14:tracePt t="111413" x="1428750" y="3467100"/>
          <p14:tracePt t="111429" x="1422400" y="3454400"/>
          <p14:tracePt t="111446" x="1416050" y="3448050"/>
          <p14:tracePt t="111464" x="1409700" y="3441700"/>
          <p14:tracePt t="111479" x="1409700" y="3435350"/>
          <p14:tracePt t="111496" x="1403350" y="3422650"/>
          <p14:tracePt t="111497" x="1397000" y="3416300"/>
          <p14:tracePt t="111513" x="1384300" y="3390900"/>
          <p14:tracePt t="111531" x="1377950" y="3371850"/>
          <p14:tracePt t="111546" x="1377950" y="3359150"/>
          <p14:tracePt t="111563" x="1371600" y="3346450"/>
          <p14:tracePt t="111579" x="1371600" y="3327400"/>
          <p14:tracePt t="111601" x="1371600" y="3321050"/>
          <p14:tracePt t="111613" x="1371600" y="3314700"/>
          <p14:tracePt t="111630" x="1371600" y="3308350"/>
          <p14:tracePt t="111646" x="1377950" y="3295650"/>
          <p14:tracePt t="111664" x="1397000" y="3289300"/>
          <p14:tracePt t="111680" x="1409700" y="3276600"/>
          <p14:tracePt t="111696" x="1416050" y="3270250"/>
          <p14:tracePt t="111713" x="1428750" y="3263900"/>
          <p14:tracePt t="111731" x="1460500" y="3263900"/>
          <p14:tracePt t="111746" x="1504950" y="3263900"/>
          <p14:tracePt t="111763" x="1555750" y="3263900"/>
          <p14:tracePt t="111780" x="1600200" y="3263900"/>
          <p14:tracePt t="111797" x="1644650" y="3263900"/>
          <p14:tracePt t="111814" x="1689100" y="3270250"/>
          <p14:tracePt t="111830" x="1708150" y="3270250"/>
          <p14:tracePt t="111874" x="1708150" y="3276600"/>
          <p14:tracePt t="111881" x="1714500" y="3276600"/>
          <p14:tracePt t="111889" x="1720850" y="3282950"/>
          <p14:tracePt t="111897" x="1727200" y="3295650"/>
          <p14:tracePt t="111914" x="1746250" y="3314700"/>
          <p14:tracePt t="111930" x="1758950" y="3346450"/>
          <p14:tracePt t="111947" x="1771650" y="3371850"/>
          <p14:tracePt t="111963" x="1778000" y="3384550"/>
          <p14:tracePt t="111980" x="1778000" y="3390900"/>
          <p14:tracePt t="111997" x="1784350" y="3397250"/>
          <p14:tracePt t="112014" x="1784350" y="3403600"/>
          <p14:tracePt t="112030" x="1784350" y="3409950"/>
          <p14:tracePt t="112047" x="1784350" y="3422650"/>
          <p14:tracePt t="112063" x="1784350" y="3435350"/>
          <p14:tracePt t="112081" x="1784350" y="3441700"/>
          <p14:tracePt t="112097" x="1784350" y="3448050"/>
          <p14:tracePt t="112113" x="1778000" y="3460750"/>
          <p14:tracePt t="112130" x="1771650" y="3467100"/>
          <p14:tracePt t="112148" x="1765300" y="3467100"/>
          <p14:tracePt t="112163" x="1758950" y="3479800"/>
          <p14:tracePt t="112180" x="1746250" y="3492500"/>
          <p14:tracePt t="112197" x="1727200" y="3492500"/>
          <p14:tracePt t="112214" x="1708150" y="3498850"/>
          <p14:tracePt t="112230" x="1701800" y="3505200"/>
          <p14:tracePt t="112247" x="1695450" y="3505200"/>
          <p14:tracePt t="112264" x="1689100" y="3505200"/>
          <p14:tracePt t="112281" x="1676400" y="3505200"/>
          <p14:tracePt t="112297" x="1663700" y="3505200"/>
          <p14:tracePt t="112314" x="1651000" y="3505200"/>
          <p14:tracePt t="112330" x="1638300" y="3505200"/>
          <p14:tracePt t="112348" x="1625600" y="3505200"/>
          <p14:tracePt t="112364" x="1619250" y="3505200"/>
          <p14:tracePt t="112381" x="1612900" y="3505200"/>
          <p14:tracePt t="112397" x="1606550" y="3505200"/>
          <p14:tracePt t="112415" x="1587500" y="3505200"/>
          <p14:tracePt t="112430" x="1555750" y="3492500"/>
          <p14:tracePt t="112447" x="1530350" y="3486150"/>
          <p14:tracePt t="112464" x="1517650" y="3486150"/>
          <p14:tracePt t="112513" x="1511300" y="3479800"/>
          <p14:tracePt t="112529" x="1504950" y="3473450"/>
          <p14:tracePt t="112554" x="1498600" y="3467100"/>
          <p14:tracePt t="112626" x="1492250" y="3467100"/>
          <p14:tracePt t="112641" x="1485900" y="3460750"/>
          <p14:tracePt t="112649" x="1473200" y="3448050"/>
          <p14:tracePt t="112666" x="1466850" y="3441700"/>
          <p14:tracePt t="112674" x="1466850" y="3435350"/>
          <p14:tracePt t="112681" x="1460500" y="3435350"/>
          <p14:tracePt t="112738" x="1460500" y="3429000"/>
          <p14:tracePt t="112745" x="1460500" y="3422650"/>
          <p14:tracePt t="112753" x="1460500" y="3416300"/>
          <p14:tracePt t="112765" x="1460500" y="3409950"/>
          <p14:tracePt t="112781" x="1460500" y="3390900"/>
          <p14:tracePt t="112797" x="1460500" y="3378200"/>
          <p14:tracePt t="112814" x="1460500" y="3371850"/>
          <p14:tracePt t="112832" x="1460500" y="3365500"/>
          <p14:tracePt t="112847" x="1460500" y="3352800"/>
          <p14:tracePt t="112864" x="1460500" y="3340100"/>
          <p14:tracePt t="112881" x="1466850" y="3302000"/>
          <p14:tracePt t="112898" x="1479550" y="3289300"/>
          <p14:tracePt t="112915" x="1492250" y="3276600"/>
          <p14:tracePt t="112931" x="1498600" y="3276600"/>
          <p14:tracePt t="112947" x="1536700" y="3263900"/>
          <p14:tracePt t="112965" x="1612900" y="3263900"/>
          <p14:tracePt t="112981" x="1689100" y="3263900"/>
          <p14:tracePt t="112997" x="1727200" y="3263900"/>
          <p14:tracePt t="113049" x="1752600" y="3270250"/>
          <p14:tracePt t="113057" x="1771650" y="3282950"/>
          <p14:tracePt t="113066" x="1784350" y="3289300"/>
          <p14:tracePt t="113081" x="1803400" y="3308350"/>
          <p14:tracePt t="113098" x="1809750" y="3321050"/>
          <p14:tracePt t="113114" x="1816100" y="3327400"/>
          <p14:tracePt t="113132" x="1816100" y="3333750"/>
          <p14:tracePt t="113147" x="1822450" y="3352800"/>
          <p14:tracePt t="113164" x="1828800" y="3371850"/>
          <p14:tracePt t="113181" x="1828800" y="3390900"/>
          <p14:tracePt t="113199" x="1828800" y="3409950"/>
          <p14:tracePt t="113215" x="1828800" y="3422650"/>
          <p14:tracePt t="113231" x="1828800" y="3441700"/>
          <p14:tracePt t="113248" x="1822450" y="3448050"/>
          <p14:tracePt t="113265" x="1809750" y="3467100"/>
          <p14:tracePt t="113282" x="1809750" y="3473450"/>
          <p14:tracePt t="113298" x="1803400" y="3479800"/>
          <p14:tracePt t="113315" x="1797050" y="3486150"/>
          <p14:tracePt t="113332" x="1784350" y="3492500"/>
          <p14:tracePt t="113348" x="1771650" y="3498850"/>
          <p14:tracePt t="113364" x="1765300" y="3498850"/>
          <p14:tracePt t="113382" x="1758950" y="3505200"/>
          <p14:tracePt t="113399" x="1752600" y="3511550"/>
          <p14:tracePt t="113414" x="1746250" y="3511550"/>
          <p14:tracePt t="113431" x="1733550" y="3517900"/>
          <p14:tracePt t="113448" x="1714500" y="3530600"/>
          <p14:tracePt t="113466" x="1695450" y="3530600"/>
          <p14:tracePt t="113537" x="1689100" y="3536950"/>
          <p14:tracePt t="113553" x="1676400" y="3536950"/>
          <p14:tracePt t="113562" x="1676400" y="3543300"/>
          <p14:tracePt t="113577" x="1670050" y="3549650"/>
          <p14:tracePt t="113601" x="1663700" y="3549650"/>
          <p14:tracePt t="113778" x="1651000" y="3549650"/>
          <p14:tracePt t="113785" x="1644650" y="3549650"/>
          <p14:tracePt t="113798" x="1638300" y="3549650"/>
          <p14:tracePt t="113815" x="1612900" y="3543300"/>
          <p14:tracePt t="113832" x="1587500" y="3543300"/>
          <p14:tracePt t="113849" x="1524000" y="3530600"/>
          <p14:tracePt t="113865" x="1498600" y="3517900"/>
          <p14:tracePt t="113881" x="1485900" y="3511550"/>
          <p14:tracePt t="113898" x="1479550" y="3511550"/>
          <p14:tracePt t="113916" x="1473200" y="3505200"/>
          <p14:tracePt t="114026" x="1466850" y="3505200"/>
          <p14:tracePt t="114050" x="1460500" y="3498850"/>
          <p14:tracePt t="114065" x="1454150" y="3498850"/>
          <p14:tracePt t="114265" x="1447800" y="3498850"/>
          <p14:tracePt t="114273" x="1441450" y="3492500"/>
          <p14:tracePt t="114282" x="1428750" y="3486150"/>
          <p14:tracePt t="114299" x="1390650" y="3479800"/>
          <p14:tracePt t="114316" x="1352550" y="3467100"/>
          <p14:tracePt t="114332" x="1339850" y="3460750"/>
          <p14:tracePt t="114393" x="1333500" y="3460750"/>
          <p14:tracePt t="114401" x="1333500" y="3454400"/>
          <p14:tracePt t="114409" x="1327150" y="3454400"/>
          <p14:tracePt t="114417" x="1327150" y="3448050"/>
          <p14:tracePt t="114432" x="1327150" y="3441700"/>
          <p14:tracePt t="114449" x="1320800" y="3435350"/>
          <p14:tracePt t="114466" x="1314450" y="3416300"/>
          <p14:tracePt t="114484" x="1314450" y="3403600"/>
          <p14:tracePt t="114499" x="1301750" y="3390900"/>
          <p14:tracePt t="114516" x="1301750" y="3378200"/>
          <p14:tracePt t="114532" x="1301750" y="3371850"/>
          <p14:tracePt t="114550" x="1301750" y="3365500"/>
          <p14:tracePt t="114577" x="1301750" y="3359150"/>
          <p14:tracePt t="114586" x="1301750" y="3352800"/>
          <p14:tracePt t="114610" x="1308100" y="3352800"/>
          <p14:tracePt t="114617" x="1314450" y="3346450"/>
          <p14:tracePt t="114632" x="1320800" y="3346450"/>
          <p14:tracePt t="114649" x="1346200" y="3333750"/>
          <p14:tracePt t="114666" x="1358900" y="3321050"/>
          <p14:tracePt t="114683" x="1365250" y="3314700"/>
          <p14:tracePt t="114706" x="1371600" y="3314700"/>
          <p14:tracePt t="114716" x="1377950" y="3314700"/>
          <p14:tracePt t="114733" x="1384300" y="3314700"/>
          <p14:tracePt t="114750" x="1390650" y="3314700"/>
          <p14:tracePt t="114766" x="1397000" y="3314700"/>
          <p14:tracePt t="114782" x="1409700" y="3314700"/>
          <p14:tracePt t="114799" x="1416050" y="3314700"/>
          <p14:tracePt t="114817" x="1428750" y="3314700"/>
          <p14:tracePt t="114832" x="1435100" y="3314700"/>
          <p14:tracePt t="114849" x="1447800" y="3321050"/>
          <p14:tracePt t="114866" x="1454150" y="3321050"/>
          <p14:tracePt t="114884" x="1460500" y="3327400"/>
          <p14:tracePt t="114899" x="1460500" y="3333750"/>
          <p14:tracePt t="114917" x="1466850" y="3340100"/>
          <p14:tracePt t="114933" x="1473200" y="3352800"/>
          <p14:tracePt t="114950" x="1473200" y="3359150"/>
          <p14:tracePt t="114966" x="1479550" y="3371850"/>
          <p14:tracePt t="114983" x="1479550" y="3384550"/>
          <p14:tracePt t="115000" x="1479550" y="3390900"/>
          <p14:tracePt t="115017" x="1479550" y="3397250"/>
          <p14:tracePt t="115033" x="1485900" y="3403600"/>
          <p14:tracePt t="115050" x="1485900" y="3409950"/>
          <p14:tracePt t="115082" x="1485900" y="3416300"/>
          <p14:tracePt t="115097" x="1485900" y="3422650"/>
          <p14:tracePt t="115122" x="1485900" y="3429000"/>
          <p14:tracePt t="115162" x="1485900" y="3435350"/>
          <p14:tracePt t="115177" x="1485900" y="3441700"/>
          <p14:tracePt t="115218" x="1479550" y="3448050"/>
          <p14:tracePt t="115258" x="1473200" y="3454400"/>
          <p14:tracePt t="115282" x="1460500" y="3460750"/>
          <p14:tracePt t="115378" x="1454150" y="3460750"/>
          <p14:tracePt t="115418" x="1447800" y="3460750"/>
          <p14:tracePt t="115433" x="1441450" y="3460750"/>
          <p14:tracePt t="115442" x="1435100" y="3467100"/>
          <p14:tracePt t="115674" x="1454150" y="3467100"/>
          <p14:tracePt t="115681" x="1504950" y="3467100"/>
          <p14:tracePt t="115690" x="1549400" y="3467100"/>
          <p14:tracePt t="115700" x="1593850" y="3467100"/>
          <p14:tracePt t="115717" x="1657350" y="3467100"/>
          <p14:tracePt t="115734" x="1670050" y="3467100"/>
          <p14:tracePt t="115778" x="1676400" y="3467100"/>
          <p14:tracePt t="115785" x="1682750" y="3467100"/>
          <p14:tracePt t="115793" x="1695450" y="3467100"/>
          <p14:tracePt t="115801" x="1714500" y="3467100"/>
          <p14:tracePt t="115817" x="1733550" y="3467100"/>
          <p14:tracePt t="115834" x="1746250" y="3467100"/>
          <p14:tracePt t="115858" x="1752600" y="3467100"/>
          <p14:tracePt t="116186" x="1746250" y="3467100"/>
          <p14:tracePt t="116217" x="1739900" y="3467100"/>
          <p14:tracePt t="116234" x="1733550" y="3467100"/>
          <p14:tracePt t="116314" x="1727200" y="3467100"/>
          <p14:tracePt t="116321" x="1720850" y="3467100"/>
          <p14:tracePt t="116334" x="1714500" y="3467100"/>
          <p14:tracePt t="116394" x="1708150" y="3467100"/>
          <p14:tracePt t="116434" x="1701800" y="3467100"/>
          <p14:tracePt t="116562" x="1695450" y="3467100"/>
          <p14:tracePt t="116586" x="1689100" y="3467100"/>
          <p14:tracePt t="116594" x="1682750" y="3460750"/>
          <p14:tracePt t="116609" x="1676400" y="3454400"/>
          <p14:tracePt t="116626" x="1663700" y="3441700"/>
          <p14:tracePt t="116658" x="1657350" y="3435350"/>
          <p14:tracePt t="116682" x="1651000" y="3429000"/>
          <p14:tracePt t="116698" x="1651000" y="3422650"/>
          <p14:tracePt t="116705" x="1651000" y="3416300"/>
          <p14:tracePt t="116718" x="1651000" y="3409950"/>
          <p14:tracePt t="116734" x="1651000" y="3403600"/>
          <p14:tracePt t="116751" x="1651000" y="3390900"/>
          <p14:tracePt t="116768" x="1644650" y="3384550"/>
          <p14:tracePt t="116785" x="1644650" y="3378200"/>
          <p14:tracePt t="116786" x="1644650" y="3371850"/>
          <p14:tracePt t="116801" x="1644650" y="3365500"/>
          <p14:tracePt t="116826" x="1644650" y="3359150"/>
          <p14:tracePt t="116841" x="1644650" y="3352800"/>
          <p14:tracePt t="116858" x="1644650" y="3346450"/>
          <p14:tracePt t="116868" x="1644650" y="3340100"/>
          <p14:tracePt t="116884" x="1644650" y="3327400"/>
          <p14:tracePt t="116902" x="1651000" y="3321050"/>
          <p14:tracePt t="116918" x="1657350" y="3314700"/>
          <p14:tracePt t="116935" x="1657350" y="3308350"/>
          <p14:tracePt t="116951" x="1663700" y="3302000"/>
          <p14:tracePt t="116977" x="1670050" y="3295650"/>
          <p14:tracePt t="117002" x="1682750" y="3289300"/>
          <p14:tracePt t="117026" x="1689100" y="3282950"/>
          <p14:tracePt t="117034" x="1695450" y="3282950"/>
          <p14:tracePt t="117059" x="1701800" y="3282950"/>
          <p14:tracePt t="117065" x="1708150" y="3282950"/>
          <p14:tracePt t="117073" x="1714500" y="3282950"/>
          <p14:tracePt t="117090" x="1720850" y="3282950"/>
          <p14:tracePt t="117113" x="1727200" y="3282950"/>
          <p14:tracePt t="117130" x="1733550" y="3282950"/>
          <p14:tracePt t="117145" x="1746250" y="3282950"/>
          <p14:tracePt t="117153" x="1752600" y="3282950"/>
          <p14:tracePt t="117169" x="1765300" y="3282950"/>
          <p14:tracePt t="117186" x="1765300" y="3289300"/>
          <p14:tracePt t="117202" x="1771650" y="3289300"/>
          <p14:tracePt t="117242" x="1778000" y="3289300"/>
          <p14:tracePt t="117266" x="1784350" y="3302000"/>
          <p14:tracePt t="117290" x="1790700" y="3308350"/>
          <p14:tracePt t="117321" x="1797050" y="3314700"/>
          <p14:tracePt t="117354" x="1797050" y="3321050"/>
          <p14:tracePt t="117370" x="1797050" y="3327400"/>
          <p14:tracePt t="117378" x="1797050" y="3333750"/>
          <p14:tracePt t="117402" x="1797050" y="3346450"/>
          <p14:tracePt t="117410" x="1797050" y="3352800"/>
          <p14:tracePt t="117426" x="1797050" y="3365500"/>
          <p14:tracePt t="117450" x="1797050" y="3371850"/>
          <p14:tracePt t="117466" x="1797050" y="3378200"/>
          <p14:tracePt t="117490" x="1797050" y="3384550"/>
          <p14:tracePt t="117497" x="1797050" y="3390900"/>
          <p14:tracePt t="117522" x="1790700" y="3397250"/>
          <p14:tracePt t="117537" x="1790700" y="3403600"/>
          <p14:tracePt t="117554" x="1784350" y="3409950"/>
          <p14:tracePt t="117562" x="1784350" y="3416300"/>
          <p14:tracePt t="117578" x="1784350" y="3422650"/>
          <p14:tracePt t="117594" x="1778000" y="3429000"/>
          <p14:tracePt t="117642" x="1771650" y="3435350"/>
          <p14:tracePt t="117658" x="1758950" y="3441700"/>
          <p14:tracePt t="117713" x="1752600" y="3448050"/>
          <p14:tracePt t="117746" x="1746250" y="3448050"/>
          <p14:tracePt t="117754" x="1739900" y="3448050"/>
          <p14:tracePt t="117770" x="1733550" y="3448050"/>
          <p14:tracePt t="117794" x="1727200" y="3448050"/>
          <p14:tracePt t="117858" x="1720850" y="3448050"/>
          <p14:tracePt t="117865" x="1714500" y="3448050"/>
          <p14:tracePt t="117874" x="1708150" y="3448050"/>
          <p14:tracePt t="117885" x="1708150" y="3441700"/>
          <p14:tracePt t="117902" x="1701800" y="3441700"/>
          <p14:tracePt t="117919" x="1695450" y="3429000"/>
          <p14:tracePt t="117936" x="1689100" y="3416300"/>
          <p14:tracePt t="117952" x="1689100" y="3403600"/>
          <p14:tracePt t="117978" x="1689100" y="3397250"/>
          <p14:tracePt t="118018" x="1689100" y="3390900"/>
          <p14:tracePt t="118026" x="1689100" y="3384550"/>
          <p14:tracePt t="118036" x="1689100" y="3378200"/>
          <p14:tracePt t="118052" x="1689100" y="3365500"/>
          <p14:tracePt t="118070" x="1689100" y="3346450"/>
          <p14:tracePt t="118086" x="1689100" y="3333750"/>
          <p14:tracePt t="118102" x="1689100" y="3327400"/>
          <p14:tracePt t="118119" x="1689100" y="3321050"/>
          <p14:tracePt t="118136" x="1689100" y="3314700"/>
          <p14:tracePt t="118153" x="1689100" y="3302000"/>
          <p14:tracePt t="118178" x="1689100" y="3295650"/>
          <p14:tracePt t="118194" x="1701800" y="3289300"/>
          <p14:tracePt t="118210" x="1708150" y="3289300"/>
          <p14:tracePt t="118220" x="1708150" y="3282950"/>
          <p14:tracePt t="118236" x="1720850" y="3282950"/>
          <p14:tracePt t="118252" x="1733550" y="3282950"/>
          <p14:tracePt t="118269" x="1739900" y="3282950"/>
          <p14:tracePt t="118287" x="1746250" y="3282950"/>
          <p14:tracePt t="118302" x="1752600" y="3289300"/>
          <p14:tracePt t="118319" x="1765300" y="3302000"/>
          <p14:tracePt t="118336" x="1771650" y="3321050"/>
          <p14:tracePt t="118354" x="1784350" y="3352800"/>
          <p14:tracePt t="118378" x="1784350" y="3365500"/>
          <p14:tracePt t="118410" x="1784350" y="3371850"/>
          <p14:tracePt t="118434" x="1784350" y="3378200"/>
          <p14:tracePt t="118442" x="1784350" y="3384550"/>
          <p14:tracePt t="118458" x="1784350" y="3390900"/>
          <p14:tracePt t="118469" x="1784350" y="3397250"/>
          <p14:tracePt t="118490" x="1784350" y="3403600"/>
          <p14:tracePt t="118504" x="1784350" y="3409950"/>
          <p14:tracePt t="118520" x="1778000" y="3409950"/>
          <p14:tracePt t="118536" x="1778000" y="3416300"/>
          <p14:tracePt t="118553" x="1771650" y="3422650"/>
          <p14:tracePt t="118570" x="1765300" y="3429000"/>
          <p14:tracePt t="118610" x="1765300" y="3435350"/>
          <p14:tracePt t="118618" x="1758950" y="3441700"/>
          <p14:tracePt t="118634" x="1752600" y="3448050"/>
          <p14:tracePt t="118650" x="1746250" y="3448050"/>
          <p14:tracePt t="118722" x="1739900" y="3448050"/>
          <p14:tracePt t="118738" x="1733550" y="3448050"/>
          <p14:tracePt t="118746" x="1727200" y="3448050"/>
          <p14:tracePt t="118754" x="1727200" y="3454400"/>
          <p14:tracePt t="118770" x="1720850" y="3454400"/>
          <p14:tracePt t="118786" x="1714500" y="3454400"/>
          <p14:tracePt t="118851" x="1708150" y="3454400"/>
          <p14:tracePt t="118858" x="1701800" y="3454400"/>
          <p14:tracePt t="118871" x="1695450" y="3454400"/>
          <p14:tracePt t="118886" x="1689100" y="3448050"/>
          <p14:tracePt t="118903" x="1689100" y="3441700"/>
          <p14:tracePt t="119275" x="1682750" y="3441700"/>
          <p14:tracePt t="119290" x="1676400" y="3441700"/>
          <p14:tracePt t="119315" x="1670050" y="3441700"/>
          <p14:tracePt t="119330" x="1663700" y="3441700"/>
          <p14:tracePt t="119354" x="1657350" y="3441700"/>
          <p14:tracePt t="119370" x="1651000" y="3441700"/>
          <p14:tracePt t="119386" x="1644650" y="3441700"/>
          <p14:tracePt t="119410" x="1638300" y="3448050"/>
          <p14:tracePt t="119426" x="1631950" y="3448050"/>
          <p14:tracePt t="119450" x="1625600" y="3448050"/>
          <p14:tracePt t="119474" x="1619250" y="3448050"/>
          <p14:tracePt t="119490" x="1612900" y="3448050"/>
          <p14:tracePt t="119506" x="1606550" y="3448050"/>
          <p14:tracePt t="119522" x="1600200" y="3448050"/>
          <p14:tracePt t="119538" x="1587500" y="3448050"/>
          <p14:tracePt t="119554" x="1581150" y="3448050"/>
          <p14:tracePt t="119562" x="1568450" y="3448050"/>
          <p14:tracePt t="119570" x="1562100" y="3448050"/>
          <p14:tracePt t="119588" x="1555750" y="3448050"/>
          <p14:tracePt t="119604" x="1549400" y="3448050"/>
          <p14:tracePt t="119634" x="1543050" y="3448050"/>
          <p14:tracePt t="119642" x="1536700" y="3448050"/>
          <p14:tracePt t="119654" x="1524000" y="3448050"/>
          <p14:tracePt t="119671" x="1511300" y="3448050"/>
          <p14:tracePt t="119687" x="1504950" y="3448050"/>
          <p14:tracePt t="119802" x="1504950" y="3454400"/>
          <p14:tracePt t="119810" x="1524000" y="3454400"/>
          <p14:tracePt t="119821" x="1543050" y="3454400"/>
          <p14:tracePt t="119837" x="1568450" y="3460750"/>
          <p14:tracePt t="119854" x="1593850" y="3460750"/>
          <p14:tracePt t="119872" x="1600200" y="3460750"/>
          <p14:tracePt t="119888" x="1606550" y="3460750"/>
          <p14:tracePt t="119904" x="1612900" y="3460750"/>
          <p14:tracePt t="120035" x="1619250" y="3460750"/>
          <p14:tracePt t="120098" x="1619250" y="3467100"/>
          <p14:tracePt t="120122" x="1612900" y="3473450"/>
          <p14:tracePt t="120131" x="1606550" y="3473450"/>
          <p14:tracePt t="120138" x="1593850" y="3479800"/>
          <p14:tracePt t="120154" x="1587500" y="3479800"/>
          <p14:tracePt t="120171" x="1581150" y="3479800"/>
          <p14:tracePt t="120188" x="1568450" y="3479800"/>
          <p14:tracePt t="120205" x="1562100" y="3479800"/>
          <p14:tracePt t="120221" x="1549400" y="3479800"/>
          <p14:tracePt t="120238" x="1536700" y="3479800"/>
          <p14:tracePt t="120258" x="1530350" y="3479800"/>
          <p14:tracePt t="120274" x="1517650" y="3473450"/>
          <p14:tracePt t="120288" x="1511300" y="3473450"/>
          <p14:tracePt t="120304" x="1498600" y="3473450"/>
          <p14:tracePt t="120338" x="1485900" y="3473450"/>
          <p14:tracePt t="120346" x="1479550" y="3467100"/>
          <p14:tracePt t="120355" x="1466850" y="3454400"/>
          <p14:tracePt t="120371" x="1447800" y="3448050"/>
          <p14:tracePt t="120388" x="1435100" y="3441700"/>
          <p14:tracePt t="120427" x="1428750" y="3435350"/>
          <p14:tracePt t="120435" x="1422400" y="3429000"/>
          <p14:tracePt t="120451" x="1416050" y="3422650"/>
          <p14:tracePt t="120466" x="1416050" y="3416300"/>
          <p14:tracePt t="120474" x="1409700" y="3409950"/>
          <p14:tracePt t="120489" x="1409700" y="3403600"/>
          <p14:tracePt t="120505" x="1409700" y="3397250"/>
          <p14:tracePt t="120522" x="1403350" y="3390900"/>
          <p14:tracePt t="120523" x="1403350" y="3384550"/>
          <p14:tracePt t="120538" x="1403350" y="3378200"/>
          <p14:tracePt t="120555" x="1403350" y="3371850"/>
          <p14:tracePt t="120578" x="1403350" y="3365500"/>
          <p14:tracePt t="120834" x="1403350" y="3371850"/>
          <p14:tracePt t="120842" x="1403350" y="3378200"/>
          <p14:tracePt t="120855" x="1390650" y="3390900"/>
          <p14:tracePt t="120871" x="1384300" y="3403600"/>
          <p14:tracePt t="120888" x="1365250" y="3422650"/>
          <p14:tracePt t="120906" x="1339850" y="3441700"/>
          <p14:tracePt t="120922" x="1314450" y="3454400"/>
          <p14:tracePt t="120939" x="1270000" y="3454400"/>
          <p14:tracePt t="120955" x="1225550" y="3454400"/>
          <p14:tracePt t="120973" x="1149350" y="3460750"/>
          <p14:tracePt t="120988" x="1098550" y="3473450"/>
          <p14:tracePt t="121005" x="1079500" y="3479800"/>
          <p14:tracePt t="121022" x="1073150" y="3486150"/>
          <p14:tracePt t="121040" x="1066800" y="3492500"/>
          <p14:tracePt t="121055" x="1054100" y="3492500"/>
          <p14:tracePt t="121072" x="1035050" y="3498850"/>
          <p14:tracePt t="121088" x="1009650" y="3498850"/>
          <p14:tracePt t="121106" x="977900" y="3511550"/>
          <p14:tracePt t="121130" x="971550" y="3511550"/>
          <p14:tracePt t="121139" x="965200" y="3511550"/>
          <p14:tracePt t="121155" x="939800" y="3511550"/>
          <p14:tracePt t="121173" x="901700" y="3511550"/>
          <p14:tracePt t="121188" x="869950" y="3511550"/>
          <p14:tracePt t="121205" x="838200" y="3511550"/>
          <p14:tracePt t="121222" x="806450" y="3511550"/>
          <p14:tracePt t="121240" x="762000" y="3492500"/>
          <p14:tracePt t="121255" x="685800" y="3460750"/>
          <p14:tracePt t="121273" x="596900" y="3416300"/>
          <p14:tracePt t="121289" x="533400" y="3397250"/>
          <p14:tracePt t="121306" x="527050" y="3397250"/>
          <p14:tracePt t="121323" x="514350" y="3378200"/>
          <p14:tracePt t="121339" x="514350" y="3371850"/>
          <p14:tracePt t="121355" x="514350" y="3352800"/>
          <p14:tracePt t="121373" x="514350" y="3333750"/>
          <p14:tracePt t="121389" x="514350" y="3321050"/>
          <p14:tracePt t="121405" x="546100" y="3295650"/>
          <p14:tracePt t="121422" x="641350" y="3270250"/>
          <p14:tracePt t="121440" x="711200" y="3257550"/>
          <p14:tracePt t="121455" x="755650" y="3257550"/>
          <p14:tracePt t="121472" x="774700" y="3257550"/>
          <p14:tracePt t="121489" x="793750" y="3257550"/>
          <p14:tracePt t="121507" x="895350" y="3295650"/>
          <p14:tracePt t="121522" x="965200" y="3327400"/>
          <p14:tracePt t="121539" x="1009650" y="3359150"/>
          <p14:tracePt t="121556" x="1016000" y="3371850"/>
          <p14:tracePt t="121573" x="1016000" y="3384550"/>
          <p14:tracePt t="121589" x="1016000" y="3397250"/>
          <p14:tracePt t="121605" x="1016000" y="3422650"/>
          <p14:tracePt t="121622" x="1016000" y="3454400"/>
          <p14:tracePt t="121640" x="1009650" y="3486150"/>
          <p14:tracePt t="121656" x="990600" y="3517900"/>
          <p14:tracePt t="121672" x="984250" y="3536950"/>
          <p14:tracePt t="121689" x="977900" y="3543300"/>
          <p14:tracePt t="121755" x="1009650" y="3543300"/>
          <p14:tracePt t="121762" x="1060450" y="3543300"/>
          <p14:tracePt t="121773" x="1136650" y="3543300"/>
          <p14:tracePt t="121789" x="1333500" y="3543300"/>
          <p14:tracePt t="121806" x="1524000" y="3543300"/>
          <p14:tracePt t="121823" x="1606550" y="3543300"/>
          <p14:tracePt t="121840" x="1619250" y="3543300"/>
          <p14:tracePt t="121907" x="1625600" y="3543300"/>
          <p14:tracePt t="122538" x="1619250" y="3543300"/>
          <p14:tracePt t="122546" x="1606550" y="3543300"/>
          <p14:tracePt t="122556" x="1581150" y="3530600"/>
          <p14:tracePt t="122573" x="1568450" y="3524250"/>
          <p14:tracePt t="122603" x="1562100" y="3524250"/>
          <p14:tracePt t="122610" x="1562100" y="3511550"/>
          <p14:tracePt t="122623" x="1562100" y="3505200"/>
          <p14:tracePt t="122641" x="1581150" y="3492500"/>
          <p14:tracePt t="122657" x="1606550" y="3479800"/>
          <p14:tracePt t="122659" x="1612900" y="3467100"/>
          <p14:tracePt t="122675" x="1631950" y="3467100"/>
          <p14:tracePt t="122731" x="1638300" y="3467100"/>
          <p14:tracePt t="122787" x="1638300" y="3473450"/>
          <p14:tracePt t="122802" x="1631950" y="3473450"/>
          <p14:tracePt t="122810" x="1625600" y="3473450"/>
          <p14:tracePt t="122823" x="1612900" y="3473450"/>
          <p14:tracePt t="122840" x="1581150" y="3473450"/>
          <p14:tracePt t="122858" x="1536700" y="3460750"/>
          <p14:tracePt t="122873" x="1524000" y="3454400"/>
          <p14:tracePt t="122890" x="1511300" y="3441700"/>
          <p14:tracePt t="122907" x="1492250" y="3403600"/>
          <p14:tracePt t="122925" x="1485900" y="3371850"/>
          <p14:tracePt t="122940" x="1485900" y="3346450"/>
          <p14:tracePt t="122957" x="1498600" y="3321050"/>
          <p14:tracePt t="122974" x="1543050" y="3308350"/>
          <p14:tracePt t="122991" x="1587500" y="3308350"/>
          <p14:tracePt t="123007" x="1663700" y="3308350"/>
          <p14:tracePt t="123024" x="1714500" y="3327400"/>
          <p14:tracePt t="123040" x="1746250" y="3346450"/>
          <p14:tracePt t="123058" x="1746250" y="3352800"/>
          <p14:tracePt t="123058" x="1746250" y="3359150"/>
          <p14:tracePt t="123074" x="1746250" y="3365500"/>
          <p14:tracePt t="123074" x="1746250" y="3378200"/>
          <p14:tracePt t="123090" x="1746250" y="3403600"/>
          <p14:tracePt t="123107" x="1746250" y="3422650"/>
          <p14:tracePt t="123125" x="1746250" y="3441700"/>
          <p14:tracePt t="123146" x="1739900" y="3448050"/>
          <p14:tracePt t="123157" x="1727200" y="3454400"/>
          <p14:tracePt t="123174" x="1720850" y="3454400"/>
          <p14:tracePt t="123191" x="1708150" y="3460750"/>
          <p14:tracePt t="123218" x="1701800" y="3460750"/>
          <p14:tracePt t="123491" x="1695450" y="3467100"/>
          <p14:tracePt t="123498" x="1689100" y="3473450"/>
          <p14:tracePt t="123531" x="1682750" y="3479800"/>
          <p14:tracePt t="123547" x="1676400" y="3479800"/>
          <p14:tracePt t="123562" x="1670050" y="3486150"/>
          <p14:tracePt t="123579" x="1663700" y="3492500"/>
          <p14:tracePt t="123603" x="1657350" y="3492500"/>
          <p14:tracePt t="123619" x="1644650" y="3492500"/>
          <p14:tracePt t="123627" x="1631950" y="3498850"/>
          <p14:tracePt t="123634" x="1625600" y="3498850"/>
          <p14:tracePt t="123642" x="1619250" y="3498850"/>
          <p14:tracePt t="123657" x="1606550" y="3498850"/>
          <p14:tracePt t="123683" x="1600200" y="3498850"/>
          <p14:tracePt t="123699" x="1600200" y="3505200"/>
          <p14:tracePt t="123714" x="1593850" y="3505200"/>
          <p14:tracePt t="123731" x="1574800" y="3505200"/>
          <p14:tracePt t="123741" x="1568450" y="3505200"/>
          <p14:tracePt t="123758" x="1549400" y="3505200"/>
          <p14:tracePt t="123776" x="1543050" y="3505200"/>
          <p14:tracePt t="123826" x="1536700" y="3505200"/>
          <p14:tracePt t="123834" x="1524000" y="3505200"/>
          <p14:tracePt t="123842" x="1517650" y="3505200"/>
          <p14:tracePt t="123858" x="1504950" y="3505200"/>
          <p14:tracePt t="123875" x="1492250" y="3505200"/>
          <p14:tracePt t="123923" x="1485900" y="3505200"/>
          <p14:tracePt t="123938" x="1479550" y="3505200"/>
          <p14:tracePt t="123947" x="1466850" y="3505200"/>
          <p14:tracePt t="123962" x="1454150" y="3498850"/>
          <p14:tracePt t="124203" x="1447800" y="3486150"/>
          <p14:tracePt t="124210" x="1428750" y="3486150"/>
          <p14:tracePt t="124218" x="1416050" y="3486150"/>
          <p14:tracePt t="124227" x="1397000" y="3479800"/>
          <p14:tracePt t="124241" x="1377950" y="3479800"/>
          <p14:tracePt t="124259" x="1365250" y="3473450"/>
          <p14:tracePt t="124299" x="1358900" y="3473450"/>
          <p14:tracePt t="124323" x="1358900" y="3467100"/>
          <p14:tracePt t="124330" x="1358900" y="3460750"/>
          <p14:tracePt t="124343" x="1352550" y="3448050"/>
          <p14:tracePt t="124358" x="1352550" y="3441700"/>
          <p14:tracePt t="124386" x="1352550" y="3435350"/>
          <p14:tracePt t="124410" x="1352550" y="3422650"/>
          <p14:tracePt t="124427" x="1352550" y="3409950"/>
          <p14:tracePt t="124435" x="1352550" y="3397250"/>
          <p14:tracePt t="124442" x="1358900" y="3378200"/>
          <p14:tracePt t="124458" x="1358900" y="3365500"/>
          <p14:tracePt t="124475" x="1371600" y="3352800"/>
          <p14:tracePt t="124492" x="1377950" y="3346450"/>
          <p14:tracePt t="124508" x="1403350" y="3340100"/>
          <p14:tracePt t="124525" x="1428750" y="3340100"/>
          <p14:tracePt t="124542" x="1447800" y="3340100"/>
          <p14:tracePt t="124562" x="1454150" y="3340100"/>
          <p14:tracePt t="124575" x="1460500" y="3340100"/>
          <p14:tracePt t="124592" x="1473200" y="3346450"/>
          <p14:tracePt t="124609" x="1479550" y="3365500"/>
          <p14:tracePt t="124626" x="1485900" y="3384550"/>
          <p14:tracePt t="124642" x="1485900" y="3397250"/>
          <p14:tracePt t="124659" x="1485900" y="3409950"/>
          <p14:tracePt t="124675" x="1485900" y="3416300"/>
          <p14:tracePt t="124693" x="1485900" y="3422650"/>
          <p14:tracePt t="124709" x="1485900" y="3429000"/>
          <p14:tracePt t="124747" x="1485900" y="3435350"/>
          <p14:tracePt t="124754" x="1485900" y="3441700"/>
          <p14:tracePt t="124770" x="1485900" y="3448050"/>
          <p14:tracePt t="124778" x="1479550" y="3448050"/>
          <p14:tracePt t="124792" x="1479550" y="3454400"/>
          <p14:tracePt t="124809" x="1473200" y="3460750"/>
          <p14:tracePt t="124827" x="1466850" y="3460750"/>
          <p14:tracePt t="124842" x="1466850" y="3467100"/>
          <p14:tracePt t="124860" x="1460500" y="3473450"/>
          <p14:tracePt t="125859" x="1466850" y="3473450"/>
          <p14:tracePt t="125866" x="1473200" y="3473450"/>
          <p14:tracePt t="125876" x="1479550" y="3473450"/>
          <p14:tracePt t="125893" x="1511300" y="3473450"/>
          <p14:tracePt t="125910" x="1536700" y="3473450"/>
          <p14:tracePt t="125927" x="1543050" y="3473450"/>
          <p14:tracePt t="125955" x="1549400" y="3473450"/>
          <p14:tracePt t="125963" x="1555750" y="3473450"/>
          <p14:tracePt t="125976" x="1562100" y="3473450"/>
          <p14:tracePt t="125995" x="1631950" y="3473450"/>
          <p14:tracePt t="126010" x="1676400" y="3467100"/>
          <p14:tracePt t="126027" x="1701800" y="3467100"/>
          <p14:tracePt t="126043" x="1708150" y="3460750"/>
          <p14:tracePt t="126061" x="1714500" y="3454400"/>
          <p14:tracePt t="126531" x="1720850" y="3454400"/>
          <p14:tracePt t="126547" x="1727200" y="3454400"/>
          <p14:tracePt t="126555" x="1739900" y="3454400"/>
          <p14:tracePt t="126563" x="1778000" y="3454400"/>
          <p14:tracePt t="126577" x="1835150" y="3467100"/>
          <p14:tracePt t="126594" x="2057400" y="3505200"/>
          <p14:tracePt t="126612" x="2857500" y="3632200"/>
          <p14:tracePt t="126627" x="3536950" y="3740150"/>
          <p14:tracePt t="126644" x="4222750" y="3829050"/>
          <p14:tracePt t="126660" x="4794250" y="3879850"/>
          <p14:tracePt t="126678" x="5238750" y="3898900"/>
          <p14:tracePt t="126694" x="5435600" y="3905250"/>
          <p14:tracePt t="126711" x="5524500" y="3905250"/>
          <p14:tracePt t="126727" x="5549900" y="3911600"/>
          <p14:tracePt t="126745" x="5575300" y="3924300"/>
          <p14:tracePt t="126760" x="5588000" y="3924300"/>
          <p14:tracePt t="126777" x="5594350" y="3924300"/>
          <p14:tracePt t="126794" x="5600700" y="3924300"/>
          <p14:tracePt t="126811" x="5657850" y="3924300"/>
          <p14:tracePt t="126827" x="5715000" y="3924300"/>
          <p14:tracePt t="126844" x="5835650" y="3898900"/>
          <p14:tracePt t="126861" x="6070600" y="3841750"/>
          <p14:tracePt t="126878" x="6324600" y="3822700"/>
          <p14:tracePt t="126894" x="6419850" y="3816350"/>
          <p14:tracePt t="126911" x="6432550" y="3810000"/>
          <p14:tracePt t="127091" x="6432550" y="3803650"/>
          <p14:tracePt t="127099" x="6394450" y="3797300"/>
          <p14:tracePt t="127111" x="6324600" y="3790950"/>
          <p14:tracePt t="127128" x="6051550" y="3752850"/>
          <p14:tracePt t="127144" x="5632450" y="3721100"/>
          <p14:tracePt t="127162" x="5194300" y="3651250"/>
          <p14:tracePt t="127178" x="4743450" y="3594100"/>
          <p14:tracePt t="127179" x="4533900" y="3556000"/>
          <p14:tracePt t="127194" x="4286250" y="3505200"/>
          <p14:tracePt t="127211" x="3340100" y="3314700"/>
          <p14:tracePt t="127229" x="2781300" y="3232150"/>
          <p14:tracePt t="127244" x="2533650" y="3200400"/>
          <p14:tracePt t="127261" x="2470150" y="3200400"/>
          <p14:tracePt t="127403" x="2457450" y="3200400"/>
          <p14:tracePt t="127411" x="2444750" y="3200400"/>
          <p14:tracePt t="127419" x="2419350" y="3200400"/>
          <p14:tracePt t="127428" x="2387600" y="3200400"/>
          <p14:tracePt t="127444" x="2336800" y="3206750"/>
          <p14:tracePt t="127462" x="2298700" y="3219450"/>
          <p14:tracePt t="127479" x="2273300" y="3238500"/>
          <p14:tracePt t="127495" x="2266950" y="3244850"/>
          <p14:tracePt t="127511" x="2260600" y="3257550"/>
          <p14:tracePt t="127528" x="2254250" y="3270250"/>
          <p14:tracePt t="127545" x="2228850" y="3289300"/>
          <p14:tracePt t="127561" x="2178050" y="3327400"/>
          <p14:tracePt t="127578" x="2146300" y="3352800"/>
          <p14:tracePt t="127579" x="2127250" y="3371850"/>
          <p14:tracePt t="127595" x="2120900" y="3384550"/>
          <p14:tracePt t="127613" x="2108200" y="3403600"/>
          <p14:tracePt t="127628" x="2101850" y="3403600"/>
          <p14:tracePt t="127645" x="2095500" y="3409950"/>
          <p14:tracePt t="127661" x="2076450" y="3416300"/>
          <p14:tracePt t="127679" x="2057400" y="3422650"/>
          <p14:tracePt t="127695" x="2057400" y="3429000"/>
          <p14:tracePt t="127711" x="2051050" y="3429000"/>
          <p14:tracePt t="127728" x="2051050" y="3441700"/>
          <p14:tracePt t="127795" x="2044700" y="3448050"/>
          <p14:tracePt t="127803" x="2032000" y="3448050"/>
          <p14:tracePt t="127812" x="2025650" y="3454400"/>
          <p14:tracePt t="127828" x="1987550" y="3479800"/>
          <p14:tracePt t="127845" x="1955800" y="3492500"/>
          <p14:tracePt t="127862" x="1924050" y="3498850"/>
          <p14:tracePt t="127879" x="1898650" y="3498850"/>
          <p14:tracePt t="127895" x="1892300" y="3498850"/>
          <p14:tracePt t="127948" x="1885950" y="3498850"/>
          <p14:tracePt t="127963" x="1879600" y="3498850"/>
          <p14:tracePt t="127971" x="1860550" y="3498850"/>
          <p14:tracePt t="127979" x="1847850" y="3498850"/>
          <p14:tracePt t="127995" x="1816100" y="3498850"/>
          <p14:tracePt t="128012" x="1803400" y="3498850"/>
          <p14:tracePt t="128051" x="1797050" y="3498850"/>
          <p14:tracePt t="128155" x="1790700" y="3498850"/>
          <p14:tracePt t="128171" x="1784350" y="3498850"/>
          <p14:tracePt t="128251" x="1778000" y="3498850"/>
          <p14:tracePt t="128259" x="1771650" y="3498850"/>
          <p14:tracePt t="128275" x="1765300" y="3498850"/>
          <p14:tracePt t="128284" x="1758950" y="3498850"/>
          <p14:tracePt t="128295" x="1752600" y="3498850"/>
          <p14:tracePt t="128312" x="1739900" y="3498850"/>
          <p14:tracePt t="128435" x="1733550" y="3498850"/>
          <p14:tracePt t="128443" x="1727200" y="3498850"/>
          <p14:tracePt t="128451" x="1720850" y="3498850"/>
          <p14:tracePt t="128462" x="1714500" y="3492500"/>
          <p14:tracePt t="128547" x="1708150" y="3492500"/>
          <p14:tracePt t="128563" x="1695450" y="3486150"/>
          <p14:tracePt t="128571" x="1689100" y="3486150"/>
          <p14:tracePt t="128579" x="1682750" y="3486150"/>
          <p14:tracePt t="128596" x="1676400" y="3479800"/>
          <p14:tracePt t="128643" x="1670050" y="3473450"/>
          <p14:tracePt t="128659" x="1657350" y="3467100"/>
          <p14:tracePt t="128667" x="1657350" y="3460750"/>
          <p14:tracePt t="128683" x="1651000" y="3460750"/>
          <p14:tracePt t="128696" x="1651000" y="3454400"/>
          <p14:tracePt t="128713" x="1644650" y="3448050"/>
          <p14:tracePt t="128729" x="1638300" y="3435350"/>
          <p14:tracePt t="128746" x="1631950" y="3422650"/>
          <p14:tracePt t="128762" x="1631950" y="3416300"/>
          <p14:tracePt t="128804" x="1625600" y="3416300"/>
          <p14:tracePt t="128812" x="1625600" y="3409950"/>
          <p14:tracePt t="128820" x="1625600" y="3403600"/>
          <p14:tracePt t="128843" x="1625600" y="3390900"/>
          <p14:tracePt t="128851" x="1625600" y="3384550"/>
          <p14:tracePt t="128862" x="1625600" y="3378200"/>
          <p14:tracePt t="128880" x="1625600" y="3371850"/>
          <p14:tracePt t="128896" x="1625600" y="3359150"/>
          <p14:tracePt t="128915" x="1631950" y="3352800"/>
          <p14:tracePt t="128929" x="1631950" y="3346450"/>
          <p14:tracePt t="128946" x="1631950" y="3333750"/>
          <p14:tracePt t="128963" x="1631950" y="3321050"/>
          <p14:tracePt t="128980" x="1638300" y="3314700"/>
          <p14:tracePt t="129003" x="1644650" y="3308350"/>
          <p14:tracePt t="129027" x="1644650" y="3302000"/>
          <p14:tracePt t="129035" x="1651000" y="3302000"/>
          <p14:tracePt t="129047" x="1657350" y="3295650"/>
          <p14:tracePt t="129063" x="1663700" y="3289300"/>
          <p14:tracePt t="129079" x="1676400" y="3276600"/>
          <p14:tracePt t="129107" x="1689100" y="3270250"/>
          <p14:tracePt t="129123" x="1695450" y="3270250"/>
          <p14:tracePt t="129131" x="1701800" y="3270250"/>
          <p14:tracePt t="129155" x="1708150" y="3270250"/>
          <p14:tracePt t="129227" x="1714500" y="3270250"/>
          <p14:tracePt t="129235" x="1720850" y="3270250"/>
          <p14:tracePt t="129251" x="1727200" y="3270250"/>
          <p14:tracePt t="129275" x="1733550" y="3270250"/>
          <p14:tracePt t="129299" x="1739900" y="3270250"/>
          <p14:tracePt t="129315" x="1746250" y="3276600"/>
          <p14:tracePt t="129340" x="1752600" y="3282950"/>
          <p14:tracePt t="129355" x="1752600" y="3289300"/>
          <p14:tracePt t="129371" x="1752600" y="3295650"/>
          <p14:tracePt t="129387" x="1758950" y="3302000"/>
          <p14:tracePt t="129403" x="1758950" y="3308350"/>
          <p14:tracePt t="129411" x="1758950" y="3314700"/>
          <p14:tracePt t="129419" x="1758950" y="3321050"/>
          <p14:tracePt t="129436" x="1765300" y="3333750"/>
          <p14:tracePt t="129451" x="1765300" y="3340100"/>
          <p14:tracePt t="129463" x="1765300" y="3346450"/>
          <p14:tracePt t="129480" x="1765300" y="3352800"/>
          <p14:tracePt t="129496" x="1765300" y="3365500"/>
          <p14:tracePt t="129514" x="1765300" y="3371850"/>
          <p14:tracePt t="129556" x="1765300" y="3378200"/>
          <p14:tracePt t="129563" x="1765300" y="3384550"/>
          <p14:tracePt t="129579" x="1765300" y="3390900"/>
          <p14:tracePt t="129587" x="1765300" y="3397250"/>
          <p14:tracePt t="129597" x="1758950" y="3397250"/>
          <p14:tracePt t="129613" x="1758950" y="3403600"/>
          <p14:tracePt t="129636" x="1752600" y="3409950"/>
          <p14:tracePt t="129676" x="1752600" y="3416300"/>
          <p14:tracePt t="129700" x="1746250" y="3429000"/>
          <p14:tracePt t="129723" x="1746250" y="3435350"/>
          <p14:tracePt t="129731" x="1739900" y="3435350"/>
          <p14:tracePt t="129883" x="1739900" y="3441700"/>
          <p14:tracePt t="129908" x="1733550" y="3441700"/>
          <p14:tracePt t="129988" x="1733550" y="3448050"/>
          <p14:tracePt t="129998" x="1727200" y="3448050"/>
          <p14:tracePt t="130059" x="1720850" y="3454400"/>
          <p14:tracePt t="130075" x="1714500" y="3454400"/>
          <p14:tracePt t="130099" x="1708150" y="3454400"/>
          <p14:tracePt t="130187" x="1701800" y="3454400"/>
          <p14:tracePt t="130211" x="1695450" y="3454400"/>
          <p14:tracePt t="130275" x="1689100" y="3454400"/>
          <p14:tracePt t="130788" x="1682750" y="3454400"/>
          <p14:tracePt t="131620" x="1676400" y="3454400"/>
          <p14:tracePt t="131627" x="1670050" y="3454400"/>
          <p14:tracePt t="131635" x="1663700" y="3454400"/>
          <p14:tracePt t="131649" x="1657350" y="3454400"/>
          <p14:tracePt t="131665" x="1651000" y="3454400"/>
          <p14:tracePt t="131707" x="1644650" y="3454400"/>
          <p14:tracePt t="131716" x="1638300" y="3454400"/>
          <p14:tracePt t="131725" x="1631950" y="3454400"/>
          <p14:tracePt t="131739" x="1625600" y="3454400"/>
          <p14:tracePt t="131836" x="1619250" y="3454400"/>
          <p14:tracePt t="131851" x="1612900" y="3454400"/>
          <p14:tracePt t="131867" x="1606550" y="3454400"/>
          <p14:tracePt t="131932" x="1600200" y="3454400"/>
          <p14:tracePt t="131939" x="1593850" y="3460750"/>
          <p14:tracePt t="131949" x="1593850" y="3467100"/>
          <p14:tracePt t="131965" x="1568450" y="3467100"/>
          <p14:tracePt t="131982" x="1543050" y="3467100"/>
          <p14:tracePt t="132000" x="1530350" y="3467100"/>
          <p14:tracePt t="132084" x="1524000" y="3467100"/>
          <p14:tracePt t="132091" x="1524000" y="3473450"/>
          <p14:tracePt t="132099" x="1517650" y="3473450"/>
          <p14:tracePt t="132116" x="1511300" y="3479800"/>
          <p14:tracePt t="132412" x="1504950" y="3479800"/>
          <p14:tracePt t="132419" x="1498600" y="3479800"/>
          <p14:tracePt t="132433" x="1492250" y="3479800"/>
          <p14:tracePt t="132449" x="1479550" y="3479800"/>
          <p14:tracePt t="132524" x="1473200" y="3479800"/>
          <p14:tracePt t="132539" x="1466850" y="3479800"/>
          <p14:tracePt t="132548" x="1460500" y="3479800"/>
          <p14:tracePt t="132555" x="1447800" y="3479800"/>
          <p14:tracePt t="133076" x="1460500" y="3486150"/>
          <p14:tracePt t="133083" x="1485900" y="3486150"/>
          <p14:tracePt t="133091" x="1492250" y="3486150"/>
          <p14:tracePt t="133100" x="1498600" y="3486150"/>
          <p14:tracePt t="133117" x="1504950" y="3486150"/>
          <p14:tracePt t="133133" x="1511300" y="3486150"/>
          <p14:tracePt t="133151" x="1524000" y="3486150"/>
          <p14:tracePt t="133167" x="1536700" y="3486150"/>
          <p14:tracePt t="133183" x="1549400" y="3486150"/>
          <p14:tracePt t="133200" x="1562100" y="3486150"/>
          <p14:tracePt t="133217" x="1568450" y="3486150"/>
          <p14:tracePt t="133260" x="1574800" y="3486150"/>
          <p14:tracePt t="133411" x="1568450" y="3486150"/>
          <p14:tracePt t="133428" x="1562100" y="3486150"/>
          <p14:tracePt t="133436" x="1555750" y="3486150"/>
          <p14:tracePt t="133444" x="1549400" y="3486150"/>
          <p14:tracePt t="133452" x="1536700" y="3486150"/>
          <p14:tracePt t="133468" x="1517650" y="3486150"/>
          <p14:tracePt t="133484" x="1498600" y="3486150"/>
          <p14:tracePt t="133501" x="1492250" y="3486150"/>
          <p14:tracePt t="133548" x="1485900" y="3486150"/>
          <p14:tracePt t="133556" x="1479550" y="3486150"/>
          <p14:tracePt t="133572" x="1466850" y="3486150"/>
          <p14:tracePt t="133583" x="1460500" y="3486150"/>
          <p14:tracePt t="133600" x="1447800" y="3479800"/>
          <p14:tracePt t="133644" x="1441450" y="3479800"/>
          <p14:tracePt t="133652" x="1435100" y="3479800"/>
          <p14:tracePt t="133660" x="1435100" y="3473450"/>
          <p14:tracePt t="133668" x="1428750" y="3473450"/>
          <p14:tracePt t="133684" x="1422400" y="3460750"/>
          <p14:tracePt t="133700" x="1416050" y="3448050"/>
          <p14:tracePt t="133740" x="1409700" y="3441700"/>
          <p14:tracePt t="133755" x="1409700" y="3435350"/>
          <p14:tracePt t="133771" x="1409700" y="3422650"/>
          <p14:tracePt t="133779" x="1409700" y="3416300"/>
          <p14:tracePt t="133787" x="1409700" y="3409950"/>
          <p14:tracePt t="133800" x="1416050" y="3397250"/>
          <p14:tracePt t="133817" x="1416050" y="3384550"/>
          <p14:tracePt t="133834" x="1422400" y="3378200"/>
          <p14:tracePt t="133851" x="1435100" y="3359150"/>
          <p14:tracePt t="133867" x="1460500" y="3352800"/>
          <p14:tracePt t="133884" x="1479550" y="3346450"/>
          <p14:tracePt t="133901" x="1498600" y="3333750"/>
          <p14:tracePt t="133918" x="1511300" y="3321050"/>
          <p14:tracePt t="133934" x="1524000" y="3314700"/>
          <p14:tracePt t="133951" x="1543050" y="3308350"/>
          <p14:tracePt t="133968" x="1574800" y="3302000"/>
          <p14:tracePt t="133985" x="1625600" y="3295650"/>
          <p14:tracePt t="134001" x="1682750" y="3295650"/>
          <p14:tracePt t="134017" x="1752600" y="3295650"/>
          <p14:tracePt t="134034" x="1809750" y="3295650"/>
          <p14:tracePt t="134052" x="1828800" y="3295650"/>
          <p14:tracePt t="134092" x="1835150" y="3295650"/>
          <p14:tracePt t="134108" x="1841500" y="3302000"/>
          <p14:tracePt t="134115" x="1847850" y="3321050"/>
          <p14:tracePt t="134124" x="1847850" y="3327400"/>
          <p14:tracePt t="134134" x="1847850" y="3346450"/>
          <p14:tracePt t="134151" x="1847850" y="3384550"/>
          <p14:tracePt t="134168" x="1847850" y="3422650"/>
          <p14:tracePt t="134185" x="1847850" y="3441700"/>
          <p14:tracePt t="134201" x="1841500" y="3454400"/>
          <p14:tracePt t="134292" x="1873250" y="3460750"/>
          <p14:tracePt t="134299" x="2012950" y="3479800"/>
          <p14:tracePt t="134308" x="2362200" y="3562350"/>
          <p14:tracePt t="134318" x="2762250" y="3619500"/>
          <p14:tracePt t="134334" x="3854450" y="3752850"/>
          <p14:tracePt t="134351" x="4927600" y="3822700"/>
          <p14:tracePt t="134369" x="5600700" y="3841750"/>
          <p14:tracePt t="134384" x="5930900" y="3841750"/>
          <p14:tracePt t="134401" x="6032500" y="3860800"/>
          <p14:tracePt t="134418" x="6096000" y="3873500"/>
          <p14:tracePt t="134436" x="6280150" y="3924300"/>
          <p14:tracePt t="134451" x="6407150" y="3937000"/>
          <p14:tracePt t="134468" x="6464300" y="3949700"/>
          <p14:tracePt t="134548" x="6477000" y="3949700"/>
          <p14:tracePt t="134555" x="6489700" y="3949700"/>
          <p14:tracePt t="134568" x="6508750" y="3949700"/>
          <p14:tracePt t="134585" x="6540500" y="3949700"/>
          <p14:tracePt t="134601" x="6559550" y="3949700"/>
          <p14:tracePt t="134619" x="6572250" y="3943350"/>
          <p14:tracePt t="134635" x="6584950" y="3930650"/>
          <p14:tracePt t="134636" x="6591300" y="3924300"/>
          <p14:tracePt t="134651" x="6623050" y="3917950"/>
          <p14:tracePt t="134668" x="6705600" y="3911600"/>
          <p14:tracePt t="134686" x="6775450" y="3905250"/>
          <p14:tracePt t="134702" x="6800850" y="3892550"/>
          <p14:tracePt t="134718" x="6807200" y="3879850"/>
          <p14:tracePt t="134735" x="6807200" y="3873500"/>
          <p14:tracePt t="134753" x="6807200" y="3867150"/>
          <p14:tracePt t="134771" x="6813550" y="3860800"/>
          <p14:tracePt t="134788" x="6819900" y="3854450"/>
          <p14:tracePt t="134801" x="6826250" y="3848100"/>
          <p14:tracePt t="134819" x="6838950" y="3816350"/>
          <p14:tracePt t="134819" x="6838950" y="3803650"/>
          <p14:tracePt t="134835" x="6838950" y="3790950"/>
          <p14:tracePt t="134852" x="6851650" y="3771900"/>
          <p14:tracePt t="134932" x="6858000" y="3765550"/>
          <p14:tracePt t="134940" x="6864350" y="3759200"/>
          <p14:tracePt t="134952" x="6877050" y="3759200"/>
          <p14:tracePt t="134968" x="6921500" y="3746500"/>
          <p14:tracePt t="134985" x="6991350" y="3746500"/>
          <p14:tracePt t="135003" x="7105650" y="3746500"/>
          <p14:tracePt t="135004" x="7156450" y="3746500"/>
          <p14:tracePt t="135018" x="7219950" y="3746500"/>
          <p14:tracePt t="135035" x="7327900" y="3746500"/>
          <p14:tracePt t="135037" x="7353300" y="3746500"/>
          <p14:tracePt t="135052" x="7410450" y="3746500"/>
          <p14:tracePt t="135069" x="7493000" y="3740150"/>
          <p14:tracePt t="135085" x="7613650" y="3740150"/>
          <p14:tracePt t="135102" x="7753350" y="3740150"/>
          <p14:tracePt t="135119" x="7880350" y="3746500"/>
          <p14:tracePt t="135136" x="7950200" y="3746500"/>
          <p14:tracePt t="135152" x="7969250" y="3746500"/>
          <p14:tracePt t="135168" x="7981950" y="3746500"/>
          <p14:tracePt t="135185" x="7988300" y="3746500"/>
          <p14:tracePt t="135203" x="8058150" y="3746500"/>
          <p14:tracePt t="135203" x="8102600" y="3746500"/>
          <p14:tracePt t="135218" x="8159750" y="3759200"/>
          <p14:tracePt t="135235" x="8312150" y="3759200"/>
          <p14:tracePt t="135252" x="8375650" y="3759200"/>
          <p14:tracePt t="135270" x="8420100" y="3752850"/>
          <p14:tracePt t="135285" x="8509000" y="3752850"/>
          <p14:tracePt t="135302" x="8616950" y="3752850"/>
          <p14:tracePt t="135319" x="8763000" y="3765550"/>
          <p14:tracePt t="135336" x="8921750" y="3771900"/>
          <p14:tracePt t="135352" x="9042400" y="3771900"/>
          <p14:tracePt t="135369" x="9118600" y="3771900"/>
          <p14:tracePt t="135385" x="9175750" y="3771900"/>
          <p14:tracePt t="135403" x="9302750" y="3771900"/>
          <p14:tracePt t="135419" x="9359900" y="3778250"/>
          <p14:tracePt t="135436" x="9620250" y="3816350"/>
          <p14:tracePt t="135452" x="9747250" y="3816350"/>
          <p14:tracePt t="135470" x="9798050" y="3816350"/>
          <p14:tracePt t="135485" x="9817100" y="3810000"/>
          <p14:tracePt t="135502" x="9829800" y="3810000"/>
          <p14:tracePt t="135519" x="9848850" y="3810000"/>
          <p14:tracePt t="135536" x="9861550" y="3810000"/>
          <p14:tracePt t="135552" x="9867900" y="3810000"/>
          <p14:tracePt t="135716" x="9861550" y="3810000"/>
          <p14:tracePt t="135724" x="9855200" y="3810000"/>
          <p14:tracePt t="135736" x="9842500" y="3816350"/>
          <p14:tracePt t="135752" x="9836150" y="3816350"/>
          <p14:tracePt t="135769" x="9804400" y="3816350"/>
          <p14:tracePt t="135787" x="9740900" y="3822700"/>
          <p14:tracePt t="135802" x="9601200" y="3822700"/>
          <p14:tracePt t="135819" x="9309100" y="3797300"/>
          <p14:tracePt t="135820" x="9099550" y="3759200"/>
          <p14:tracePt t="135836" x="8566150" y="3689350"/>
          <p14:tracePt t="135853" x="8140700" y="3689350"/>
          <p14:tracePt t="135869" x="7886700" y="3689350"/>
          <p14:tracePt t="135886" x="7658100" y="3714750"/>
          <p14:tracePt t="135902" x="7416800" y="3740150"/>
          <p14:tracePt t="135920" x="7162800" y="3752850"/>
          <p14:tracePt t="135936" x="6762750" y="3752850"/>
          <p14:tracePt t="135952" x="6267450" y="3746500"/>
          <p14:tracePt t="135969" x="5867400" y="3714750"/>
          <p14:tracePt t="135987" x="5695950" y="3714750"/>
          <p14:tracePt t="136003" x="5575300" y="3714750"/>
          <p14:tracePt t="136019" x="5334000" y="3714750"/>
          <p14:tracePt t="136036" x="5022850" y="3714750"/>
          <p14:tracePt t="136053" x="4470400" y="3638550"/>
          <p14:tracePt t="136069" x="3854450" y="3568700"/>
          <p14:tracePt t="136086" x="3397250" y="3530600"/>
          <p14:tracePt t="136103" x="3168650" y="3530600"/>
          <p14:tracePt t="136120" x="3003550" y="3530600"/>
          <p14:tracePt t="136136" x="2889250" y="3530600"/>
          <p14:tracePt t="136153" x="2736850" y="3530600"/>
          <p14:tracePt t="136169" x="2514600" y="3505200"/>
          <p14:tracePt t="136187" x="2349500" y="3498850"/>
          <p14:tracePt t="136203" x="2260600" y="3498850"/>
          <p14:tracePt t="136204" x="2235200" y="3505200"/>
          <p14:tracePt t="136219" x="2216150" y="3505200"/>
          <p14:tracePt t="136237" x="2203450" y="3505200"/>
          <p14:tracePt t="136254" x="2165350" y="3505200"/>
          <p14:tracePt t="136269" x="2108200" y="3505200"/>
          <p14:tracePt t="136286" x="2032000" y="3517900"/>
          <p14:tracePt t="136303" x="1981200" y="3524250"/>
          <p14:tracePt t="136320" x="1955800" y="3524250"/>
          <p14:tracePt t="136336" x="1917700" y="3530600"/>
          <p14:tracePt t="136353" x="1866900" y="3530600"/>
          <p14:tracePt t="136370" x="1778000" y="3530600"/>
          <p14:tracePt t="136387" x="1701800" y="3530600"/>
          <p14:tracePt t="136403" x="1695450" y="3530600"/>
          <p14:tracePt t="136652" x="1689100" y="3530600"/>
          <p14:tracePt t="136669" x="1689100" y="3524250"/>
          <p14:tracePt t="136700" x="1689100" y="3517900"/>
          <p14:tracePt t="136708" x="1689100" y="3511550"/>
          <p14:tracePt t="136732" x="1689100" y="3505200"/>
          <p14:tracePt t="136740" x="1689100" y="3498850"/>
          <p14:tracePt t="136765" x="1689100" y="3492500"/>
          <p14:tracePt t="137132" x="1695450" y="3486150"/>
          <p14:tracePt t="137140" x="1714500" y="3486150"/>
          <p14:tracePt t="137154" x="1758950" y="3473450"/>
          <p14:tracePt t="137171" x="2051050" y="3473450"/>
          <p14:tracePt t="137187" x="2819400" y="3473450"/>
          <p14:tracePt t="137205" x="4527550" y="3549650"/>
          <p14:tracePt t="137220" x="5734050" y="3549650"/>
          <p14:tracePt t="137237" x="6661150" y="3594100"/>
          <p14:tracePt t="137254" x="7143750" y="3594100"/>
          <p14:tracePt t="137271" x="7258050" y="3594100"/>
          <p14:tracePt t="137287" x="7283450" y="3594100"/>
          <p14:tracePt t="137304" x="7315200" y="3594100"/>
          <p14:tracePt t="137321" x="7346950" y="3600450"/>
          <p14:tracePt t="137338" x="7397750" y="3625850"/>
          <p14:tracePt t="137354" x="7410450" y="3625850"/>
          <p14:tracePt t="137533" x="7416800" y="3625850"/>
          <p14:tracePt t="137540" x="7416800" y="3638550"/>
          <p14:tracePt t="137554" x="7416800" y="3644900"/>
          <p14:tracePt t="137571" x="7416800" y="3676650"/>
          <p14:tracePt t="137588" x="7416800" y="3721100"/>
          <p14:tracePt t="137605" x="7416800" y="3740150"/>
          <p14:tracePt t="137621" x="7404100" y="3778250"/>
          <p14:tracePt t="137637" x="7391400" y="3797300"/>
          <p14:tracePt t="137654" x="7391400" y="3816350"/>
          <p14:tracePt t="137672" x="7378700" y="3829050"/>
          <p14:tracePt t="137688" x="7372350" y="3835400"/>
          <p14:tracePt t="137704" x="7366000" y="3841750"/>
          <p14:tracePt t="137797" x="7391400" y="3841750"/>
          <p14:tracePt t="137805" x="7454900" y="3841750"/>
          <p14:tracePt t="137812" x="7562850" y="3841750"/>
          <p14:tracePt t="137821" x="7715250" y="3841750"/>
          <p14:tracePt t="137838" x="8197850" y="3841750"/>
          <p14:tracePt t="137855" x="8604250" y="3841750"/>
          <p14:tracePt t="137872" x="8731250" y="3841750"/>
          <p14:tracePt t="137888" x="8737600" y="3841750"/>
          <p14:tracePt t="137980" x="8731250" y="3841750"/>
          <p14:tracePt t="137988" x="8712200" y="3841750"/>
          <p14:tracePt t="137996" x="8674100" y="3841750"/>
          <p14:tracePt t="138004" x="8623300" y="3841750"/>
          <p14:tracePt t="138022" x="8502650" y="3835400"/>
          <p14:tracePt t="138038" x="8235950" y="3803650"/>
          <p14:tracePt t="138055" x="7715250" y="3727450"/>
          <p14:tracePt t="138072" x="6978650" y="3606800"/>
          <p14:tracePt t="138088" x="6108700" y="3479800"/>
          <p14:tracePt t="138104" x="5270500" y="3403600"/>
          <p14:tracePt t="138123" x="4565650" y="3371850"/>
          <p14:tracePt t="138138" x="3898900" y="3359150"/>
          <p14:tracePt t="138155" x="3397250" y="3359150"/>
          <p14:tracePt t="138171" x="3162300" y="3359150"/>
          <p14:tracePt t="138172" x="3098800" y="3365500"/>
          <p14:tracePt t="138189" x="3028950" y="3371850"/>
          <p14:tracePt t="138205" x="2997200" y="3378200"/>
          <p14:tracePt t="138222" x="2984500" y="3384550"/>
          <p14:tracePt t="138238" x="2971800" y="3384550"/>
          <p14:tracePt t="138256" x="2933700" y="3397250"/>
          <p14:tracePt t="138271" x="2857500" y="3397250"/>
          <p14:tracePt t="138288" x="2781300" y="3409950"/>
          <p14:tracePt t="138305" x="2730500" y="3422650"/>
          <p14:tracePt t="138322" x="2705100" y="3429000"/>
          <p14:tracePt t="138338" x="2686050" y="3441700"/>
          <p14:tracePt t="138355" x="2660650" y="3441700"/>
          <p14:tracePt t="138356" x="2628900" y="3441700"/>
          <p14:tracePt t="138371" x="2571750" y="3441700"/>
          <p14:tracePt t="138389" x="2355850" y="3429000"/>
          <p14:tracePt t="138405" x="2216150" y="3409950"/>
          <p14:tracePt t="138422" x="2139950" y="3409950"/>
          <p14:tracePt t="138438" x="2114550" y="3409950"/>
          <p14:tracePt t="138456" x="2089150" y="3416300"/>
          <p14:tracePt t="138471" x="2057400" y="3429000"/>
          <p14:tracePt t="138488" x="1987550" y="3429000"/>
          <p14:tracePt t="138505" x="1911350" y="3435350"/>
          <p14:tracePt t="138523" x="1841500" y="3441700"/>
          <p14:tracePt t="138538" x="1790700" y="3454400"/>
          <p14:tracePt t="138555" x="1765300" y="3460750"/>
          <p14:tracePt t="138556" x="1752600" y="3460750"/>
          <p14:tracePt t="138572" x="1708150" y="3467100"/>
          <p14:tracePt t="138589" x="1644650" y="3473450"/>
          <p14:tracePt t="138605" x="1574800" y="3473450"/>
          <p14:tracePt t="138622" x="1530350" y="3479800"/>
          <p14:tracePt t="138638" x="1524000" y="3479800"/>
          <p14:tracePt t="138656" x="1511300" y="3479800"/>
          <p14:tracePt t="138672" x="1504950" y="3486150"/>
          <p14:tracePt t="138709" x="1492250" y="3492500"/>
          <p14:tracePt t="138724" x="1485900" y="3492500"/>
          <p14:tracePt t="138732" x="1479550" y="3498850"/>
          <p14:tracePt t="138740" x="1473200" y="3498850"/>
          <p14:tracePt t="138756" x="1466850" y="3498850"/>
          <p14:tracePt t="138772" x="1460500" y="3511550"/>
          <p14:tracePt t="138788" x="1454150" y="3511550"/>
          <p14:tracePt t="138807" x="1441450" y="3517900"/>
          <p14:tracePt t="138822" x="1416050" y="3517900"/>
          <p14:tracePt t="138839" x="1397000" y="3517900"/>
          <p14:tracePt t="138855" x="1377950" y="3517900"/>
          <p14:tracePt t="139228" x="1390650" y="3517900"/>
          <p14:tracePt t="139236" x="1403350" y="3517900"/>
          <p14:tracePt t="139244" x="1409700" y="3517900"/>
          <p14:tracePt t="139256" x="1422400" y="3517900"/>
          <p14:tracePt t="139272" x="1435100" y="3511550"/>
          <p14:tracePt t="139289" x="1441450" y="3511550"/>
          <p14:tracePt t="139307" x="1454150" y="3505200"/>
          <p14:tracePt t="139322" x="1466850" y="3505200"/>
          <p14:tracePt t="139339" x="1511300" y="3505200"/>
          <p14:tracePt t="139356" x="1574800" y="3505200"/>
          <p14:tracePt t="139357" x="1612900" y="3505200"/>
          <p14:tracePt t="139373" x="1670050" y="3511550"/>
          <p14:tracePt t="139389" x="1689100" y="3511550"/>
          <p14:tracePt t="139500" x="1695450" y="3511550"/>
          <p14:tracePt t="139508" x="1701800" y="3511550"/>
          <p14:tracePt t="139516" x="1708150" y="3511550"/>
          <p14:tracePt t="139524" x="1720850" y="3511550"/>
          <p14:tracePt t="139541" x="1733550" y="3511550"/>
          <p14:tracePt t="139556" x="1752600" y="3498850"/>
          <p14:tracePt t="139573" x="1758950" y="3498850"/>
          <p14:tracePt t="139948" x="1752600" y="3498850"/>
          <p14:tracePt t="139956" x="1746250" y="3498850"/>
          <p14:tracePt t="139965" x="1739900" y="3505200"/>
          <p14:tracePt t="139973" x="1727200" y="3511550"/>
          <p14:tracePt t="139989" x="1714500" y="3517900"/>
          <p14:tracePt t="140006" x="1701800" y="3524250"/>
          <p14:tracePt t="140028" x="1695450" y="3524250"/>
          <p14:tracePt t="140092" x="1682750" y="3524250"/>
          <p14:tracePt t="140109" x="1670050" y="3530600"/>
          <p14:tracePt t="140124" x="1657350" y="3530600"/>
          <p14:tracePt t="140133" x="1651000" y="3530600"/>
          <p14:tracePt t="140140" x="1644650" y="3536950"/>
          <p14:tracePt t="140157" x="1638300" y="3536950"/>
          <p14:tracePt t="140180" x="1631950" y="3536950"/>
          <p14:tracePt t="140206" x="1625600" y="3536950"/>
          <p14:tracePt t="140212" x="1619250" y="3536950"/>
          <p14:tracePt t="140223" x="1612900" y="3536950"/>
          <p14:tracePt t="140241" x="1587500" y="3536950"/>
          <p14:tracePt t="140257" x="1562100" y="3536950"/>
          <p14:tracePt t="140317" x="1555750" y="3536950"/>
          <p14:tracePt t="140325" x="1549400" y="3536950"/>
          <p14:tracePt t="140333" x="1543050" y="3536950"/>
          <p14:tracePt t="140340" x="1530350" y="3536950"/>
          <p14:tracePt t="140357" x="1511300" y="3536950"/>
          <p14:tracePt t="140373" x="1498600" y="3536950"/>
          <p14:tracePt t="140437" x="1492250" y="3530600"/>
          <p14:tracePt t="140445" x="1485900" y="3530600"/>
          <p14:tracePt t="140458" x="1479550" y="3524250"/>
          <p14:tracePt t="140473" x="1454150" y="3505200"/>
          <p14:tracePt t="140490" x="1435100" y="3486150"/>
          <p14:tracePt t="140540" x="1428750" y="3486150"/>
          <p14:tracePt t="140548" x="1428750" y="3479800"/>
          <p14:tracePt t="140557" x="1422400" y="3473450"/>
          <p14:tracePt t="140573" x="1416050" y="3454400"/>
          <p14:tracePt t="140590" x="1416050" y="3435350"/>
          <p14:tracePt t="140607" x="1403350" y="3403600"/>
          <p14:tracePt t="140624" x="1397000" y="3384550"/>
          <p14:tracePt t="140640" x="1397000" y="3378200"/>
          <p14:tracePt t="140657" x="1397000" y="3371850"/>
          <p14:tracePt t="140674" x="1390650" y="3365500"/>
          <p14:tracePt t="140691" x="1390650" y="3359150"/>
          <p14:tracePt t="140707" x="1384300" y="3346450"/>
          <p14:tracePt t="140733" x="1377950" y="3333750"/>
          <p14:tracePt t="140797" x="1377950" y="3327400"/>
          <p14:tracePt t="140805" x="1377950" y="3321050"/>
          <p14:tracePt t="140813" x="1384300" y="3314700"/>
          <p14:tracePt t="140824" x="1384300" y="3302000"/>
          <p14:tracePt t="140840" x="1403350" y="3263900"/>
          <p14:tracePt t="140857" x="1409700" y="3244850"/>
          <p14:tracePt t="140875" x="1422400" y="3219450"/>
          <p14:tracePt t="140890" x="1422400" y="3213100"/>
          <p14:tracePt t="140907" x="1435100" y="3213100"/>
          <p14:tracePt t="140908" x="1447800" y="3213100"/>
          <p14:tracePt t="140924" x="1460500" y="3213100"/>
          <p14:tracePt t="140924" x="1473200" y="3213100"/>
          <p14:tracePt t="140941" x="1492250" y="3213100"/>
          <p14:tracePt t="140957" x="1517650" y="3213100"/>
          <p14:tracePt t="140974" x="1562100" y="3213100"/>
          <p14:tracePt t="140991" x="1631950" y="3213100"/>
          <p14:tracePt t="141008" x="1733550" y="3219450"/>
          <p14:tracePt t="141024" x="1809750" y="3232150"/>
          <p14:tracePt t="141041" x="1847850" y="3244850"/>
          <p14:tracePt t="141116" x="1854200" y="3244850"/>
          <p14:tracePt t="141124" x="1854200" y="3251200"/>
          <p14:tracePt t="141141" x="1860550" y="3251200"/>
          <p14:tracePt t="141157" x="1860550" y="3257550"/>
          <p14:tracePt t="141165" x="1873250" y="3263900"/>
          <p14:tracePt t="141181" x="1873250" y="3282950"/>
          <p14:tracePt t="141192" x="1873250" y="3289300"/>
          <p14:tracePt t="141208" x="1873250" y="3308350"/>
          <p14:tracePt t="141224" x="1873250" y="3327400"/>
          <p14:tracePt t="141241" x="1873250" y="3346450"/>
          <p14:tracePt t="141259" x="1873250" y="3365500"/>
          <p14:tracePt t="141274" x="1873250" y="3384550"/>
          <p14:tracePt t="141291" x="1866900" y="3403600"/>
          <p14:tracePt t="141308" x="1860550" y="3422650"/>
          <p14:tracePt t="141325" x="1847850" y="3441700"/>
          <p14:tracePt t="141341" x="1841500" y="3448050"/>
          <p14:tracePt t="141358" x="1835150" y="3448050"/>
          <p14:tracePt t="141374" x="1828800" y="3460750"/>
          <p14:tracePt t="141392" x="1822450" y="3460750"/>
          <p14:tracePt t="141408" x="1816100" y="3467100"/>
          <p14:tracePt t="141424" x="1803400" y="3473450"/>
          <p14:tracePt t="141441" x="1790700" y="3486150"/>
          <p14:tracePt t="141459" x="1778000" y="3492500"/>
          <p14:tracePt t="141474" x="1765300" y="3498850"/>
          <p14:tracePt t="141491" x="1758950" y="3511550"/>
          <p14:tracePt t="141508" x="1739900" y="3517900"/>
          <p14:tracePt t="141526" x="1733550" y="3524250"/>
          <p14:tracePt t="141541" x="1727200" y="3524250"/>
          <p14:tracePt t="141558" x="1708150" y="3524250"/>
          <p14:tracePt t="141574" x="1695450" y="3524250"/>
          <p14:tracePt t="141709" x="1689100" y="3524250"/>
          <p14:tracePt t="141741" x="1689100" y="3530600"/>
          <p14:tracePt t="142093" x="1682750" y="3530600"/>
          <p14:tracePt t="142109" x="1670050" y="3530600"/>
          <p14:tracePt t="142116" x="1657350" y="3530600"/>
          <p14:tracePt t="142125" x="1638300" y="3530600"/>
          <p14:tracePt t="142142" x="1593850" y="3530600"/>
          <p14:tracePt t="142158" x="1568450" y="3530600"/>
          <p14:tracePt t="142349" x="1562100" y="3530600"/>
          <p14:tracePt t="142357" x="1549400" y="3524250"/>
          <p14:tracePt t="142365" x="1543050" y="3517900"/>
          <p14:tracePt t="142375" x="1530350" y="3517900"/>
          <p14:tracePt t="142392" x="1517650" y="3517900"/>
          <p14:tracePt t="142409" x="1511300" y="3511550"/>
          <p14:tracePt t="142452" x="1504950" y="3511550"/>
          <p14:tracePt t="142460" x="1498600" y="3505200"/>
          <p14:tracePt t="142469" x="1485900" y="3505200"/>
          <p14:tracePt t="142477" x="1473200" y="3498850"/>
          <p14:tracePt t="142493" x="1460500" y="3498850"/>
          <p14:tracePt t="142509" x="1454150" y="3498850"/>
          <p14:tracePt t="142541" x="1454150" y="3492500"/>
          <p14:tracePt t="142549" x="1447800" y="3486150"/>
          <p14:tracePt t="142565" x="1441450" y="3473450"/>
          <p14:tracePt t="142575" x="1435100" y="3467100"/>
          <p14:tracePt t="142592" x="1428750" y="3454400"/>
          <p14:tracePt t="142610" x="1422400" y="3441700"/>
          <p14:tracePt t="142627" x="1422400" y="3435350"/>
          <p14:tracePt t="142642" x="1416050" y="3429000"/>
          <p14:tracePt t="142659" x="1416050" y="3422650"/>
          <p14:tracePt t="142676" x="1416050" y="3403600"/>
          <p14:tracePt t="142693" x="1416050" y="3365500"/>
          <p14:tracePt t="142709" x="1416050" y="3333750"/>
          <p14:tracePt t="142726" x="1416050" y="3308350"/>
          <p14:tracePt t="142742" x="1416050" y="3302000"/>
          <p14:tracePt t="142760" x="1416050" y="3295650"/>
          <p14:tracePt t="142789" x="1416050" y="3289300"/>
          <p14:tracePt t="142805" x="1422400" y="3282950"/>
          <p14:tracePt t="142813" x="1435100" y="3276600"/>
          <p14:tracePt t="142827" x="1435100" y="3270250"/>
          <p14:tracePt t="142843" x="1460500" y="3257550"/>
          <p14:tracePt t="142859" x="1479550" y="3251200"/>
          <p14:tracePt t="142876" x="1498600" y="3238500"/>
          <p14:tracePt t="142877" x="1504950" y="3232150"/>
          <p14:tracePt t="142893" x="1524000" y="3232150"/>
          <p14:tracePt t="142909" x="1562100" y="3232150"/>
          <p14:tracePt t="142926" x="1606550" y="3232150"/>
          <p14:tracePt t="142942" x="1631950" y="3232150"/>
          <p14:tracePt t="142960" x="1657350" y="3238500"/>
          <p14:tracePt t="142976" x="1676400" y="3244850"/>
          <p14:tracePt t="142993" x="1701800" y="3257550"/>
          <p14:tracePt t="143009" x="1714500" y="3263900"/>
          <p14:tracePt t="143027" x="1727200" y="3270250"/>
          <p14:tracePt t="143043" x="1733550" y="3276600"/>
          <p14:tracePt t="143059" x="1739900" y="3289300"/>
          <p14:tracePt t="143076" x="1739900" y="3302000"/>
          <p14:tracePt t="143077" x="1746250" y="3308350"/>
          <p14:tracePt t="143094" x="1746250" y="3327400"/>
          <p14:tracePt t="143109" x="1758950" y="3359150"/>
          <p14:tracePt t="143126" x="1758950" y="3378200"/>
          <p14:tracePt t="143143" x="1758950" y="3390900"/>
          <p14:tracePt t="143160" x="1758950" y="3397250"/>
          <p14:tracePt t="143176" x="1758950" y="3403600"/>
          <p14:tracePt t="143193" x="1758950" y="3416300"/>
          <p14:tracePt t="143210" x="1758950" y="3429000"/>
          <p14:tracePt t="143227" x="1752600" y="3448050"/>
          <p14:tracePt t="143243" x="1752600" y="3460750"/>
          <p14:tracePt t="143270" x="1746250" y="3467100"/>
          <p14:tracePt t="143301" x="1739900" y="3473450"/>
          <p14:tracePt t="143317" x="1733550" y="3486150"/>
          <p14:tracePt t="143325" x="1727200" y="3486150"/>
          <p14:tracePt t="143333" x="1720850" y="3492500"/>
          <p14:tracePt t="143343" x="1720850" y="3498850"/>
          <p14:tracePt t="143360" x="1714500" y="3505200"/>
          <p14:tracePt t="143381" x="1708150" y="3505200"/>
          <p14:tracePt t="143393" x="1708150" y="3511550"/>
          <p14:tracePt t="143410" x="1701800" y="3517900"/>
          <p14:tracePt t="143426" x="1695450" y="3517900"/>
          <p14:tracePt t="143461" x="1682750" y="3517900"/>
          <p14:tracePt t="143629" x="1676400" y="3517900"/>
          <p14:tracePt t="143669" x="1676400" y="3511550"/>
          <p14:tracePt t="143685" x="1676400" y="3505200"/>
          <p14:tracePt t="143709" x="1689100" y="3498850"/>
          <p14:tracePt t="143733" x="1695450" y="3498850"/>
          <p14:tracePt t="143741" x="1695450" y="3492500"/>
          <p14:tracePt t="143765" x="1701800" y="3492500"/>
          <p14:tracePt t="143805" x="1708150" y="3492500"/>
          <p14:tracePt t="143813" x="1708150" y="3486150"/>
          <p14:tracePt t="143981" x="1714500" y="3486150"/>
          <p14:tracePt t="144125" x="1708150" y="3479800"/>
          <p14:tracePt t="144157" x="1695450" y="3473450"/>
          <p14:tracePt t="144173" x="1689100" y="3467100"/>
          <p14:tracePt t="144189" x="1682750" y="3460750"/>
          <p14:tracePt t="144245" x="1676400" y="3460750"/>
          <p14:tracePt t="144253" x="1676400" y="3454400"/>
          <p14:tracePt t="144268" x="1670050" y="3448050"/>
          <p14:tracePt t="144277" x="1670050" y="3441700"/>
          <p14:tracePt t="144294" x="1663700" y="3429000"/>
          <p14:tracePt t="144310" x="1663700" y="3416300"/>
          <p14:tracePt t="144328" x="1663700" y="3403600"/>
          <p14:tracePt t="144344" x="1663700" y="3397250"/>
          <p14:tracePt t="144361" x="1663700" y="3390900"/>
          <p14:tracePt t="144377" x="1663700" y="3384550"/>
          <p14:tracePt t="144395" x="1663700" y="3378200"/>
          <p14:tracePt t="144411" x="1663700" y="3365500"/>
          <p14:tracePt t="144427" x="1663700" y="3359150"/>
          <p14:tracePt t="144444" x="1663700" y="3352800"/>
          <p14:tracePt t="144445" x="1663700" y="3346450"/>
          <p14:tracePt t="144461" x="1663700" y="3333750"/>
          <p14:tracePt t="144477" x="1663700" y="3321050"/>
          <p14:tracePt t="144494" x="1676400" y="3308350"/>
          <p14:tracePt t="144511" x="1682750" y="3302000"/>
          <p14:tracePt t="144528" x="1689100" y="3289300"/>
          <p14:tracePt t="144565" x="1695450" y="3282950"/>
          <p14:tracePt t="144582" x="1708150" y="3282950"/>
          <p14:tracePt t="144589" x="1714500" y="3282950"/>
          <p14:tracePt t="144596" x="1727200" y="3282950"/>
          <p14:tracePt t="144611" x="1733550" y="3282950"/>
          <p14:tracePt t="144627" x="1746250" y="3276600"/>
          <p14:tracePt t="144644" x="1758950" y="3276600"/>
          <p14:tracePt t="144662" x="1765300" y="3276600"/>
          <p14:tracePt t="144677" x="1784350" y="3282950"/>
          <p14:tracePt t="144694" x="1803400" y="3302000"/>
          <p14:tracePt t="144711" x="1803400" y="3321050"/>
          <p14:tracePt t="144728" x="1809750" y="3340100"/>
          <p14:tracePt t="144744" x="1809750" y="3359150"/>
          <p14:tracePt t="144761" x="1809750" y="3371850"/>
          <p14:tracePt t="144778" x="1809750" y="3378200"/>
          <p14:tracePt t="144795" x="1809750" y="3390900"/>
          <p14:tracePt t="144811" x="1809750" y="3403600"/>
          <p14:tracePt t="144828" x="1809750" y="3409950"/>
          <p14:tracePt t="144844" x="1803400" y="3422650"/>
          <p14:tracePt t="144845" x="1797050" y="3429000"/>
          <p14:tracePt t="144862" x="1790700" y="3441700"/>
          <p14:tracePt t="144878" x="1778000" y="3448050"/>
          <p14:tracePt t="144894" x="1771650" y="3454400"/>
          <p14:tracePt t="144911" x="1758950" y="3460750"/>
          <p14:tracePt t="144928" x="1758950" y="3467100"/>
          <p14:tracePt t="144944" x="1752600" y="3467100"/>
          <p14:tracePt t="144961" x="1752600" y="3473450"/>
          <p14:tracePt t="144978" x="1746250" y="3473450"/>
          <p14:tracePt t="144996" x="1733550" y="3486150"/>
          <p14:tracePt t="145278" x="1714500" y="3492500"/>
          <p14:tracePt t="145293" x="1708150" y="3492500"/>
          <p14:tracePt t="145301" x="1708150" y="3498850"/>
          <p14:tracePt t="145317" x="1701800" y="3498850"/>
          <p14:tracePt t="145381" x="1701800" y="3505200"/>
          <p14:tracePt t="145533" x="1695450" y="3511550"/>
          <p14:tracePt t="145877" x="1695450" y="3517900"/>
          <p14:tracePt t="145885" x="1739900" y="3517900"/>
          <p14:tracePt t="145895" x="1847850" y="3530600"/>
          <p14:tracePt t="145912" x="2286000" y="3581400"/>
          <p14:tracePt t="145929" x="2946400" y="3670300"/>
          <p14:tracePt t="145946" x="3822700" y="3746500"/>
          <p14:tracePt t="145962" x="4654550" y="3771900"/>
          <p14:tracePt t="145979" x="5359400" y="3771900"/>
          <p14:tracePt t="145995" x="5918200" y="3771900"/>
          <p14:tracePt t="146013" x="6610350" y="3835400"/>
          <p14:tracePt t="146029" x="6870700" y="3873500"/>
          <p14:tracePt t="146046" x="7042150" y="3898900"/>
          <p14:tracePt t="146062" x="7143750" y="3898900"/>
          <p14:tracePt t="146080" x="7188200" y="3898900"/>
          <p14:tracePt t="146095" x="7200900" y="3898900"/>
          <p14:tracePt t="146113" x="7226300" y="3892550"/>
          <p14:tracePt t="146129" x="7277100" y="3892550"/>
          <p14:tracePt t="146147" x="7435850" y="3905250"/>
          <p14:tracePt t="146163" x="7734300" y="3956050"/>
          <p14:tracePt t="146179" x="8020050" y="3987800"/>
          <p14:tracePt t="146196" x="8140700" y="3987800"/>
          <p14:tracePt t="146213" x="8166100" y="3987800"/>
          <p14:tracePt t="146229" x="8172450" y="3987800"/>
          <p14:tracePt t="146310" x="8172450" y="3975100"/>
          <p14:tracePt t="146317" x="8159750" y="3937000"/>
          <p14:tracePt t="146329" x="8134350" y="3898900"/>
          <p14:tracePt t="146346" x="8096250" y="3848100"/>
          <p14:tracePt t="146362" x="8070850" y="3822700"/>
          <p14:tracePt t="146621" x="8077200" y="3822700"/>
          <p14:tracePt t="146629" x="8089900" y="3822700"/>
          <p14:tracePt t="146637" x="8134350" y="3822700"/>
          <p14:tracePt t="146646" x="8185150" y="3822700"/>
          <p14:tracePt t="146663" x="8305800" y="3822700"/>
          <p14:tracePt t="146679" x="8458200" y="3822700"/>
          <p14:tracePt t="146697" x="8642350" y="3822700"/>
          <p14:tracePt t="146713" x="8902700" y="3803650"/>
          <p14:tracePt t="146730" x="9124950" y="3790950"/>
          <p14:tracePt t="146746" x="9296400" y="3784600"/>
          <p14:tracePt t="146764" x="9429750" y="3765550"/>
          <p14:tracePt t="146780" x="9550400" y="3765550"/>
          <p14:tracePt t="146781" x="9594850" y="3765550"/>
          <p14:tracePt t="146796" x="9645650" y="3765550"/>
          <p14:tracePt t="146813" x="9721850" y="3765550"/>
          <p14:tracePt t="146831" x="9728200" y="3765550"/>
          <p14:tracePt t="146854" x="9734550" y="3765550"/>
          <p14:tracePt t="146925" x="9734550" y="3759200"/>
          <p14:tracePt t="147117" x="9728200" y="3759200"/>
          <p14:tracePt t="147125" x="9721850" y="3765550"/>
          <p14:tracePt t="147133" x="9715500" y="3771900"/>
          <p14:tracePt t="147146" x="9702800" y="3771900"/>
          <p14:tracePt t="147163" x="9677400" y="3778250"/>
          <p14:tracePt t="147180" x="9639300" y="3784600"/>
          <p14:tracePt t="147181" x="9620250" y="3784600"/>
          <p14:tracePt t="147198" x="9575800" y="3784600"/>
          <p14:tracePt t="147213" x="9531350" y="3784600"/>
          <p14:tracePt t="147230" x="9486900" y="3778250"/>
          <p14:tracePt t="147247" x="9436100" y="3778250"/>
          <p14:tracePt t="147264" x="9417050" y="3778250"/>
          <p14:tracePt t="147281" x="9410700" y="3778250"/>
          <p14:tracePt t="147297" x="9404350" y="3778250"/>
          <p14:tracePt t="147318" x="9398000" y="3778250"/>
          <p14:tracePt t="147331" x="9391650" y="3778250"/>
          <p14:tracePt t="147347" x="9359900" y="3771900"/>
          <p14:tracePt t="147363" x="9321800" y="3765550"/>
          <p14:tracePt t="147380" x="9290050" y="3765550"/>
          <p14:tracePt t="147381" x="9283700" y="3765550"/>
          <p14:tracePt t="147438" x="9271000" y="3765550"/>
          <p14:tracePt t="147446" x="9258300" y="3765550"/>
          <p14:tracePt t="147453" x="9239250" y="3765550"/>
          <p14:tracePt t="147464" x="9207500" y="3765550"/>
          <p14:tracePt t="147480" x="9156700" y="3765550"/>
          <p14:tracePt t="147497" x="9131300" y="3765550"/>
          <p14:tracePt t="147513" x="9124950" y="3765550"/>
          <p14:tracePt t="147541" x="9105900" y="3765550"/>
          <p14:tracePt t="147557" x="9093200" y="3765550"/>
          <p14:tracePt t="147566" x="9086850" y="3765550"/>
          <p14:tracePt t="147580" x="9067800" y="3765550"/>
          <p14:tracePt t="147598" x="9055100" y="3765550"/>
          <p14:tracePt t="147878" x="9048750" y="3765550"/>
          <p14:tracePt t="147910" x="9042400" y="3765550"/>
          <p14:tracePt t="147925" x="9036050" y="3765550"/>
          <p14:tracePt t="147933" x="9029700" y="3765550"/>
          <p14:tracePt t="147948" x="9023350" y="3765550"/>
          <p14:tracePt t="147964" x="8991600" y="3765550"/>
          <p14:tracePt t="147965" x="8966200" y="3765550"/>
          <p14:tracePt t="147981" x="8915400" y="3765550"/>
          <p14:tracePt t="147997" x="8845550" y="3765550"/>
          <p14:tracePt t="148015" x="8769350" y="3765550"/>
          <p14:tracePt t="148031" x="8680450" y="3765550"/>
          <p14:tracePt t="148047" x="8515350" y="3765550"/>
          <p14:tracePt t="148064" x="8147050" y="3765550"/>
          <p14:tracePt t="148082" x="7708900" y="3765550"/>
          <p14:tracePt t="148097" x="7258050" y="3765550"/>
          <p14:tracePt t="148114" x="6819900" y="3765550"/>
          <p14:tracePt t="148131" x="6400800" y="3765550"/>
          <p14:tracePt t="148149" x="5918200" y="3765550"/>
          <p14:tracePt t="148149" x="5651500" y="3765550"/>
          <p14:tracePt t="148164" x="5372100" y="3765550"/>
          <p14:tracePt t="148181" x="4470400" y="3765550"/>
          <p14:tracePt t="148197" x="3987800" y="3765550"/>
          <p14:tracePt t="148215" x="3689350" y="3803650"/>
          <p14:tracePt t="148231" x="3536950" y="3822700"/>
          <p14:tracePt t="148247" x="3397250" y="3835400"/>
          <p14:tracePt t="148264" x="3263900" y="3835400"/>
          <p14:tracePt t="148282" x="3130550" y="3835400"/>
          <p14:tracePt t="148297" x="2946400" y="3835400"/>
          <p14:tracePt t="148314" x="2813050" y="3829050"/>
          <p14:tracePt t="148331" x="2768600" y="3829050"/>
          <p14:tracePt t="148358" x="2762250" y="3829050"/>
          <p14:tracePt t="148365" x="2762250" y="3835400"/>
          <p14:tracePt t="148381" x="2749550" y="3841750"/>
          <p14:tracePt t="148398" x="2730500" y="3841750"/>
          <p14:tracePt t="148415" x="2660650" y="3848100"/>
          <p14:tracePt t="148431" x="2578100" y="3848100"/>
          <p14:tracePt t="148448" x="2470150" y="3829050"/>
          <p14:tracePt t="148464" x="2343150" y="3778250"/>
          <p14:tracePt t="148482" x="2171700" y="3683000"/>
          <p14:tracePt t="148498" x="1968500" y="3575050"/>
          <p14:tracePt t="148514" x="1809750" y="3524250"/>
          <p14:tracePt t="148531" x="1714500" y="3498850"/>
          <p14:tracePt t="148549" x="1651000" y="3492500"/>
          <p14:tracePt t="148549" x="1638300" y="3492500"/>
          <p14:tracePt t="148564" x="1631950" y="3492500"/>
          <p14:tracePt t="148629" x="1625600" y="3486150"/>
          <p14:tracePt t="148646" x="1606550" y="3486150"/>
          <p14:tracePt t="148653" x="1593850" y="3479800"/>
          <p14:tracePt t="148665" x="1568450" y="3479800"/>
          <p14:tracePt t="148681" x="1524000" y="3479800"/>
          <p14:tracePt t="148699" x="1498600" y="3473450"/>
          <p14:tracePt t="149085" x="1492250" y="3473450"/>
          <p14:tracePt t="149110" x="1485900" y="3473450"/>
          <p14:tracePt t="149117" x="1473200" y="3473450"/>
          <p14:tracePt t="149125" x="1466850" y="3473450"/>
          <p14:tracePt t="149141" x="1460500" y="3473450"/>
          <p14:tracePt t="149230" x="1454150" y="3473450"/>
          <p14:tracePt t="149237" x="1447800" y="3467100"/>
          <p14:tracePt t="149350" x="1441450" y="3460750"/>
          <p14:tracePt t="149357" x="1435100" y="3460750"/>
          <p14:tracePt t="149365" x="1435100" y="3454400"/>
          <p14:tracePt t="149454" x="1422400" y="3448050"/>
          <p14:tracePt t="149470" x="1416050" y="3441700"/>
          <p14:tracePt t="149478" x="1416050" y="3429000"/>
          <p14:tracePt t="149485" x="1409700" y="3422650"/>
          <p14:tracePt t="149499" x="1403350" y="3416300"/>
          <p14:tracePt t="149515" x="1403350" y="3409950"/>
          <p14:tracePt t="149533" x="1397000" y="3390900"/>
          <p14:tracePt t="149549" x="1390650" y="3378200"/>
          <p14:tracePt t="149549" x="1384300" y="3378200"/>
          <p14:tracePt t="149565" x="1384300" y="3371850"/>
          <p14:tracePt t="149638" x="1384300" y="3365500"/>
          <p14:tracePt t="149653" x="1384300" y="3359150"/>
          <p14:tracePt t="149670" x="1384300" y="3352800"/>
          <p14:tracePt t="149702" x="1384300" y="3346450"/>
          <p14:tracePt t="149718" x="1390650" y="3346450"/>
          <p14:tracePt t="149734" x="1397000" y="3346450"/>
          <p14:tracePt t="149742" x="1403350" y="3340100"/>
          <p14:tracePt t="149758" x="1409700" y="3333750"/>
          <p14:tracePt t="149766" x="1416050" y="3333750"/>
          <p14:tracePt t="149782" x="1422400" y="3327400"/>
          <p14:tracePt t="149799" x="1435100" y="3321050"/>
          <p14:tracePt t="149815" x="1441450" y="3321050"/>
          <p14:tracePt t="149832" x="1447800" y="3321050"/>
          <p14:tracePt t="149849" x="1454150" y="3321050"/>
          <p14:tracePt t="149867" x="1460500" y="3321050"/>
          <p14:tracePt t="149886" x="1466850" y="3321050"/>
          <p14:tracePt t="149918" x="1479550" y="3321050"/>
          <p14:tracePt t="149934" x="1479550" y="3327400"/>
          <p14:tracePt t="149941" x="1485900" y="3333750"/>
          <p14:tracePt t="149949" x="1485900" y="3340100"/>
          <p14:tracePt t="149966" x="1485900" y="3352800"/>
          <p14:tracePt t="149997" x="1485900" y="3359150"/>
          <p14:tracePt t="150006" x="1485900" y="3365500"/>
          <p14:tracePt t="150017" x="1485900" y="3371850"/>
          <p14:tracePt t="150046" x="1485900" y="3378200"/>
          <p14:tracePt t="150054" x="1485900" y="3384550"/>
          <p14:tracePt t="150066" x="1485900" y="3397250"/>
          <p14:tracePt t="150083" x="1485900" y="3409950"/>
          <p14:tracePt t="150099" x="1485900" y="3416300"/>
          <p14:tracePt t="150134" x="1485900" y="3422650"/>
          <p14:tracePt t="150149" x="1485900" y="3429000"/>
          <p14:tracePt t="150166" x="1485900" y="3435350"/>
          <p14:tracePt t="150182" x="1485900" y="3441700"/>
          <p14:tracePt t="150606" x="1485900" y="3448050"/>
          <p14:tracePt t="150613" x="1485900" y="3454400"/>
          <p14:tracePt t="150621" x="1504950" y="3454400"/>
          <p14:tracePt t="150633" x="1543050" y="3460750"/>
          <p14:tracePt t="150651" x="1657350" y="3486150"/>
          <p14:tracePt t="150667" x="1828800" y="3505200"/>
          <p14:tracePt t="150685" x="2438400" y="3594100"/>
          <p14:tracePt t="150700" x="2730500" y="3644900"/>
          <p14:tracePt t="150716" x="3505200" y="3644900"/>
          <p14:tracePt t="150733" x="4838700" y="3663950"/>
          <p14:tracePt t="150751" x="5613400" y="3663950"/>
          <p14:tracePt t="150767" x="6089650" y="3663950"/>
          <p14:tracePt t="150783" x="6280150" y="3670300"/>
          <p14:tracePt t="150800" x="6388100" y="3670300"/>
          <p14:tracePt t="150818" x="6489700" y="3689350"/>
          <p14:tracePt t="150833" x="6604000" y="3702050"/>
          <p14:tracePt t="150850" x="6699250" y="3714750"/>
          <p14:tracePt t="150867" x="6743700" y="3721100"/>
          <p14:tracePt t="150884" x="6775450" y="3727450"/>
          <p14:tracePt t="150900" x="6807200" y="3733800"/>
          <p14:tracePt t="150917" x="6877050" y="3746500"/>
          <p14:tracePt t="150933" x="7048500" y="3765550"/>
          <p14:tracePt t="150951" x="7188200" y="3778250"/>
          <p14:tracePt t="150967" x="7264400" y="3778250"/>
          <p14:tracePt t="150983" x="7289800" y="3778250"/>
          <p14:tracePt t="151000" x="7302500" y="3778250"/>
          <p14:tracePt t="151018" x="7302500" y="3771900"/>
          <p14:tracePt t="151038" x="7308850" y="3771900"/>
          <p14:tracePt t="151478" x="7315200" y="3771900"/>
          <p14:tracePt t="151486" x="7327900" y="3771900"/>
          <p14:tracePt t="151493" x="7340600" y="3771900"/>
          <p14:tracePt t="151502" x="7353300" y="3771900"/>
          <p14:tracePt t="151517" x="7378700" y="3771900"/>
          <p14:tracePt t="151517" x="7416800" y="3771900"/>
          <p14:tracePt t="151534" x="7493000" y="3771900"/>
          <p14:tracePt t="151552" x="7531100" y="3778250"/>
          <p14:tracePt t="151567" x="7543800" y="3778250"/>
          <p14:tracePt t="151585" x="7550150" y="3778250"/>
          <p14:tracePt t="151601" x="7556500" y="3771900"/>
          <p14:tracePt t="151618" x="7562850" y="3771900"/>
          <p14:tracePt t="151634" x="7575550" y="3771900"/>
          <p14:tracePt t="151651" x="7607300" y="3771900"/>
          <p14:tracePt t="151667" x="7639050" y="3771900"/>
          <p14:tracePt t="151685" x="7670800" y="3759200"/>
          <p14:tracePt t="151701" x="7677150" y="3752850"/>
          <p14:tracePt t="151717" x="7734300" y="3727450"/>
          <p14:tracePt t="151734" x="7854950" y="3727450"/>
          <p14:tracePt t="151752" x="8064500" y="3727450"/>
          <p14:tracePt t="151767" x="8274050" y="3740150"/>
          <p14:tracePt t="151784" x="8420100" y="3740150"/>
          <p14:tracePt t="151801" x="8477250" y="3740150"/>
          <p14:tracePt t="151870" x="8483600" y="3740150"/>
          <p14:tracePt t="151902" x="8489950" y="3740150"/>
          <p14:tracePt t="151990" x="8496300" y="3740150"/>
          <p14:tracePt t="151998" x="8496300" y="3733800"/>
          <p14:tracePt t="152766" x="8470900" y="3733800"/>
          <p14:tracePt t="152773" x="8426450" y="3733800"/>
          <p14:tracePt t="152785" x="8375650" y="3733800"/>
          <p14:tracePt t="152802" x="8274050" y="3733800"/>
          <p14:tracePt t="152818" x="8159750" y="3733800"/>
          <p14:tracePt t="152836" x="8039100" y="3733800"/>
          <p14:tracePt t="152852" x="7924800" y="3733800"/>
          <p14:tracePt t="152869" x="7785100" y="3733800"/>
          <p14:tracePt t="152886" x="7327900" y="3733800"/>
          <p14:tracePt t="152903" x="6826250" y="3683000"/>
          <p14:tracePt t="152919" x="6286500" y="3613150"/>
          <p14:tracePt t="152935" x="5918200" y="3606800"/>
          <p14:tracePt t="152952" x="5619750" y="3606800"/>
          <p14:tracePt t="152970" x="5353050" y="3606800"/>
          <p14:tracePt t="152986" x="5067300" y="3606800"/>
          <p14:tracePt t="153002" x="4667250" y="3575050"/>
          <p14:tracePt t="153019" x="4216400" y="3517900"/>
          <p14:tracePt t="153037" x="3873500" y="3511550"/>
          <p14:tracePt t="153053" x="3606800" y="3511550"/>
          <p14:tracePt t="153054" x="3492500" y="3511550"/>
          <p14:tracePt t="153069" x="3403600" y="3511550"/>
          <p14:tracePt t="153085" x="3225800" y="3511550"/>
          <p14:tracePt t="153104" x="3048000" y="3498850"/>
          <p14:tracePt t="153119" x="2762250" y="3454400"/>
          <p14:tracePt t="153135" x="2413000" y="3409950"/>
          <p14:tracePt t="153152" x="2159000" y="3409950"/>
          <p14:tracePt t="153170" x="2000250" y="3409950"/>
          <p14:tracePt t="153185" x="1898650" y="3409950"/>
          <p14:tracePt t="153202" x="1828800" y="3409950"/>
          <p14:tracePt t="153219" x="1746250" y="3409950"/>
          <p14:tracePt t="153237" x="1631950" y="3397250"/>
          <p14:tracePt t="153252" x="1473200" y="3378200"/>
          <p14:tracePt t="153254" x="1428750" y="3378200"/>
          <p14:tracePt t="153270" x="1377950" y="3378200"/>
          <p14:tracePt t="153286" x="1371600" y="3378200"/>
          <p14:tracePt t="153366" x="1365250" y="3378200"/>
          <p14:tracePt t="153390" x="1365250" y="3390900"/>
          <p14:tracePt t="153398" x="1365250" y="3422650"/>
          <p14:tracePt t="153407" x="1365250" y="3435350"/>
          <p14:tracePt t="153419" x="1371600" y="3448050"/>
          <p14:tracePt t="153436" x="1384300" y="3467100"/>
          <p14:tracePt t="153452" x="1390650" y="3479800"/>
          <p14:tracePt t="153486" x="1397000" y="3479800"/>
          <p14:tracePt t="153494" x="1403350" y="3486150"/>
          <p14:tracePt t="153502" x="1403350" y="3492500"/>
          <p14:tracePt t="153519" x="1403350" y="3505200"/>
          <p14:tracePt t="153798" x="1403350" y="3486150"/>
          <p14:tracePt t="153806" x="1403350" y="3473450"/>
          <p14:tracePt t="153814" x="1403350" y="3454400"/>
          <p14:tracePt t="153822" x="1403350" y="3435350"/>
          <p14:tracePt t="153836" x="1403350" y="3429000"/>
          <p14:tracePt t="153853" x="1403350" y="3390900"/>
          <p14:tracePt t="153854" x="1403350" y="3384550"/>
          <p14:tracePt t="153870" x="1403350" y="3378200"/>
          <p14:tracePt t="153886" x="1416050" y="3365500"/>
          <p14:tracePt t="153903" x="1428750" y="3359150"/>
          <p14:tracePt t="153920" x="1441450" y="3340100"/>
          <p14:tracePt t="153937" x="1460500" y="3321050"/>
          <p14:tracePt t="153953" x="1473200" y="3302000"/>
          <p14:tracePt t="153970" x="1492250" y="3295650"/>
          <p14:tracePt t="153986" x="1511300" y="3295650"/>
          <p14:tracePt t="154004" x="1524000" y="3295650"/>
          <p14:tracePt t="154020" x="1543050" y="3295650"/>
          <p14:tracePt t="154037" x="1568450" y="3314700"/>
          <p14:tracePt t="154054" x="1587500" y="3346450"/>
          <p14:tracePt t="154070" x="1587500" y="3371850"/>
          <p14:tracePt t="154086" x="1587500" y="3390900"/>
          <p14:tracePt t="154103" x="1587500" y="3416300"/>
          <p14:tracePt t="154120" x="1574800" y="3429000"/>
          <p14:tracePt t="154138" x="1562100" y="3448050"/>
          <p14:tracePt t="154153" x="1555750" y="3454400"/>
          <p14:tracePt t="154190" x="1549400" y="3454400"/>
          <p14:tracePt t="154438" x="1555750" y="3454400"/>
          <p14:tracePt t="154446" x="1574800" y="3454400"/>
          <p14:tracePt t="154454" x="1600200" y="3460750"/>
          <p14:tracePt t="154470" x="1733550" y="3460750"/>
          <p14:tracePt t="154487" x="1924050" y="3473450"/>
          <p14:tracePt t="154504" x="2178050" y="3473450"/>
          <p14:tracePt t="154521" x="2489200" y="3473450"/>
          <p14:tracePt t="154537" x="2870200" y="3473450"/>
          <p14:tracePt t="154553" x="3340100" y="3486150"/>
          <p14:tracePt t="154570" x="3943350" y="3505200"/>
          <p14:tracePt t="154588" x="4654550" y="3536950"/>
          <p14:tracePt t="154604" x="5327650" y="3536950"/>
          <p14:tracePt t="154620" x="5835650" y="3536950"/>
          <p14:tracePt t="154637" x="6146800" y="3536950"/>
          <p14:tracePt t="154639" x="6261100" y="3536950"/>
          <p14:tracePt t="154654" x="6407150" y="3536950"/>
          <p14:tracePt t="154670" x="6527800" y="3536950"/>
          <p14:tracePt t="154688" x="6648450" y="3562350"/>
          <p14:tracePt t="154704" x="6711950" y="3568700"/>
          <p14:tracePt t="154721" x="6724650" y="3568700"/>
          <p14:tracePt t="154782" x="6737350" y="3575050"/>
          <p14:tracePt t="154790" x="6756400" y="3581400"/>
          <p14:tracePt t="154798" x="6800850" y="3594100"/>
          <p14:tracePt t="154806" x="6851650" y="3606800"/>
          <p14:tracePt t="154820" x="6908800" y="3619500"/>
          <p14:tracePt t="154837" x="6991350" y="3638550"/>
          <p14:tracePt t="154838" x="7004050" y="3644900"/>
          <p14:tracePt t="154854" x="7023100" y="3651250"/>
          <p14:tracePt t="155175" x="7042150" y="3651250"/>
          <p14:tracePt t="155182" x="7054850" y="3651250"/>
          <p14:tracePt t="155190" x="7080250" y="3657600"/>
          <p14:tracePt t="155204" x="7112000" y="3663950"/>
          <p14:tracePt t="155221" x="7200900" y="3689350"/>
          <p14:tracePt t="155222" x="7251700" y="3702050"/>
          <p14:tracePt t="155238" x="7385050" y="3733800"/>
          <p14:tracePt t="155255" x="7461250" y="3740150"/>
          <p14:tracePt t="155271" x="7467600" y="3740150"/>
          <p14:tracePt t="156318" x="7467600" y="3746500"/>
          <p14:tracePt t="156342" x="7461250" y="3746500"/>
          <p14:tracePt t="156359" x="7454900" y="3746500"/>
          <p14:tracePt t="156366" x="7448550" y="3746500"/>
          <p14:tracePt t="156374" x="7435850" y="3746500"/>
          <p14:tracePt t="156389" x="7429500" y="3746500"/>
          <p14:tracePt t="156406" x="7372350" y="3746500"/>
          <p14:tracePt t="156406" x="7340600" y="3746500"/>
          <p14:tracePt t="156422" x="7239000" y="3746500"/>
          <p14:tracePt t="156438" x="7143750" y="3746500"/>
          <p14:tracePt t="156456" x="7042150" y="3746500"/>
          <p14:tracePt t="156472" x="6927850" y="3746500"/>
          <p14:tracePt t="156489" x="6813550" y="3746500"/>
          <p14:tracePt t="156505" x="6667500" y="3746500"/>
          <p14:tracePt t="156523" x="6394450" y="3721100"/>
          <p14:tracePt t="156539" x="5899150" y="3619500"/>
          <p14:tracePt t="156555" x="5403850" y="3536950"/>
          <p14:tracePt t="156572" x="5086350" y="3486150"/>
          <p14:tracePt t="156590" x="4775200" y="3448050"/>
          <p14:tracePt t="156607" x="4622800" y="3441700"/>
          <p14:tracePt t="156622" x="4489450" y="3429000"/>
          <p14:tracePt t="156639" x="4337050" y="3416300"/>
          <p14:tracePt t="156657" x="4102100" y="3378200"/>
          <p14:tracePt t="156672" x="3829050" y="3340100"/>
          <p14:tracePt t="156689" x="3638550" y="3327400"/>
          <p14:tracePt t="156705" x="3543300" y="3327400"/>
          <p14:tracePt t="156724" x="3498850" y="3327400"/>
          <p14:tracePt t="156839" x="3498850" y="3321050"/>
          <p14:tracePt t="156846" x="3498850" y="3308350"/>
          <p14:tracePt t="156863" x="3492500" y="3295650"/>
          <p14:tracePt t="156873" x="3486150" y="3289300"/>
          <p14:tracePt t="156889" x="3467100" y="3282950"/>
          <p14:tracePt t="156905" x="3429000" y="3263900"/>
          <p14:tracePt t="156924" x="3346450" y="3238500"/>
          <p14:tracePt t="156939" x="3282950" y="3238500"/>
          <p14:tracePt t="156955" x="3244850" y="3238500"/>
          <p14:tracePt t="156972" x="3232150" y="3238500"/>
          <p14:tracePt t="156990" x="3219450" y="3238500"/>
          <p14:tracePt t="157006" x="3206750" y="3232150"/>
          <p14:tracePt t="157030" x="3200400" y="3225800"/>
          <p14:tracePt t="157055" x="3194050" y="3225800"/>
          <p14:tracePt t="157062" x="3181350" y="3225800"/>
          <p14:tracePt t="157072" x="3181350" y="3244850"/>
          <p14:tracePt t="157089" x="3168650" y="3308350"/>
          <p14:tracePt t="157106" x="3149600" y="3397250"/>
          <p14:tracePt t="157123" x="3124200" y="3486150"/>
          <p14:tracePt t="157139" x="3117850" y="3568700"/>
          <p14:tracePt t="157156" x="3117850" y="3632200"/>
          <p14:tracePt t="157173" x="3117850" y="3683000"/>
          <p14:tracePt t="157191" x="3117850" y="3752850"/>
          <p14:tracePt t="157206" x="3105150" y="3810000"/>
          <p14:tracePt t="157222" x="3105150" y="3867150"/>
          <p14:tracePt t="157239" x="3130550" y="3924300"/>
          <p14:tracePt t="157257" x="3238500" y="3962400"/>
          <p14:tracePt t="157623" x="3225800" y="3962400"/>
          <p14:tracePt t="157630" x="3136900" y="3975100"/>
          <p14:tracePt t="157640" x="3098800" y="3962400"/>
          <p14:tracePt t="157656" x="3054350" y="3930650"/>
          <p14:tracePt t="157673" x="3003550" y="3905250"/>
          <p14:tracePt t="157691" x="2978150" y="3886200"/>
          <p14:tracePt t="157706" x="2940050" y="3867150"/>
          <p14:tracePt t="157723" x="2857500" y="3867150"/>
          <p14:tracePt t="157740" x="2730500" y="3841750"/>
          <p14:tracePt t="157757" x="2495550" y="3778250"/>
          <p14:tracePt t="157758" x="2324100" y="3727450"/>
          <p14:tracePt t="157773" x="2159000" y="3683000"/>
          <p14:tracePt t="157790" x="1758950" y="3568700"/>
          <p14:tracePt t="157806" x="1631950" y="3536950"/>
          <p14:tracePt t="157824" x="1574800" y="3511550"/>
          <p14:tracePt t="157840" x="1549400" y="3505200"/>
          <p14:tracePt t="157857" x="1536700" y="3498850"/>
          <p14:tracePt t="157943" x="1530350" y="3498850"/>
          <p14:tracePt t="157951" x="1524000" y="3498850"/>
          <p14:tracePt t="157958" x="1517650" y="3498850"/>
          <p14:tracePt t="157973" x="1504950" y="3498850"/>
          <p14:tracePt t="157990" x="1479550" y="3505200"/>
          <p14:tracePt t="158007" x="1473200" y="3511550"/>
          <p14:tracePt t="158047" x="1466850" y="3517900"/>
          <p14:tracePt t="158079" x="1460500" y="3517900"/>
          <p14:tracePt t="158087" x="1447800" y="3524250"/>
          <p14:tracePt t="158102" x="1441450" y="3524250"/>
          <p14:tracePt t="158111" x="1435100" y="3524250"/>
          <p14:tracePt t="158127" x="1435100" y="3530600"/>
          <p14:tracePt t="158215" x="1422400" y="3530600"/>
          <p14:tracePt t="158223" x="1416050" y="3530600"/>
          <p14:tracePt t="158230" x="1403350" y="3530600"/>
          <p14:tracePt t="158240" x="1390650" y="3530600"/>
          <p14:tracePt t="158257" x="1377950" y="3524250"/>
          <p14:tracePt t="158303" x="1377950" y="3517900"/>
          <p14:tracePt t="158310" x="1377950" y="3505200"/>
          <p14:tracePt t="158324" x="1377950" y="3492500"/>
          <p14:tracePt t="158341" x="1377950" y="3467100"/>
          <p14:tracePt t="158357" x="1377950" y="3429000"/>
          <p14:tracePt t="158375" x="1384300" y="3409950"/>
          <p14:tracePt t="158390" x="1390650" y="3390900"/>
          <p14:tracePt t="158407" x="1403350" y="3384550"/>
          <p14:tracePt t="158424" x="1422400" y="3371850"/>
          <p14:tracePt t="158442" x="1441450" y="3346450"/>
          <p14:tracePt t="158457" x="1473200" y="3314700"/>
          <p14:tracePt t="158474" x="1511300" y="3270250"/>
          <p14:tracePt t="158490" x="1543050" y="3244850"/>
          <p14:tracePt t="158508" x="1562100" y="3238500"/>
          <p14:tracePt t="158524" x="1600200" y="3232150"/>
          <p14:tracePt t="158541" x="1651000" y="3232150"/>
          <p14:tracePt t="158557" x="1708150" y="3232150"/>
          <p14:tracePt t="158575" x="1752600" y="3232150"/>
          <p14:tracePt t="158631" x="1758950" y="3232150"/>
          <p14:tracePt t="158647" x="1765300" y="3244850"/>
          <p14:tracePt t="158655" x="1778000" y="3251200"/>
          <p14:tracePt t="158662" x="1790700" y="3270250"/>
          <p14:tracePt t="158674" x="1803400" y="3289300"/>
          <p14:tracePt t="158691" x="1828800" y="3308350"/>
          <p14:tracePt t="158707" x="1828800" y="3314700"/>
          <p14:tracePt t="158726" x="1835150" y="3321050"/>
          <p14:tracePt t="158743" x="1841500" y="3333750"/>
          <p14:tracePt t="158757" x="1841500" y="3340100"/>
          <p14:tracePt t="158774" x="1841500" y="3371850"/>
          <p14:tracePt t="158792" x="1841500" y="3384550"/>
          <p14:tracePt t="158807" x="1841500" y="3409950"/>
          <p14:tracePt t="158824" x="1841500" y="3422650"/>
          <p14:tracePt t="158841" x="1841500" y="3435350"/>
          <p14:tracePt t="158859" x="1828800" y="3448050"/>
          <p14:tracePt t="158878" x="1822450" y="3454400"/>
          <p14:tracePt t="158895" x="1809750" y="3460750"/>
          <p14:tracePt t="158908" x="1809750" y="3467100"/>
          <p14:tracePt t="158925" x="1797050" y="3486150"/>
          <p14:tracePt t="158941" x="1771650" y="3511550"/>
          <p14:tracePt t="158958" x="1752600" y="3524250"/>
          <p14:tracePt t="158959" x="1752600" y="3530600"/>
          <p14:tracePt t="158974" x="1739900" y="3536950"/>
          <p14:tracePt t="159062" x="1733550" y="3536950"/>
          <p14:tracePt t="159078" x="1733550" y="3543300"/>
          <p14:tracePt t="159559" x="1727200" y="3543300"/>
          <p14:tracePt t="159767" x="1720850" y="3543300"/>
          <p14:tracePt t="160303" x="1714500" y="3543300"/>
          <p14:tracePt t="160503" x="1714500" y="3549650"/>
          <p14:tracePt t="160510" x="1708150" y="3549650"/>
          <p14:tracePt t="160527" x="1708150" y="3556000"/>
          <p14:tracePt t="160535" x="1708150" y="3568700"/>
          <p14:tracePt t="160543" x="1708150" y="3587750"/>
          <p14:tracePt t="160559" x="1708150" y="3657600"/>
          <p14:tracePt t="160577" x="1727200" y="3778250"/>
          <p14:tracePt t="160592" x="1752600" y="3975100"/>
          <p14:tracePt t="160609" x="1790700" y="4203700"/>
          <p14:tracePt t="160626" x="1809750" y="4349750"/>
          <p14:tracePt t="160643" x="1816100" y="4438650"/>
          <p14:tracePt t="160659" x="1835150" y="4508500"/>
          <p14:tracePt t="160676" x="1835150" y="4559300"/>
          <p14:tracePt t="160693" x="1835150" y="4622800"/>
          <p14:tracePt t="160695" x="1835150" y="4660900"/>
          <p14:tracePt t="160711" x="1835150" y="4737100"/>
          <p14:tracePt t="160726" x="1828800" y="4806950"/>
          <p14:tracePt t="160743" x="1816100" y="4851400"/>
          <p14:tracePt t="160759" x="1809750" y="4883150"/>
          <p14:tracePt t="160777" x="1809750" y="4921250"/>
          <p14:tracePt t="160793" x="1803400" y="4965700"/>
          <p14:tracePt t="160809" x="1784350" y="5016500"/>
          <p14:tracePt t="160826" x="1771650" y="5060950"/>
          <p14:tracePt t="160844" x="1758950" y="5099050"/>
          <p14:tracePt t="160859" x="1758950" y="5111750"/>
          <p14:tracePt t="160876" x="1746250" y="5118100"/>
          <p14:tracePt t="160893" x="1739900" y="5137150"/>
          <p14:tracePt t="160911" x="1720850" y="5175250"/>
          <p14:tracePt t="160926" x="1708150" y="5187950"/>
          <p14:tracePt t="160943" x="1689100" y="5219700"/>
          <p14:tracePt t="160959" x="1682750" y="5226050"/>
          <p14:tracePt t="160977" x="1670050" y="5232400"/>
          <p14:tracePt t="160993" x="1651000" y="5232400"/>
          <p14:tracePt t="161009" x="1625600" y="5251450"/>
          <p14:tracePt t="161026" x="1593850" y="5276850"/>
          <p14:tracePt t="161045" x="1549400" y="5295900"/>
          <p14:tracePt t="161060" x="1511300" y="5295900"/>
          <p14:tracePt t="161076" x="1479550" y="5295900"/>
          <p14:tracePt t="161093" x="1422400" y="5283200"/>
          <p14:tracePt t="161111" x="1327150" y="5245100"/>
          <p14:tracePt t="161127" x="1295400" y="5232400"/>
          <p14:tracePt t="161143" x="1270000" y="5213350"/>
          <p14:tracePt t="161160" x="1250950" y="5187950"/>
          <p14:tracePt t="161177" x="1212850" y="5124450"/>
          <p14:tracePt t="161193" x="1174750" y="5041900"/>
          <p14:tracePt t="161210" x="1143000" y="4972050"/>
          <p14:tracePt t="161226" x="1123950" y="4940300"/>
          <p14:tracePt t="161244" x="1123950" y="4927600"/>
          <p14:tracePt t="161260" x="1123950" y="4908550"/>
          <p14:tracePt t="161276" x="1123950" y="4889500"/>
          <p14:tracePt t="161293" x="1123950" y="4851400"/>
          <p14:tracePt t="161311" x="1136650" y="4768850"/>
          <p14:tracePt t="161326" x="1155700" y="4705350"/>
          <p14:tracePt t="161343" x="1162050" y="4660900"/>
          <p14:tracePt t="161360" x="1181100" y="4629150"/>
          <p14:tracePt t="161377" x="1200150" y="4616450"/>
          <p14:tracePt t="161393" x="1219200" y="4610100"/>
          <p14:tracePt t="161411" x="1250950" y="4597400"/>
          <p14:tracePt t="161427" x="1282700" y="4584700"/>
          <p14:tracePt t="161444" x="1327150" y="4572000"/>
          <p14:tracePt t="161460" x="1390650" y="4559300"/>
          <p14:tracePt t="161476" x="1466850" y="4559300"/>
          <p14:tracePt t="161494" x="1536700" y="4559300"/>
          <p14:tracePt t="161511" x="1593850" y="4559300"/>
          <p14:tracePt t="161527" x="1619250" y="4559300"/>
          <p14:tracePt t="161543" x="1651000" y="4559300"/>
          <p14:tracePt t="161560" x="1708150" y="4559300"/>
          <p14:tracePt t="161578" x="1765300" y="4559300"/>
          <p14:tracePt t="161593" x="1803400" y="4578350"/>
          <p14:tracePt t="161610" x="1828800" y="4591050"/>
          <p14:tracePt t="161627" x="1847850" y="4610100"/>
          <p14:tracePt t="161645" x="1866900" y="4629150"/>
          <p14:tracePt t="161660" x="1892300" y="4667250"/>
          <p14:tracePt t="161677" x="1917700" y="4718050"/>
          <p14:tracePt t="161694" x="1949450" y="4768850"/>
          <p14:tracePt t="161711" x="1968500" y="4813300"/>
          <p14:tracePt t="161727" x="1974850" y="4838700"/>
          <p14:tracePt t="161744" x="1987550" y="4870450"/>
          <p14:tracePt t="161760" x="1987550" y="4914900"/>
          <p14:tracePt t="161778" x="1987550" y="4959350"/>
          <p14:tracePt t="161794" x="2000250" y="5003800"/>
          <p14:tracePt t="161810" x="2006600" y="5048250"/>
          <p14:tracePt t="161827" x="2006600" y="5086350"/>
          <p14:tracePt t="161845" x="2006600" y="5099050"/>
          <p14:tracePt t="161860" x="2006600" y="5118100"/>
          <p14:tracePt t="161877" x="2006600" y="5130800"/>
          <p14:tracePt t="161894" x="2006600" y="5156200"/>
          <p14:tracePt t="161895" x="2006600" y="5168900"/>
          <p14:tracePt t="161911" x="2006600" y="5194300"/>
          <p14:tracePt t="161927" x="2006600" y="5219700"/>
          <p14:tracePt t="161944" x="2006600" y="5232400"/>
          <p14:tracePt t="161960" x="2006600" y="5238750"/>
          <p14:tracePt t="161978" x="2006600" y="5245100"/>
          <p14:tracePt t="161994" x="2000250" y="5251450"/>
          <p14:tracePt t="162011" x="1993900" y="5257800"/>
          <p14:tracePt t="162027" x="1987550" y="5270500"/>
          <p14:tracePt t="162045" x="1974850" y="5276850"/>
          <p14:tracePt t="162061" x="1962150" y="5289550"/>
          <p14:tracePt t="162077" x="1955800" y="5289550"/>
          <p14:tracePt t="162094" x="1943100" y="5289550"/>
          <p14:tracePt t="162111" x="1924050" y="5289550"/>
          <p14:tracePt t="162127" x="1905000" y="5289550"/>
          <p14:tracePt t="162144" x="1885950" y="5289550"/>
          <p14:tracePt t="162161" x="1860550" y="5289550"/>
          <p14:tracePt t="162178" x="1847850" y="5295900"/>
          <p14:tracePt t="162194" x="1828800" y="5295900"/>
          <p14:tracePt t="162211" x="1828800" y="5302250"/>
          <p14:tracePt t="162227" x="1822450" y="5302250"/>
          <p14:tracePt t="162367" x="1816100" y="5302250"/>
          <p14:tracePt t="162399" x="1809750" y="5302250"/>
          <p14:tracePt t="162415" x="1803400" y="5302250"/>
          <p14:tracePt t="162463" x="1797050" y="5302250"/>
          <p14:tracePt t="162487" x="1790700" y="5302250"/>
          <p14:tracePt t="162527" x="1784350" y="5302250"/>
          <p14:tracePt t="162551" x="1778000" y="5302250"/>
          <p14:tracePt t="163023" x="1771650" y="5302250"/>
          <p14:tracePt t="163039" x="1765300" y="5302250"/>
          <p14:tracePt t="163047" x="1758950" y="5302250"/>
          <p14:tracePt t="163055" x="1752600" y="5302250"/>
          <p14:tracePt t="163063" x="1739900" y="5302250"/>
          <p14:tracePt t="163128" x="1733550" y="5302250"/>
          <p14:tracePt t="163135" x="1727200" y="5302250"/>
          <p14:tracePt t="163151" x="1720850" y="5302250"/>
          <p14:tracePt t="163161" x="1708150" y="5308600"/>
          <p14:tracePt t="163223" x="1701800" y="5308600"/>
          <p14:tracePt t="163239" x="1701800" y="5314950"/>
          <p14:tracePt t="163247" x="1695450" y="5314950"/>
          <p14:tracePt t="163255" x="1689100" y="5314950"/>
          <p14:tracePt t="163272" x="1676400" y="5314950"/>
          <p14:tracePt t="163295" x="1663700" y="5314950"/>
          <p14:tracePt t="163311" x="1657350" y="5321300"/>
          <p14:tracePt t="163319" x="1651000" y="5321300"/>
          <p14:tracePt t="163328" x="1638300" y="5321300"/>
          <p14:tracePt t="163345" x="1625600" y="5321300"/>
          <p14:tracePt t="163362" x="1606550" y="5321300"/>
          <p14:tracePt t="163379" x="1587500" y="5321300"/>
          <p14:tracePt t="163395" x="1568450" y="5321300"/>
          <p14:tracePt t="163412" x="1549400" y="5321300"/>
          <p14:tracePt t="163429" x="1530350" y="5321300"/>
          <p14:tracePt t="163446" x="1504950" y="5321300"/>
          <p14:tracePt t="163462" x="1498600" y="5321300"/>
          <p14:tracePt t="163478" x="1479550" y="5321300"/>
          <p14:tracePt t="163495" x="1447800" y="5321300"/>
          <p14:tracePt t="163513" x="1422400" y="5321300"/>
          <p14:tracePt t="163529" x="1390650" y="5321300"/>
          <p14:tracePt t="163545" x="1384300" y="5321300"/>
          <p14:tracePt t="163562" x="1377950" y="5321300"/>
          <p14:tracePt t="163631" x="1371600" y="5321300"/>
          <p14:tracePt t="163655" x="1371600" y="5314950"/>
          <p14:tracePt t="163663" x="1371600" y="5302250"/>
          <p14:tracePt t="163672" x="1371600" y="5295900"/>
          <p14:tracePt t="163679" x="1371600" y="5283200"/>
          <p14:tracePt t="163695" x="1371600" y="5270500"/>
          <p14:tracePt t="163712" x="1371600" y="5264150"/>
          <p14:tracePt t="163729" x="1371600" y="5257800"/>
          <p14:tracePt t="163863" x="1377950" y="5251450"/>
          <p14:tracePt t="164488" x="1384300" y="5251450"/>
          <p14:tracePt t="164631" x="1403350" y="5251450"/>
          <p14:tracePt t="164639" x="1416050" y="5251450"/>
          <p14:tracePt t="164647" x="1428750" y="5251450"/>
          <p14:tracePt t="164663" x="1460500" y="5245100"/>
          <p14:tracePt t="164680" x="1485900" y="5238750"/>
          <p14:tracePt t="164696" x="1492250" y="5232400"/>
          <p14:tracePt t="164714" x="1498600" y="5232400"/>
          <p14:tracePt t="164735" x="1504950" y="5232400"/>
          <p14:tracePt t="164746" x="1511300" y="5232400"/>
          <p14:tracePt t="164763" x="1511300" y="5226050"/>
          <p14:tracePt t="164879" x="1517650" y="5226050"/>
          <p14:tracePt t="164887" x="1524000" y="5226050"/>
          <p14:tracePt t="164897" x="1530350" y="5226050"/>
          <p14:tracePt t="164913" x="1543050" y="5226050"/>
          <p14:tracePt t="164930" x="1555750" y="5226050"/>
          <p14:tracePt t="164947" x="1562100" y="5226050"/>
          <p14:tracePt t="165304" x="1574800" y="5219700"/>
          <p14:tracePt t="165311" x="1593850" y="5219700"/>
          <p14:tracePt t="165319" x="1625600" y="5219700"/>
          <p14:tracePt t="165330" x="1651000" y="5219700"/>
          <p14:tracePt t="165347" x="1682750" y="5219700"/>
          <p14:tracePt t="165364" x="1689100" y="5219700"/>
          <p14:tracePt t="165527" x="1695450" y="5219700"/>
          <p14:tracePt t="165535" x="1708150" y="5219700"/>
          <p14:tracePt t="165547" x="1727200" y="5219700"/>
          <p14:tracePt t="165564" x="1797050" y="5219700"/>
          <p14:tracePt t="165581" x="1879600" y="5219700"/>
          <p14:tracePt t="165598" x="1943100" y="5219700"/>
          <p14:tracePt t="165599" x="1968500" y="5219700"/>
          <p14:tracePt t="165614" x="1974850" y="5219700"/>
          <p14:tracePt t="165630" x="1987550" y="5219700"/>
          <p14:tracePt t="165664" x="1993900" y="5219700"/>
          <p14:tracePt t="165711" x="2000250" y="5219700"/>
          <p14:tracePt t="165728" x="2006600" y="5219700"/>
          <p14:tracePt t="165808" x="2006600" y="5226050"/>
          <p14:tracePt t="165839" x="2006600" y="5232400"/>
          <p14:tracePt t="165935" x="2000250" y="5232400"/>
          <p14:tracePt t="165943" x="2000250" y="5238750"/>
          <p14:tracePt t="165951" x="1993900" y="5245100"/>
          <p14:tracePt t="165983" x="1981200" y="5251450"/>
          <p14:tracePt t="165992" x="1974850" y="5257800"/>
          <p14:tracePt t="166000" x="1968500" y="5257800"/>
          <p14:tracePt t="166015" x="1955800" y="5264150"/>
          <p14:tracePt t="166031" x="1955800" y="5270500"/>
          <p14:tracePt t="166104" x="1943100" y="5270500"/>
          <p14:tracePt t="166119" x="1936750" y="5264150"/>
          <p14:tracePt t="166128" x="1936750" y="5257800"/>
          <p14:tracePt t="166136" x="1930400" y="5257800"/>
          <p14:tracePt t="166184" x="1924050" y="5251450"/>
          <p14:tracePt t="166200" x="1917700" y="5245100"/>
          <p14:tracePt t="166216" x="1911350" y="5232400"/>
          <p14:tracePt t="166224" x="1911350" y="5219700"/>
          <p14:tracePt t="166231" x="1911350" y="5213350"/>
          <p14:tracePt t="166248" x="1911350" y="5181600"/>
          <p14:tracePt t="166266" x="1905000" y="5149850"/>
          <p14:tracePt t="166281" x="1905000" y="5118100"/>
          <p14:tracePt t="166298" x="1905000" y="5086350"/>
          <p14:tracePt t="166314" x="1905000" y="5048250"/>
          <p14:tracePt t="166332" x="1905000" y="5022850"/>
          <p14:tracePt t="166348" x="1917700" y="5003800"/>
          <p14:tracePt t="166365" x="1949450" y="4978400"/>
          <p14:tracePt t="166381" x="1987550" y="4965700"/>
          <p14:tracePt t="166399" x="2006600" y="4965700"/>
          <p14:tracePt t="166440" x="2012950" y="4965700"/>
          <p14:tracePt t="166447" x="2025650" y="4972050"/>
          <p14:tracePt t="166455" x="2032000" y="4984750"/>
          <p14:tracePt t="166465" x="2051050" y="5010150"/>
          <p14:tracePt t="166482" x="2057400" y="5041900"/>
          <p14:tracePt t="166498" x="2070100" y="5073650"/>
          <p14:tracePt t="166515" x="2070100" y="5092700"/>
          <p14:tracePt t="166532" x="2070100" y="5118100"/>
          <p14:tracePt t="166548" x="2070100" y="5130800"/>
          <p14:tracePt t="166565" x="2070100" y="5143500"/>
          <p14:tracePt t="166583" x="2070100" y="5149850"/>
          <p14:tracePt t="166600" x="2063750" y="5162550"/>
          <p14:tracePt t="166615" x="2063750" y="5168900"/>
          <p14:tracePt t="166615" x="2057400" y="5168900"/>
          <p14:tracePt t="166631" x="2057400" y="5175250"/>
          <p14:tracePt t="166648" x="2051050" y="5175250"/>
          <p14:tracePt t="166687" x="2051050" y="5181600"/>
          <p14:tracePt t="166712" x="2044700" y="5187950"/>
          <p14:tracePt t="166720" x="2038350" y="5194300"/>
          <p14:tracePt t="166735" x="2038350" y="5200650"/>
          <p14:tracePt t="166748" x="2038350" y="5207000"/>
          <p14:tracePt t="166765" x="2032000" y="5219700"/>
          <p14:tracePt t="166782" x="2032000" y="5226050"/>
          <p14:tracePt t="166800" x="2025650" y="5232400"/>
          <p14:tracePt t="166841" x="2025650" y="5238750"/>
          <p14:tracePt t="166967" x="2019300" y="5238750"/>
          <p14:tracePt t="166984" x="2019300" y="5245100"/>
          <p14:tracePt t="166991" x="2012950" y="5245100"/>
          <p14:tracePt t="167024" x="2006600" y="5245100"/>
          <p14:tracePt t="167080" x="2000250" y="5245100"/>
          <p14:tracePt t="167160" x="1993900" y="5245100"/>
          <p14:tracePt t="167168" x="1981200" y="5245100"/>
          <p14:tracePt t="167183" x="1968500" y="5245100"/>
          <p14:tracePt t="167191" x="1962150" y="5238750"/>
          <p14:tracePt t="167199" x="1955800" y="5238750"/>
          <p14:tracePt t="167216" x="1943100" y="5219700"/>
          <p14:tracePt t="167233" x="1930400" y="5207000"/>
          <p14:tracePt t="167249" x="1924050" y="5194300"/>
          <p14:tracePt t="167265" x="1917700" y="5187950"/>
          <p14:tracePt t="167282" x="1917700" y="5181600"/>
          <p14:tracePt t="167300" x="1917700" y="5175250"/>
          <p14:tracePt t="167316" x="1911350" y="5162550"/>
          <p14:tracePt t="167332" x="1905000" y="5156200"/>
          <p14:tracePt t="167349" x="1905000" y="5149850"/>
          <p14:tracePt t="167367" x="1905000" y="5143500"/>
          <p14:tracePt t="167383" x="1898650" y="5137150"/>
          <p14:tracePt t="167399" x="1898650" y="5130800"/>
          <p14:tracePt t="167416" x="1898650" y="5124450"/>
          <p14:tracePt t="167434" x="1898650" y="5118100"/>
          <p14:tracePt t="167449" x="1898650" y="5105400"/>
          <p14:tracePt t="167466" x="1898650" y="5099050"/>
          <p14:tracePt t="167482" x="1898650" y="5086350"/>
          <p14:tracePt t="167500" x="1905000" y="5073650"/>
          <p14:tracePt t="167516" x="1905000" y="5067300"/>
          <p14:tracePt t="167533" x="1911350" y="5060950"/>
          <p14:tracePt t="167549" x="1917700" y="5048250"/>
          <p14:tracePt t="167567" x="1936750" y="5041900"/>
          <p14:tracePt t="167584" x="1943100" y="5035550"/>
          <p14:tracePt t="167600" x="1949450" y="5035550"/>
          <p14:tracePt t="167616" x="1955800" y="5029200"/>
          <p14:tracePt t="167656" x="1962150" y="5029200"/>
          <p14:tracePt t="167664" x="1968500" y="5029200"/>
          <p14:tracePt t="167679" x="1974850" y="5029200"/>
          <p14:tracePt t="167687" x="1981200" y="5029200"/>
          <p14:tracePt t="167712" x="1987550" y="5029200"/>
          <p14:tracePt t="167736" x="1993900" y="5035550"/>
          <p14:tracePt t="167752" x="1993900" y="5041900"/>
          <p14:tracePt t="167760" x="2000250" y="5048250"/>
          <p14:tracePt t="167776" x="2000250" y="5054600"/>
          <p14:tracePt t="167784" x="2000250" y="5067300"/>
          <p14:tracePt t="167799" x="2000250" y="5080000"/>
          <p14:tracePt t="167816" x="2000250" y="5092700"/>
          <p14:tracePt t="167833" x="2000250" y="5111750"/>
          <p14:tracePt t="167849" x="2000250" y="5118100"/>
          <p14:tracePt t="167866" x="2006600" y="5124450"/>
          <p14:tracePt t="167883" x="2006600" y="5130800"/>
          <p14:tracePt t="167900" x="2006600" y="5149850"/>
          <p14:tracePt t="167916" x="2006600" y="5162550"/>
          <p14:tracePt t="167933" x="2006600" y="5187950"/>
          <p14:tracePt t="167950" x="2006600" y="5219700"/>
          <p14:tracePt t="167967" x="2025650" y="5302250"/>
          <p14:tracePt t="167983" x="2032000" y="5334000"/>
          <p14:tracePt t="168000" x="2057400" y="5441950"/>
          <p14:tracePt t="168016" x="2076450" y="5511800"/>
          <p14:tracePt t="168034" x="2089150" y="5562600"/>
          <p14:tracePt t="168050" x="2095500" y="5588000"/>
          <p14:tracePt t="168066" x="2095500" y="5600700"/>
          <p14:tracePt t="168083" x="2095500" y="5607050"/>
          <p14:tracePt t="168101" x="2095500" y="5619750"/>
          <p14:tracePt t="168116" x="2095500" y="5626100"/>
          <p14:tracePt t="168133" x="2095500" y="5632450"/>
          <p14:tracePt t="168150" x="2095500" y="5638800"/>
          <p14:tracePt t="168168" x="2089150" y="5664200"/>
          <p14:tracePt t="168183" x="2082800" y="5676900"/>
          <p14:tracePt t="168200" x="2082800" y="5715000"/>
          <p14:tracePt t="168217" x="2082800" y="5727700"/>
          <p14:tracePt t="168304" x="2076450" y="5734050"/>
          <p14:tracePt t="169288" x="2076450" y="5727700"/>
          <p14:tracePt t="169304" x="2076450" y="5715000"/>
          <p14:tracePt t="169320" x="2076450" y="5708650"/>
          <p14:tracePt t="169328" x="2076450" y="5702300"/>
          <p14:tracePt t="169336" x="2076450" y="5695950"/>
          <p14:tracePt t="169352" x="2076450" y="5689600"/>
          <p14:tracePt t="169368" x="2076450" y="5676900"/>
          <p14:tracePt t="169384" x="2076450" y="5657850"/>
          <p14:tracePt t="169401" x="2076450" y="5645150"/>
          <p14:tracePt t="169418" x="2070100" y="5632450"/>
          <p14:tracePt t="169435" x="2063750" y="5600700"/>
          <p14:tracePt t="169451" x="2057400" y="5581650"/>
          <p14:tracePt t="169467" x="2057400" y="5575300"/>
          <p14:tracePt t="169484" x="2051050" y="5568950"/>
          <p14:tracePt t="169544" x="2051050" y="5562600"/>
          <p14:tracePt t="169552" x="2051050" y="5556250"/>
          <p14:tracePt t="169560" x="2051050" y="5549900"/>
          <p14:tracePt t="169569" x="2044700" y="5537200"/>
          <p14:tracePt t="169584" x="2038350" y="5511800"/>
          <p14:tracePt t="169601" x="2025650" y="5492750"/>
          <p14:tracePt t="169618" x="2012950" y="5454650"/>
          <p14:tracePt t="169635" x="1987550" y="5391150"/>
          <p14:tracePt t="169651" x="1974850" y="5346700"/>
          <p14:tracePt t="169668" x="1974850" y="5314950"/>
          <p14:tracePt t="169684" x="1974850" y="5302250"/>
          <p14:tracePt t="169736" x="1974850" y="5295900"/>
          <p14:tracePt t="169752" x="1974850" y="5289550"/>
          <p14:tracePt t="169800" x="1968500" y="5283200"/>
          <p14:tracePt t="169840" x="1968500" y="5276850"/>
          <p14:tracePt t="169848" x="1968500" y="5270500"/>
          <p14:tracePt t="169864" x="1968500" y="5264150"/>
          <p14:tracePt t="169871" x="1968500" y="5257800"/>
          <p14:tracePt t="169896" x="1968500" y="5251450"/>
          <p14:tracePt t="170288" x="1968500" y="5257800"/>
          <p14:tracePt t="170296" x="1968500" y="5270500"/>
          <p14:tracePt t="170304" x="1974850" y="5289550"/>
          <p14:tracePt t="170318" x="1974850" y="5314950"/>
          <p14:tracePt t="170335" x="1987550" y="5365750"/>
          <p14:tracePt t="170352" x="2006600" y="5441950"/>
          <p14:tracePt t="170369" x="2032000" y="5505450"/>
          <p14:tracePt t="170385" x="2057400" y="5594350"/>
          <p14:tracePt t="170402" x="2089150" y="5683250"/>
          <p14:tracePt t="170418" x="2139950" y="5765800"/>
          <p14:tracePt t="170436" x="2171700" y="5816600"/>
          <p14:tracePt t="170452" x="2178050" y="5835650"/>
          <p14:tracePt t="170488" x="2184400" y="5835650"/>
          <p14:tracePt t="170792" x="2190750" y="5835650"/>
          <p14:tracePt t="170904" x="2190750" y="5842000"/>
          <p14:tracePt t="170920" x="2184400" y="5848350"/>
          <p14:tracePt t="171152" x="2178050" y="5848350"/>
          <p14:tracePt t="171160" x="2171700" y="5848350"/>
          <p14:tracePt t="171169" x="2165350" y="5835650"/>
          <p14:tracePt t="171186" x="2133600" y="5765800"/>
          <p14:tracePt t="171202" x="2108200" y="5683250"/>
          <p14:tracePt t="171220" x="2095500" y="5581650"/>
          <p14:tracePt t="171236" x="2076450" y="5499100"/>
          <p14:tracePt t="171252" x="2070100" y="5461000"/>
          <p14:tracePt t="171269" x="2070100" y="5441950"/>
          <p14:tracePt t="171288" x="2063750" y="5403850"/>
          <p14:tracePt t="171303" x="2063750" y="5397500"/>
          <p14:tracePt t="171320" x="2057400" y="5384800"/>
          <p14:tracePt t="171336" x="2057400" y="5378450"/>
          <p14:tracePt t="171360" x="2057400" y="5372100"/>
          <p14:tracePt t="171369" x="2057400" y="5359400"/>
          <p14:tracePt t="171386" x="2057400" y="5327650"/>
          <p14:tracePt t="171403" x="2057400" y="5289550"/>
          <p14:tracePt t="171421" x="2057400" y="5264150"/>
          <p14:tracePt t="171436" x="2057400" y="5245100"/>
          <p14:tracePt t="171453" x="2057400" y="5232400"/>
          <p14:tracePt t="171470" x="2057400" y="5226050"/>
          <p14:tracePt t="171865" x="2051050" y="5219700"/>
          <p14:tracePt t="171872" x="2044700" y="5219700"/>
          <p14:tracePt t="171889" x="2038350" y="5219700"/>
          <p14:tracePt t="171896" x="2032000" y="5219700"/>
          <p14:tracePt t="171904" x="2025650" y="5226050"/>
          <p14:tracePt t="171920" x="2012950" y="5226050"/>
          <p14:tracePt t="171938" x="2006600" y="5232400"/>
          <p14:tracePt t="172032" x="2000250" y="5232400"/>
          <p14:tracePt t="172056" x="1993900" y="5232400"/>
          <p14:tracePt t="172112" x="1987550" y="5232400"/>
          <p14:tracePt t="172121" x="1981200" y="5232400"/>
          <p14:tracePt t="172136" x="1974850" y="5232400"/>
          <p14:tracePt t="172192" x="1968500" y="5232400"/>
          <p14:tracePt t="172744" x="1968500" y="5238750"/>
          <p14:tracePt t="172752" x="1968500" y="5257800"/>
          <p14:tracePt t="172761" x="1968500" y="5283200"/>
          <p14:tracePt t="172771" x="1981200" y="5314950"/>
          <p14:tracePt t="172787" x="2000250" y="5378450"/>
          <p14:tracePt t="172804" x="2019300" y="5461000"/>
          <p14:tracePt t="172822" x="2044700" y="5537200"/>
          <p14:tracePt t="172837" x="2070100" y="5607050"/>
          <p14:tracePt t="172854" x="2089150" y="5645150"/>
          <p14:tracePt t="172871" x="2095500" y="5664200"/>
          <p14:tracePt t="172888" x="2101850" y="5689600"/>
          <p14:tracePt t="173281" x="2101850" y="5702300"/>
          <p14:tracePt t="173296" x="2101850" y="5708650"/>
          <p14:tracePt t="173304" x="2101850" y="5727700"/>
          <p14:tracePt t="173312" x="2108200" y="5740400"/>
          <p14:tracePt t="173321" x="2114550" y="5746750"/>
          <p14:tracePt t="173338" x="2127250" y="5765800"/>
          <p14:tracePt t="173355" x="2133600" y="5765800"/>
          <p14:tracePt t="173456" x="2146300" y="5765800"/>
          <p14:tracePt t="173464" x="2159000" y="5765800"/>
          <p14:tracePt t="173472" x="2178050" y="5765800"/>
          <p14:tracePt t="173488" x="2260600" y="5765800"/>
          <p14:tracePt t="173505" x="2444750" y="5765800"/>
          <p14:tracePt t="173521" x="2724150" y="5765800"/>
          <p14:tracePt t="173539" x="3079750" y="5765800"/>
          <p14:tracePt t="173555" x="3270250" y="5791200"/>
          <p14:tracePt t="173571" x="3333750" y="5797550"/>
          <p14:tracePt t="173588" x="3352800" y="5797550"/>
          <p14:tracePt t="173606" x="3365500" y="5797550"/>
          <p14:tracePt t="173622" x="3409950" y="5803900"/>
          <p14:tracePt t="173638" x="3473450" y="5803900"/>
          <p14:tracePt t="173655" x="3556000" y="5803900"/>
          <p14:tracePt t="173673" x="3644900" y="5803900"/>
          <p14:tracePt t="173688" x="3676650" y="5803900"/>
          <p14:tracePt t="173705" x="3695700" y="5803900"/>
          <p14:tracePt t="173721" x="3708400" y="5803900"/>
          <p14:tracePt t="173739" x="3721100" y="5803900"/>
          <p14:tracePt t="173755" x="3727450" y="5803900"/>
          <p14:tracePt t="173771" x="3740150" y="5803900"/>
          <p14:tracePt t="173788" x="3765550" y="5803900"/>
          <p14:tracePt t="173806" x="3784600" y="5803900"/>
          <p14:tracePt t="173822" x="3797300" y="5803900"/>
          <p14:tracePt t="173838" x="3835400" y="5816600"/>
          <p14:tracePt t="173855" x="3879850" y="5822950"/>
          <p14:tracePt t="173873" x="3962400" y="5848350"/>
          <p14:tracePt t="173889" x="4006850" y="5861050"/>
          <p14:tracePt t="173905" x="4025900" y="5873750"/>
          <p14:tracePt t="173952" x="4032250" y="5873750"/>
          <p14:tracePt t="174017" x="4032250" y="5880100"/>
          <p14:tracePt t="174041" x="4032250" y="5892800"/>
          <p14:tracePt t="174049" x="4025900" y="5892800"/>
          <p14:tracePt t="174056" x="4019550" y="5899150"/>
          <p14:tracePt t="174072" x="4006850" y="5905500"/>
          <p14:tracePt t="174089" x="4000500" y="5911850"/>
          <p14:tracePt t="174105" x="3987800" y="5911850"/>
          <p14:tracePt t="174123" x="3956050" y="5911850"/>
          <p14:tracePt t="174138" x="3898900" y="5911850"/>
          <p14:tracePt t="174155" x="3810000" y="5899150"/>
          <p14:tracePt t="174172" x="3727450" y="5867400"/>
          <p14:tracePt t="174190" x="3670300" y="5848350"/>
          <p14:tracePt t="174205" x="3600450" y="5816600"/>
          <p14:tracePt t="174223" x="3536950" y="5797550"/>
          <p14:tracePt t="174239" x="3460750" y="5791200"/>
          <p14:tracePt t="174256" x="3295650" y="5765800"/>
          <p14:tracePt t="174272" x="3162300" y="5746750"/>
          <p14:tracePt t="174289" x="3067050" y="5746750"/>
          <p14:tracePt t="174305" x="3022600" y="5746750"/>
          <p14:tracePt t="174324" x="2978150" y="5746750"/>
          <p14:tracePt t="174339" x="2921000" y="5746750"/>
          <p14:tracePt t="174355" x="2825750" y="5746750"/>
          <p14:tracePt t="174372" x="2724150" y="5740400"/>
          <p14:tracePt t="174390" x="2628900" y="5740400"/>
          <p14:tracePt t="174405" x="2552700" y="5740400"/>
          <p14:tracePt t="174423" x="2514600" y="5740400"/>
          <p14:tracePt t="174439" x="2489200" y="5740400"/>
          <p14:tracePt t="174441" x="2463800" y="5727700"/>
          <p14:tracePt t="174456" x="2393950" y="5702300"/>
          <p14:tracePt t="174472" x="2279650" y="5651500"/>
          <p14:tracePt t="174489" x="2152650" y="5575300"/>
          <p14:tracePt t="174506" x="2038350" y="5505450"/>
          <p14:tracePt t="174523" x="1962150" y="5467350"/>
          <p14:tracePt t="174539" x="1930400" y="5441950"/>
          <p14:tracePt t="174556" x="1911350" y="5429250"/>
          <p14:tracePt t="174572" x="1898650" y="5410200"/>
          <p14:tracePt t="174590" x="1879600" y="5378450"/>
          <p14:tracePt t="174606" x="1873250" y="5365750"/>
          <p14:tracePt t="174622" x="1866900" y="5359400"/>
          <p14:tracePt t="174639" x="1866900" y="5353050"/>
          <p14:tracePt t="174657" x="1866900" y="5340350"/>
          <p14:tracePt t="174672" x="1866900" y="5334000"/>
          <p14:tracePt t="174689" x="1866900" y="5327650"/>
          <p14:tracePt t="174889" x="1866900" y="5321300"/>
          <p14:tracePt t="174896" x="1854200" y="5321300"/>
          <p14:tracePt t="174906" x="1835150" y="5314950"/>
          <p14:tracePt t="174923" x="1790700" y="5308600"/>
          <p14:tracePt t="174939" x="1746250" y="5302250"/>
          <p14:tracePt t="174957" x="1708150" y="5295900"/>
          <p14:tracePt t="174972" x="1663700" y="5289550"/>
          <p14:tracePt t="174989" x="1638300" y="5276850"/>
          <p14:tracePt t="175006" x="1606550" y="5270500"/>
          <p14:tracePt t="175024" x="1581150" y="5257800"/>
          <p14:tracePt t="175024" x="1562100" y="5251450"/>
          <p14:tracePt t="175039" x="1536700" y="5251450"/>
          <p14:tracePt t="175056" x="1454150" y="5226050"/>
          <p14:tracePt t="175073" x="1416050" y="5207000"/>
          <p14:tracePt t="175091" x="1403350" y="5200650"/>
          <p14:tracePt t="175106" x="1397000" y="5194300"/>
          <p14:tracePt t="175129" x="1397000" y="5187950"/>
          <p14:tracePt t="175139" x="1390650" y="5181600"/>
          <p14:tracePt t="175157" x="1377950" y="5168900"/>
          <p14:tracePt t="175173" x="1365250" y="5149850"/>
          <p14:tracePt t="175190" x="1352550" y="5137150"/>
          <p14:tracePt t="175206" x="1346200" y="5130800"/>
          <p14:tracePt t="175224" x="1346200" y="5124450"/>
          <p14:tracePt t="175224" x="1346200" y="5118100"/>
          <p14:tracePt t="175239" x="1339850" y="5111750"/>
          <p14:tracePt t="175257" x="1339850" y="5073650"/>
          <p14:tracePt t="175273" x="1339850" y="5041900"/>
          <p14:tracePt t="175291" x="1339850" y="5003800"/>
          <p14:tracePt t="175307" x="1352550" y="4984750"/>
          <p14:tracePt t="175323" x="1377950" y="4965700"/>
          <p14:tracePt t="175340" x="1422400" y="4959350"/>
          <p14:tracePt t="175357" x="1466850" y="4946650"/>
          <p14:tracePt t="175373" x="1517650" y="4940300"/>
          <p14:tracePt t="175390" x="1543050" y="4927600"/>
          <p14:tracePt t="175407" x="1568450" y="4921250"/>
          <p14:tracePt t="175424" x="1612900" y="4921250"/>
          <p14:tracePt t="175440" x="1663700" y="4921250"/>
          <p14:tracePt t="175457" x="1822450" y="4921250"/>
          <p14:tracePt t="175473" x="1892300" y="4921250"/>
          <p14:tracePt t="175491" x="1917700" y="4914900"/>
          <p14:tracePt t="175507" x="1936750" y="4914900"/>
          <p14:tracePt t="175523" x="1936750" y="4908550"/>
          <p14:tracePt t="175540" x="1949450" y="4908550"/>
          <p14:tracePt t="175557" x="1974850" y="4908550"/>
          <p14:tracePt t="175574" x="2006600" y="4914900"/>
          <p14:tracePt t="175590" x="2051050" y="4927600"/>
          <p14:tracePt t="175607" x="2076450" y="4940300"/>
          <p14:tracePt t="175625" x="2108200" y="4953000"/>
          <p14:tracePt t="175649" x="2114550" y="4959350"/>
          <p14:tracePt t="175665" x="2127250" y="4959350"/>
          <p14:tracePt t="175673" x="2133600" y="4965700"/>
          <p14:tracePt t="175691" x="2139950" y="4972050"/>
          <p14:tracePt t="175728" x="2146300" y="4978400"/>
          <p14:tracePt t="175737" x="2146300" y="4984750"/>
          <p14:tracePt t="175745" x="2146300" y="4991100"/>
          <p14:tracePt t="175758" x="2152650" y="5003800"/>
          <p14:tracePt t="175773" x="2152650" y="5029200"/>
          <p14:tracePt t="175790" x="2165350" y="5073650"/>
          <p14:tracePt t="175807" x="2165350" y="5099050"/>
          <p14:tracePt t="175824" x="2165350" y="5130800"/>
          <p14:tracePt t="175840" x="2165350" y="5143500"/>
          <p14:tracePt t="175857" x="2165350" y="5156200"/>
          <p14:tracePt t="175874" x="2165350" y="5175250"/>
          <p14:tracePt t="175891" x="2159000" y="5194300"/>
          <p14:tracePt t="175907" x="2159000" y="5213350"/>
          <p14:tracePt t="175924" x="2146300" y="5245100"/>
          <p14:tracePt t="175940" x="2139950" y="5257800"/>
          <p14:tracePt t="175958" x="2139950" y="5264150"/>
          <p14:tracePt t="175974" x="2133600" y="5264150"/>
          <p14:tracePt t="175990" x="2127250" y="5270500"/>
          <p14:tracePt t="176007" x="2108200" y="5276850"/>
          <p14:tracePt t="176025" x="2082800" y="5283200"/>
          <p14:tracePt t="176041" x="2063750" y="5295900"/>
          <p14:tracePt t="176057" x="2044700" y="5302250"/>
          <p14:tracePt t="176074" x="2019300" y="5302250"/>
          <p14:tracePt t="176092" x="1987550" y="5302250"/>
          <p14:tracePt t="176107" x="1917700" y="5295900"/>
          <p14:tracePt t="176124" x="1847850" y="5276850"/>
          <p14:tracePt t="176141" x="1784350" y="5270500"/>
          <p14:tracePt t="176158" x="1758950" y="5264150"/>
          <p14:tracePt t="176174" x="1746250" y="5264150"/>
          <p14:tracePt t="176193" x="1739900" y="5264150"/>
          <p14:tracePt t="176217" x="1733550" y="5264150"/>
          <p14:tracePt t="176225" x="1727200" y="5264150"/>
          <p14:tracePt t="176241" x="1708150" y="5257800"/>
          <p14:tracePt t="176257" x="1701800" y="5257800"/>
          <p14:tracePt t="176417" x="1695450" y="5257800"/>
          <p14:tracePt t="176673" x="1689100" y="5257800"/>
          <p14:tracePt t="176680" x="1682750" y="5257800"/>
          <p14:tracePt t="176705" x="1682750" y="5251450"/>
          <p14:tracePt t="176721" x="1708150" y="5245100"/>
          <p14:tracePt t="176729" x="1739900" y="5232400"/>
          <p14:tracePt t="176742" x="1765300" y="5232400"/>
          <p14:tracePt t="176758" x="1803400" y="5226050"/>
          <p14:tracePt t="176775" x="1809750" y="5226050"/>
          <p14:tracePt t="176793" x="1816100" y="5226050"/>
          <p14:tracePt t="176825" x="1822450" y="5226050"/>
          <p14:tracePt t="176833" x="1828800" y="5219700"/>
          <p14:tracePt t="176841" x="1835150" y="5219700"/>
          <p14:tracePt t="176858" x="1841500" y="5213350"/>
          <p14:tracePt t="176875" x="1847850" y="5213350"/>
          <p14:tracePt t="176891" x="1873250" y="5200650"/>
          <p14:tracePt t="176908" x="1905000" y="5194300"/>
          <p14:tracePt t="176925" x="1930400" y="5181600"/>
          <p14:tracePt t="176942" x="1936750" y="5175250"/>
          <p14:tracePt t="177032" x="1943100" y="5175250"/>
          <p14:tracePt t="177065" x="1949450" y="5175250"/>
          <p14:tracePt t="177081" x="1962150" y="5181600"/>
          <p14:tracePt t="177089" x="1968500" y="5181600"/>
          <p14:tracePt t="177097" x="1981200" y="5194300"/>
          <p14:tracePt t="177109" x="1987550" y="5200650"/>
          <p14:tracePt t="177125" x="2000250" y="5207000"/>
          <p14:tracePt t="178553" x="2006600" y="5207000"/>
          <p14:tracePt t="178569" x="2006600" y="5213350"/>
          <p14:tracePt t="178576" x="1987550" y="5219700"/>
          <p14:tracePt t="178585" x="1968500" y="5232400"/>
          <p14:tracePt t="178593" x="1949450" y="5245100"/>
          <p14:tracePt t="178609" x="1917700" y="5264150"/>
          <p14:tracePt t="178627" x="1898650" y="5276850"/>
          <p14:tracePt t="178643" x="1885950" y="5289550"/>
          <p14:tracePt t="178660" x="1873250" y="5295900"/>
          <p14:tracePt t="178676" x="1866900" y="5295900"/>
          <p14:tracePt t="178694" x="1841500" y="5295900"/>
          <p14:tracePt t="178709" x="1816100" y="5295900"/>
          <p14:tracePt t="178726" x="1797050" y="5295900"/>
          <p14:tracePt t="178743" x="1784350" y="5295900"/>
          <p14:tracePt t="178761" x="1778000" y="5295900"/>
          <p14:tracePt t="178777" x="1771650" y="5295900"/>
          <p14:tracePt t="178793" x="1765300" y="5295900"/>
          <p14:tracePt t="178810" x="1752600" y="5295900"/>
          <p14:tracePt t="178827" x="1733550" y="5295900"/>
          <p14:tracePt t="178843" x="1708150" y="5295900"/>
          <p14:tracePt t="178860" x="1701800" y="5295900"/>
          <p14:tracePt t="178876" x="1695450" y="5295900"/>
          <p14:tracePt t="178977" x="1689100" y="5295900"/>
          <p14:tracePt t="179033" x="1682750" y="5295900"/>
          <p14:tracePt t="179041" x="1676400" y="5295900"/>
          <p14:tracePt t="179049" x="1663700" y="5295900"/>
          <p14:tracePt t="179061" x="1638300" y="5289550"/>
          <p14:tracePt t="179077" x="1581150" y="5264150"/>
          <p14:tracePt t="179093" x="1555750" y="5257800"/>
          <p14:tracePt t="179110" x="1549400" y="5257800"/>
          <p14:tracePt t="179128" x="1549400" y="5251450"/>
          <p14:tracePt t="179144" x="1543050" y="5245100"/>
          <p14:tracePt t="179160" x="1530350" y="5226050"/>
          <p14:tracePt t="179161" x="1511300" y="5200650"/>
          <p14:tracePt t="179177" x="1492250" y="5181600"/>
          <p14:tracePt t="179194" x="1485900" y="5175250"/>
          <p14:tracePt t="179265" x="1479550" y="5162550"/>
          <p14:tracePt t="179273" x="1479550" y="5156200"/>
          <p14:tracePt t="179281" x="1473200" y="5156200"/>
          <p14:tracePt t="179293" x="1473200" y="5149850"/>
          <p14:tracePt t="179310" x="1460500" y="5130800"/>
          <p14:tracePt t="179327" x="1454150" y="5124450"/>
          <p14:tracePt t="179353" x="1454150" y="5118100"/>
          <p14:tracePt t="179378" x="1454150" y="5105400"/>
          <p14:tracePt t="179385" x="1454150" y="5099050"/>
          <p14:tracePt t="179394" x="1454150" y="5092700"/>
          <p14:tracePt t="179411" x="1454150" y="5080000"/>
          <p14:tracePt t="179427" x="1454150" y="5073650"/>
          <p14:tracePt t="179444" x="1454150" y="5060950"/>
          <p14:tracePt t="179460" x="1460500" y="5054600"/>
          <p14:tracePt t="179478" x="1473200" y="5041900"/>
          <p14:tracePt t="179494" x="1479550" y="5035550"/>
          <p14:tracePt t="179510" x="1485900" y="5029200"/>
          <p14:tracePt t="179528" x="1492250" y="5022850"/>
          <p14:tracePt t="179529" x="1498600" y="5022850"/>
          <p14:tracePt t="179545" x="1504950" y="5016500"/>
          <p14:tracePt t="179560" x="1524000" y="5003800"/>
          <p14:tracePt t="179577" x="1543050" y="5003800"/>
          <p14:tracePt t="179594" x="1555750" y="4997450"/>
          <p14:tracePt t="179611" x="1587500" y="4997450"/>
          <p14:tracePt t="179627" x="1631950" y="4991100"/>
          <p14:tracePt t="179644" x="1682750" y="4991100"/>
          <p14:tracePt t="179661" x="1727200" y="4984750"/>
          <p14:tracePt t="179678" x="1746250" y="4978400"/>
          <p14:tracePt t="179694" x="1752600" y="4978400"/>
          <p14:tracePt t="179711" x="1765300" y="4978400"/>
          <p14:tracePt t="179727" x="1784350" y="4978400"/>
          <p14:tracePt t="179729" x="1809750" y="4978400"/>
          <p14:tracePt t="179745" x="1873250" y="4978400"/>
          <p14:tracePt t="179761" x="1943100" y="4991100"/>
          <p14:tracePt t="179777" x="2000250" y="4997450"/>
          <p14:tracePt t="179794" x="2012950" y="4997450"/>
          <p14:tracePt t="179873" x="2019300" y="4997450"/>
          <p14:tracePt t="179881" x="2025650" y="5003800"/>
          <p14:tracePt t="179895" x="2032000" y="5010150"/>
          <p14:tracePt t="179911" x="2044700" y="5016500"/>
          <p14:tracePt t="179927" x="2057400" y="5022850"/>
          <p14:tracePt t="179928" x="2063750" y="5029200"/>
          <p14:tracePt t="179945" x="2070100" y="5029200"/>
          <p14:tracePt t="179962" x="2082800" y="5048250"/>
          <p14:tracePt t="179977" x="2095500" y="5067300"/>
          <p14:tracePt t="179994" x="2108200" y="5080000"/>
          <p14:tracePt t="180011" x="2108200" y="5099050"/>
          <p14:tracePt t="180028" x="2108200" y="5111750"/>
          <p14:tracePt t="180044" x="2108200" y="5130800"/>
          <p14:tracePt t="180061" x="2108200" y="5156200"/>
          <p14:tracePt t="180078" x="2108200" y="5175250"/>
          <p14:tracePt t="180095" x="2108200" y="5200650"/>
          <p14:tracePt t="180111" x="2108200" y="5207000"/>
          <p14:tracePt t="180128" x="2108200" y="5219700"/>
          <p14:tracePt t="180145" x="2101850" y="5232400"/>
          <p14:tracePt t="180169" x="2095500" y="5238750"/>
          <p14:tracePt t="180193" x="2089150" y="5245100"/>
          <p14:tracePt t="180209" x="2089150" y="5251450"/>
          <p14:tracePt t="180226" x="2076450" y="5257800"/>
          <p14:tracePt t="180233" x="2070100" y="5257800"/>
          <p14:tracePt t="180249" x="2063750" y="5264150"/>
          <p14:tracePt t="180261" x="2057400" y="5264150"/>
          <p14:tracePt t="180278" x="2057400" y="5270500"/>
          <p14:tracePt t="180545" x="2057400" y="5264150"/>
          <p14:tracePt t="180561" x="2076450" y="5251450"/>
          <p14:tracePt t="180570" x="2089150" y="5251450"/>
          <p14:tracePt t="180578" x="2101850" y="5245100"/>
          <p14:tracePt t="180594" x="2120900" y="5232400"/>
          <p14:tracePt t="180611" x="2127250" y="5232400"/>
          <p14:tracePt t="180633" x="2139950" y="5232400"/>
          <p14:tracePt t="180645" x="2146300" y="5232400"/>
          <p14:tracePt t="180661" x="2178050" y="5232400"/>
          <p14:tracePt t="180678" x="2209800" y="5232400"/>
          <p14:tracePt t="180696" x="2228850" y="5226050"/>
          <p14:tracePt t="180711" x="2247900" y="5219700"/>
          <p14:tracePt t="180729" x="2247900" y="5213350"/>
          <p14:tracePt t="180745" x="2254250" y="5213350"/>
          <p14:tracePt t="180763" x="2260600" y="5213350"/>
          <p14:tracePt t="180778" x="2273300" y="5213350"/>
          <p14:tracePt t="180795" x="2279650" y="5213350"/>
          <p14:tracePt t="181001" x="2286000" y="5213350"/>
          <p14:tracePt t="181233" x="2279650" y="5213350"/>
          <p14:tracePt t="181241" x="2273300" y="5213350"/>
          <p14:tracePt t="181250" x="2266950" y="5213350"/>
          <p14:tracePt t="181262" x="2254250" y="5213350"/>
          <p14:tracePt t="181321" x="2241550" y="5207000"/>
          <p14:tracePt t="181329" x="2241550" y="5200650"/>
          <p14:tracePt t="181337" x="2241550" y="5187950"/>
          <p14:tracePt t="181345" x="2235200" y="5175250"/>
          <p14:tracePt t="181362" x="2222500" y="5156200"/>
          <p14:tracePt t="181379" x="2222500" y="5124450"/>
          <p14:tracePt t="181396" x="2216150" y="5099050"/>
          <p14:tracePt t="181412" x="2209800" y="5086350"/>
          <p14:tracePt t="181429" x="2209800" y="5080000"/>
          <p14:tracePt t="181445" x="2209800" y="5073650"/>
          <p14:tracePt t="181463" x="2209800" y="5067300"/>
          <p14:tracePt t="181479" x="2209800" y="5054600"/>
          <p14:tracePt t="181495" x="2228850" y="5048250"/>
          <p14:tracePt t="181512" x="2247900" y="5029200"/>
          <p14:tracePt t="181513" x="2260600" y="5016500"/>
          <p14:tracePt t="181530" x="2273300" y="5010150"/>
          <p14:tracePt t="181561" x="2279650" y="5003800"/>
          <p14:tracePt t="181586" x="2298700" y="5003800"/>
          <p14:tracePt t="181602" x="2305050" y="5003800"/>
          <p14:tracePt t="181609" x="2317750" y="5010150"/>
          <p14:tracePt t="181617" x="2317750" y="5016500"/>
          <p14:tracePt t="181629" x="2324100" y="5022850"/>
          <p14:tracePt t="181646" x="2330450" y="5041900"/>
          <p14:tracePt t="181663" x="2336800" y="5073650"/>
          <p14:tracePt t="181680" x="2336800" y="5092700"/>
          <p14:tracePt t="181696" x="2336800" y="5130800"/>
          <p14:tracePt t="181713" x="2336800" y="5194300"/>
          <p14:tracePt t="181729" x="2336800" y="5232400"/>
          <p14:tracePt t="181747" x="2336800" y="5251450"/>
          <p14:tracePt t="181770" x="2336800" y="5257800"/>
          <p14:tracePt t="181873" x="2343150" y="5257800"/>
          <p14:tracePt t="181882" x="2349500" y="5257800"/>
          <p14:tracePt t="181890" x="2362200" y="5257800"/>
          <p14:tracePt t="181897" x="2368550" y="5257800"/>
          <p14:tracePt t="181913" x="2381250" y="5257800"/>
          <p14:tracePt t="182073" x="2387600" y="5257800"/>
          <p14:tracePt t="182089" x="2387600" y="5251450"/>
          <p14:tracePt t="182098" x="2387600" y="5232400"/>
          <p14:tracePt t="182106" x="2393950" y="5219700"/>
          <p14:tracePt t="182113" x="2400300" y="5213350"/>
          <p14:tracePt t="182130" x="2400300" y="5207000"/>
          <p14:tracePt t="182177" x="2406650" y="5200650"/>
          <p14:tracePt t="182217" x="2413000" y="5200650"/>
          <p14:tracePt t="182266" x="2413000" y="5207000"/>
          <p14:tracePt t="182274" x="2413000" y="5213350"/>
          <p14:tracePt t="182297" x="2406650" y="5213350"/>
          <p14:tracePt t="182305" x="2400300" y="5219700"/>
          <p14:tracePt t="182322" x="2393950" y="5219700"/>
          <p14:tracePt t="182330" x="2387600" y="5219700"/>
          <p14:tracePt t="182346" x="2381250" y="5226050"/>
          <p14:tracePt t="182363" x="2374900" y="5232400"/>
          <p14:tracePt t="182506" x="2368550" y="5232400"/>
          <p14:tracePt t="182602" x="2400300" y="5232400"/>
          <p14:tracePt t="182609" x="2457450" y="5232400"/>
          <p14:tracePt t="182617" x="2533650" y="5232400"/>
          <p14:tracePt t="182630" x="2660650" y="5232400"/>
          <p14:tracePt t="182646" x="2984500" y="5232400"/>
          <p14:tracePt t="182664" x="3422650" y="5232400"/>
          <p14:tracePt t="182681" x="4197350" y="5232400"/>
          <p14:tracePt t="182696" x="4521200" y="5232400"/>
          <p14:tracePt t="182713" x="5486400" y="5384800"/>
          <p14:tracePt t="182730" x="5988050" y="5435600"/>
          <p14:tracePt t="182747" x="6356350" y="5435600"/>
          <p14:tracePt t="182763" x="6553200" y="5435600"/>
          <p14:tracePt t="182780" x="6610350" y="5435600"/>
          <p14:tracePt t="182797" x="6623050" y="5435600"/>
          <p14:tracePt t="182841" x="6635750" y="5435600"/>
          <p14:tracePt t="182850" x="6654800" y="5435600"/>
          <p14:tracePt t="182857" x="6692900" y="5435600"/>
          <p14:tracePt t="182865" x="6731000" y="5435600"/>
          <p14:tracePt t="182881" x="6775450" y="5422900"/>
          <p14:tracePt t="182897" x="6788150" y="5416550"/>
          <p14:tracePt t="182914" x="6788150" y="5397500"/>
          <p14:tracePt t="182930" x="6794500" y="5391150"/>
          <p14:tracePt t="182948" x="6813550" y="5372100"/>
          <p14:tracePt t="182964" x="6864350" y="5340350"/>
          <p14:tracePt t="182980" x="6915150" y="5314950"/>
          <p14:tracePt t="182997" x="6927850" y="5308600"/>
          <p14:tracePt t="183015" x="6934200" y="5302250"/>
          <p14:tracePt t="183030" x="6940550" y="5289550"/>
          <p14:tracePt t="183047" x="6972300" y="5270500"/>
          <p14:tracePt t="183064" x="7054850" y="5270500"/>
          <p14:tracePt t="183065" x="7118350" y="5270500"/>
          <p14:tracePt t="183082" x="7245350" y="5264150"/>
          <p14:tracePt t="183097" x="7315200" y="5245100"/>
          <p14:tracePt t="183114" x="7327900" y="5226050"/>
          <p14:tracePt t="183130" x="7327900" y="5207000"/>
          <p14:tracePt t="183394" x="7327900" y="5200650"/>
          <p14:tracePt t="183401" x="7315200" y="5200650"/>
          <p14:tracePt t="183414" x="7308850" y="5200650"/>
          <p14:tracePt t="183431" x="7277100" y="5200650"/>
          <p14:tracePt t="183447" x="7232650" y="5200650"/>
          <p14:tracePt t="183449" x="7207250" y="5200650"/>
          <p14:tracePt t="183465" x="7188200" y="5194300"/>
          <p14:tracePt t="183481" x="7181850" y="5194300"/>
          <p14:tracePt t="183497" x="7181850" y="5187950"/>
          <p14:tracePt t="183514" x="7175500" y="5187950"/>
          <p14:tracePt t="183532" x="7156450" y="5187950"/>
          <p14:tracePt t="183548" x="7118350" y="5168900"/>
          <p14:tracePt t="183564" x="7099300" y="5168900"/>
          <p14:tracePt t="183581" x="7092950" y="5162550"/>
          <p14:tracePt t="183601" x="7086600" y="5162550"/>
          <p14:tracePt t="183614" x="7086600" y="5156200"/>
          <p14:tracePt t="183631" x="7080250" y="5149850"/>
          <p14:tracePt t="183648" x="7067550" y="5137150"/>
          <p14:tracePt t="183666" x="7042150" y="5118100"/>
          <p14:tracePt t="183681" x="7023100" y="5118100"/>
          <p14:tracePt t="183738" x="7016750" y="5111750"/>
          <p14:tracePt t="183745" x="7004050" y="5111750"/>
          <p14:tracePt t="183753" x="6991350" y="5099050"/>
          <p14:tracePt t="183764" x="6985000" y="5092700"/>
          <p14:tracePt t="183781" x="6959600" y="5073650"/>
          <p14:tracePt t="183798" x="6946900" y="5054600"/>
          <p14:tracePt t="183815" x="6934200" y="5041900"/>
          <p14:tracePt t="183831" x="6927850" y="5029200"/>
          <p14:tracePt t="183848" x="6921500" y="5022850"/>
          <p14:tracePt t="183881" x="6921500" y="5016500"/>
          <p14:tracePt t="183889" x="6921500" y="5010150"/>
          <p14:tracePt t="183905" x="6921500" y="4991100"/>
          <p14:tracePt t="183922" x="6921500" y="4972050"/>
          <p14:tracePt t="183931" x="6927850" y="4953000"/>
          <p14:tracePt t="183948" x="6940550" y="4927600"/>
          <p14:tracePt t="183965" x="6959600" y="4908550"/>
          <p14:tracePt t="183981" x="6978650" y="4883150"/>
          <p14:tracePt t="183998" x="6997700" y="4857750"/>
          <p14:tracePt t="184015" x="7004050" y="4851400"/>
          <p14:tracePt t="184032" x="7010400" y="4845050"/>
          <p14:tracePt t="184058" x="7010400" y="4838700"/>
          <p14:tracePt t="184073" x="7023100" y="4838700"/>
          <p14:tracePt t="184082" x="7029450" y="4838700"/>
          <p14:tracePt t="184099" x="7054850" y="4832350"/>
          <p14:tracePt t="184115" x="7092950" y="4832350"/>
          <p14:tracePt t="184132" x="7124700" y="4819650"/>
          <p14:tracePt t="184148" x="7150100" y="4819650"/>
          <p14:tracePt t="184166" x="7188200" y="4819650"/>
          <p14:tracePt t="184182" x="7219950" y="4819650"/>
          <p14:tracePt t="184198" x="7239000" y="4819650"/>
          <p14:tracePt t="184242" x="7245350" y="4826000"/>
          <p14:tracePt t="184249" x="7251700" y="4838700"/>
          <p14:tracePt t="184257" x="7258050" y="4851400"/>
          <p14:tracePt t="184266" x="7270750" y="4876800"/>
          <p14:tracePt t="184282" x="7308850" y="4933950"/>
          <p14:tracePt t="184298" x="7327900" y="4965700"/>
          <p14:tracePt t="184316" x="7334250" y="4984750"/>
          <p14:tracePt t="184332" x="7334250" y="4991100"/>
          <p14:tracePt t="184348" x="7334250" y="5003800"/>
          <p14:tracePt t="184365" x="7334250" y="5022850"/>
          <p14:tracePt t="184383" x="7334250" y="5054600"/>
          <p14:tracePt t="184398" x="7321550" y="5092700"/>
          <p14:tracePt t="184415" x="7302500" y="5118100"/>
          <p14:tracePt t="184432" x="7296150" y="5137150"/>
          <p14:tracePt t="184450" x="7283450" y="5149850"/>
          <p14:tracePt t="184465" x="7277100" y="5149850"/>
          <p14:tracePt t="184482" x="7251700" y="5156200"/>
          <p14:tracePt t="184498" x="7200900" y="5168900"/>
          <p14:tracePt t="184516" x="7137400" y="5181600"/>
          <p14:tracePt t="184532" x="7086600" y="5194300"/>
          <p14:tracePt t="184548" x="7054850" y="5200650"/>
          <p14:tracePt t="184566" x="7029450" y="5207000"/>
          <p14:tracePt t="184583" x="7016750" y="5207000"/>
          <p14:tracePt t="184598" x="7010400" y="5207000"/>
          <p14:tracePt t="184615" x="6997700" y="5207000"/>
          <p14:tracePt t="184632" x="6991350" y="5200650"/>
          <p14:tracePt t="184650" x="6978650" y="5194300"/>
          <p14:tracePt t="184665" x="6965950" y="5175250"/>
          <p14:tracePt t="184682" x="6940550" y="5143500"/>
          <p14:tracePt t="184698" x="6915150" y="5099050"/>
          <p14:tracePt t="184716" x="6902450" y="5067300"/>
          <p14:tracePt t="184732" x="6896100" y="5048250"/>
          <p14:tracePt t="184749" x="6889750" y="5035550"/>
          <p14:tracePt t="184765" x="6889750" y="5029200"/>
          <p14:tracePt t="184783" x="6889750" y="5010150"/>
          <p14:tracePt t="184799" x="6889750" y="4984750"/>
          <p14:tracePt t="184815" x="6889750" y="4959350"/>
          <p14:tracePt t="184832" x="6896100" y="4921250"/>
          <p14:tracePt t="184850" x="6908800" y="4883150"/>
          <p14:tracePt t="184865" x="6921500" y="4864100"/>
          <p14:tracePt t="184882" x="6940550" y="4851400"/>
          <p14:tracePt t="184899" x="6959600" y="4832350"/>
          <p14:tracePt t="184916" x="6997700" y="4819650"/>
          <p14:tracePt t="184932" x="7048500" y="4806950"/>
          <p14:tracePt t="184949" x="7061200" y="4800600"/>
          <p14:tracePt t="184966" x="7086600" y="4800600"/>
          <p14:tracePt t="184984" x="7131050" y="4800600"/>
          <p14:tracePt t="184999" x="7156450" y="4800600"/>
          <p14:tracePt t="185016" x="7162800" y="4800600"/>
          <p14:tracePt t="185032" x="7169150" y="4800600"/>
          <p14:tracePt t="185050" x="7175500" y="4800600"/>
          <p14:tracePt t="185065" x="7188200" y="4800600"/>
          <p14:tracePt t="185082" x="7200900" y="4813300"/>
          <p14:tracePt t="185099" x="7226300" y="4826000"/>
          <p14:tracePt t="185117" x="7245350" y="4838700"/>
          <p14:tracePt t="185132" x="7251700" y="4845050"/>
          <p14:tracePt t="185154" x="7258050" y="4851400"/>
          <p14:tracePt t="185170" x="7264400" y="4870450"/>
          <p14:tracePt t="185185" x="7270750" y="4889500"/>
          <p14:tracePt t="185199" x="7270750" y="4908550"/>
          <p14:tracePt t="185216" x="7283450" y="4933950"/>
          <p14:tracePt t="185232" x="7302500" y="4965700"/>
          <p14:tracePt t="185233" x="7308850" y="4991100"/>
          <p14:tracePt t="185250" x="7308850" y="5010150"/>
          <p14:tracePt t="185266" x="7308850" y="5041900"/>
          <p14:tracePt t="185283" x="7308850" y="5060950"/>
          <p14:tracePt t="185299" x="7308850" y="5073650"/>
          <p14:tracePt t="185317" x="7308850" y="5086350"/>
          <p14:tracePt t="185333" x="7308850" y="5099050"/>
          <p14:tracePt t="185349" x="7308850" y="5111750"/>
          <p14:tracePt t="185366" x="7308850" y="5118100"/>
          <p14:tracePt t="185384" x="7308850" y="5130800"/>
          <p14:tracePt t="185399" x="7296150" y="5149850"/>
          <p14:tracePt t="185416" x="7283450" y="5162550"/>
          <p14:tracePt t="185432" x="7277100" y="5175250"/>
          <p14:tracePt t="185434" x="7264400" y="5175250"/>
          <p14:tracePt t="185450" x="7251700" y="5187950"/>
          <p14:tracePt t="185466" x="7219950" y="5187950"/>
          <p14:tracePt t="185483" x="7181850" y="5207000"/>
          <p14:tracePt t="185499" x="7150100" y="5207000"/>
          <p14:tracePt t="185517" x="7118350" y="5207000"/>
          <p14:tracePt t="185533" x="7112000" y="5207000"/>
          <p14:tracePt t="185550" x="7099300" y="5207000"/>
          <p14:tracePt t="185567" x="7086600" y="5207000"/>
          <p14:tracePt t="185584" x="7061200" y="5207000"/>
          <p14:tracePt t="185600" x="7029450" y="5181600"/>
          <p14:tracePt t="185616" x="6991350" y="5168900"/>
          <p14:tracePt t="185633" x="6959600" y="5143500"/>
          <p14:tracePt t="185651" x="6953250" y="5124450"/>
          <p14:tracePt t="185666" x="6940550" y="5105400"/>
          <p14:tracePt t="185683" x="6940550" y="5086350"/>
          <p14:tracePt t="185700" x="6934200" y="5054600"/>
          <p14:tracePt t="185717" x="6921500" y="5029200"/>
          <p14:tracePt t="185733" x="6921500" y="4991100"/>
          <p14:tracePt t="185750" x="6921500" y="4965700"/>
          <p14:tracePt t="185766" x="6921500" y="4927600"/>
          <p14:tracePt t="185784" x="6921500" y="4883150"/>
          <p14:tracePt t="185800" x="6934200" y="4826000"/>
          <p14:tracePt t="185816" x="6946900" y="4787900"/>
          <p14:tracePt t="185833" x="6972300" y="4762500"/>
          <p14:tracePt t="185834" x="6978650" y="4762500"/>
          <p14:tracePt t="185851" x="6997700" y="4762500"/>
          <p14:tracePt t="185866" x="7073900" y="4762500"/>
          <p14:tracePt t="185883" x="7194550" y="4781550"/>
          <p14:tracePt t="185900" x="7277100" y="4813300"/>
          <p14:tracePt t="185917" x="7289800" y="4819650"/>
          <p14:tracePt t="185954" x="7296150" y="4826000"/>
          <p14:tracePt t="185962" x="7296150" y="4838700"/>
          <p14:tracePt t="185970" x="7296150" y="4851400"/>
          <p14:tracePt t="185984" x="7296150" y="4870450"/>
          <p14:tracePt t="186000" x="7308850" y="4914900"/>
          <p14:tracePt t="186017" x="7308850" y="4933950"/>
          <p14:tracePt t="186018" x="7308850" y="4940300"/>
          <p14:tracePt t="186033" x="7308850" y="4946650"/>
          <p14:tracePt t="186051" x="7308850" y="4953000"/>
          <p14:tracePt t="186074" x="7308850" y="4965700"/>
          <p14:tracePt t="186083" x="7308850" y="4972050"/>
          <p14:tracePt t="186100" x="7308850" y="4991100"/>
          <p14:tracePt t="186117" x="7296150" y="5010150"/>
          <p14:tracePt t="186133" x="7289800" y="5022850"/>
          <p14:tracePt t="186150" x="7289800" y="5029200"/>
          <p14:tracePt t="186167" x="7283450" y="5041900"/>
          <p14:tracePt t="186185" x="7277100" y="5048250"/>
          <p14:tracePt t="186200" x="7270750" y="5060950"/>
          <p14:tracePt t="186217" x="7258050" y="5086350"/>
          <p14:tracePt t="186218" x="7251700" y="5099050"/>
          <p14:tracePt t="186233" x="7239000" y="5111750"/>
          <p14:tracePt t="186251" x="7239000" y="5118100"/>
          <p14:tracePt t="186267" x="7232650" y="5118100"/>
          <p14:tracePt t="186284" x="7226300" y="5130800"/>
          <p14:tracePt t="186314" x="7219950" y="5130800"/>
          <p14:tracePt t="186330" x="7213600" y="5130800"/>
          <p14:tracePt t="186338" x="7207250" y="5130800"/>
          <p14:tracePt t="186350" x="7200900" y="5137150"/>
          <p14:tracePt t="186367" x="7169150" y="5137150"/>
          <p14:tracePt t="186384" x="7156450" y="5137150"/>
          <p14:tracePt t="186400" x="7137400" y="5137150"/>
          <p14:tracePt t="186458" x="7131050" y="5137150"/>
          <p14:tracePt t="186466" x="7118350" y="5137150"/>
          <p14:tracePt t="186473" x="7112000" y="5137150"/>
          <p14:tracePt t="186484" x="7092950" y="5137150"/>
          <p14:tracePt t="186500" x="7073900" y="5137150"/>
          <p14:tracePt t="186517" x="7061200" y="5137150"/>
          <p14:tracePt t="186535" x="7054850" y="5137150"/>
          <p14:tracePt t="186550" x="7048500" y="5137150"/>
          <p14:tracePt t="186567" x="7029450" y="5118100"/>
          <p14:tracePt t="186584" x="7010400" y="5105400"/>
          <p14:tracePt t="186601" x="7010400" y="5099050"/>
          <p14:tracePt t="186617" x="6991350" y="5080000"/>
          <p14:tracePt t="186634" x="6972300" y="5060950"/>
          <p14:tracePt t="186651" x="6959600" y="5035550"/>
          <p14:tracePt t="186668" x="6953250" y="5016500"/>
          <p14:tracePt t="186684" x="6953250" y="4997450"/>
          <p14:tracePt t="186701" x="6953250" y="4972050"/>
          <p14:tracePt t="186717" x="6953250" y="4946650"/>
          <p14:tracePt t="186735" x="6953250" y="4921250"/>
          <p14:tracePt t="186751" x="6953250" y="4895850"/>
          <p14:tracePt t="186767" x="6953250" y="4883150"/>
          <p14:tracePt t="186784" x="6959600" y="4876800"/>
          <p14:tracePt t="186801" x="6978650" y="4870450"/>
          <p14:tracePt t="186817" x="7004050" y="4870450"/>
          <p14:tracePt t="186834" x="7042150" y="4870450"/>
          <p14:tracePt t="186850" x="7080250" y="4870450"/>
          <p14:tracePt t="186868" x="7131050" y="4870450"/>
          <p14:tracePt t="186884" x="7156450" y="4870450"/>
          <p14:tracePt t="186914" x="7162800" y="4870450"/>
          <p14:tracePt t="186921" x="7162800" y="4876800"/>
          <p14:tracePt t="186935" x="7169150" y="4876800"/>
          <p14:tracePt t="186951" x="7175500" y="4889500"/>
          <p14:tracePt t="186968" x="7188200" y="4902200"/>
          <p14:tracePt t="186984" x="7194550" y="4914900"/>
          <p14:tracePt t="187002" x="7194550" y="4921250"/>
          <p14:tracePt t="187018" x="7207250" y="4940300"/>
          <p14:tracePt t="187034" x="7207250" y="4959350"/>
          <p14:tracePt t="187051" x="7213600" y="4991100"/>
          <p14:tracePt t="187069" x="7213600" y="5010150"/>
          <p14:tracePt t="187084" x="7213600" y="5029200"/>
          <p14:tracePt t="187101" x="7213600" y="5054600"/>
          <p14:tracePt t="187117" x="7213600" y="5073650"/>
          <p14:tracePt t="187135" x="7213600" y="5086350"/>
          <p14:tracePt t="187151" x="7213600" y="5099050"/>
          <p14:tracePt t="187168" x="7213600" y="5111750"/>
          <p14:tracePt t="187184" x="7207250" y="5124450"/>
          <p14:tracePt t="187202" x="7194550" y="5143500"/>
          <p14:tracePt t="187218" x="7175500" y="5156200"/>
          <p14:tracePt t="187234" x="7162800" y="5162550"/>
          <p14:tracePt t="187251" x="7156450" y="5168900"/>
          <p14:tracePt t="187269" x="7143750" y="5168900"/>
          <p14:tracePt t="187290" x="7137400" y="5168900"/>
          <p14:tracePt t="187301" x="7131050" y="5168900"/>
          <p14:tracePt t="187318" x="7092950" y="5168900"/>
          <p14:tracePt t="187335" x="7035800" y="5137150"/>
          <p14:tracePt t="187351" x="6985000" y="5124450"/>
          <p14:tracePt t="187368" x="6959600" y="5111750"/>
          <p14:tracePt t="187385" x="6946900" y="5111750"/>
          <p14:tracePt t="187402" x="6940550" y="5111750"/>
          <p14:tracePt t="187418" x="6927850" y="5105400"/>
          <p14:tracePt t="187435" x="6915150" y="5092700"/>
          <p14:tracePt t="187451" x="6902450" y="5067300"/>
          <p14:tracePt t="187469" x="6889750" y="5029200"/>
          <p14:tracePt t="187485" x="6889750" y="4991100"/>
          <p14:tracePt t="187501" x="6883400" y="4972050"/>
          <p14:tracePt t="187518" x="6883400" y="4953000"/>
          <p14:tracePt t="187536" x="6883400" y="4921250"/>
          <p14:tracePt t="187551" x="6883400" y="4902200"/>
          <p14:tracePt t="187568" x="6889750" y="4895850"/>
          <p14:tracePt t="187585" x="6908800" y="4870450"/>
          <p14:tracePt t="187602" x="6927850" y="4857750"/>
          <p14:tracePt t="187618" x="6940550" y="4851400"/>
          <p14:tracePt t="187635" x="6946900" y="4845050"/>
          <p14:tracePt t="187651" x="6953250" y="4845050"/>
          <p14:tracePt t="187669" x="6972300" y="4845050"/>
          <p14:tracePt t="187685" x="7010400" y="4845050"/>
          <p14:tracePt t="187701" x="7054850" y="4845050"/>
          <p14:tracePt t="187718" x="7086600" y="4845050"/>
          <p14:tracePt t="187736" x="7092950" y="4845050"/>
          <p14:tracePt t="187752" x="7105650" y="4845050"/>
          <p14:tracePt t="187768" x="7137400" y="4845050"/>
          <p14:tracePt t="187786" x="7219950" y="4870450"/>
          <p14:tracePt t="187802" x="7245350" y="4876800"/>
          <p14:tracePt t="187963" x="7251700" y="4883150"/>
          <p14:tracePt t="187986" x="7258050" y="4889500"/>
          <p14:tracePt t="188010" x="7258050" y="4902200"/>
          <p14:tracePt t="189194" x="7258050" y="4908550"/>
          <p14:tracePt t="189202" x="7258050" y="4914900"/>
          <p14:tracePt t="189210" x="7245350" y="4914900"/>
          <p14:tracePt t="189219" x="7239000" y="4921250"/>
          <p14:tracePt t="189236" x="7207250" y="4927600"/>
          <p14:tracePt t="189253" x="7181850" y="4946650"/>
          <p14:tracePt t="189271" x="7156450" y="4953000"/>
          <p14:tracePt t="189286" x="7118350" y="4965700"/>
          <p14:tracePt t="189303" x="7080250" y="4978400"/>
          <p14:tracePt t="189319" x="7054850" y="4984750"/>
          <p14:tracePt t="189338" x="7016750" y="4984750"/>
          <p14:tracePt t="189354" x="7016750" y="4991100"/>
          <p14:tracePt t="189370" x="7010400" y="4991100"/>
          <p14:tracePt t="189394" x="7004050" y="4991100"/>
          <p14:tracePt t="189410" x="6997700" y="4991100"/>
          <p14:tracePt t="189420" x="6991350" y="4991100"/>
          <p14:tracePt t="189436" x="6972300" y="4991100"/>
          <p14:tracePt t="189453" x="6959600" y="4991100"/>
          <p14:tracePt t="189514" x="6953250" y="4997450"/>
          <p14:tracePt t="189539" x="6940550" y="4997450"/>
          <p14:tracePt t="189546" x="6927850" y="4997450"/>
          <p14:tracePt t="189554" x="6915150" y="5003800"/>
          <p14:tracePt t="189570" x="6902450" y="5003800"/>
          <p14:tracePt t="189587" x="6889750" y="5010150"/>
          <p14:tracePt t="189634" x="6883400" y="5010150"/>
          <p14:tracePt t="189642" x="6864350" y="5010150"/>
          <p14:tracePt t="189653" x="6845300" y="5010150"/>
          <p14:tracePt t="189670" x="6807200" y="5010150"/>
          <p14:tracePt t="189687" x="6781800" y="5010150"/>
          <p14:tracePt t="190195" x="6775450" y="5010150"/>
          <p14:tracePt t="190202" x="6762750" y="5010150"/>
          <p14:tracePt t="190210" x="6724650" y="5010150"/>
          <p14:tracePt t="190220" x="6686550" y="5010150"/>
          <p14:tracePt t="190237" x="6559550" y="5010150"/>
          <p14:tracePt t="190254" x="6375400" y="4978400"/>
          <p14:tracePt t="190271" x="6159500" y="4946650"/>
          <p14:tracePt t="190287" x="6026150" y="4933950"/>
          <p14:tracePt t="190304" x="5924550" y="4927600"/>
          <p14:tracePt t="190321" x="5829300" y="4927600"/>
          <p14:tracePt t="190338" x="5638800" y="4902200"/>
          <p14:tracePt t="190354" x="5499100" y="4902200"/>
          <p14:tracePt t="190370" x="5372100" y="4902200"/>
          <p14:tracePt t="190387" x="5264150" y="4902200"/>
          <p14:tracePt t="190405" x="5194300" y="4902200"/>
          <p14:tracePt t="190421" x="5149850" y="4908550"/>
          <p14:tracePt t="190437" x="5118100" y="4908550"/>
          <p14:tracePt t="190454" x="5086350" y="4908550"/>
          <p14:tracePt t="190472" x="5041900" y="4908550"/>
          <p14:tracePt t="190487" x="4972050" y="4908550"/>
          <p14:tracePt t="190504" x="4921250" y="4908550"/>
          <p14:tracePt t="190521" x="4908550" y="4908550"/>
          <p14:tracePt t="190578" x="4902200" y="4908550"/>
          <p14:tracePt t="190586" x="4889500" y="4908550"/>
          <p14:tracePt t="190594" x="4864100" y="4914900"/>
          <p14:tracePt t="190605" x="4845050" y="4927600"/>
          <p14:tracePt t="190891" x="4838700" y="4927600"/>
          <p14:tracePt t="190906" x="4845050" y="4921250"/>
          <p14:tracePt t="190931" x="4845050" y="4914900"/>
          <p14:tracePt t="190955" x="4845050" y="4908550"/>
          <p14:tracePt t="190970" x="4845050" y="4902200"/>
          <p14:tracePt t="190995" x="4845050" y="4895850"/>
          <p14:tracePt t="191027" x="4845050" y="4889500"/>
          <p14:tracePt t="191034" x="4845050" y="4883150"/>
          <p14:tracePt t="191051" x="4845050" y="4876800"/>
          <p14:tracePt t="191066" x="4845050" y="4870450"/>
          <p14:tracePt t="191074" x="4845050" y="4864100"/>
          <p14:tracePt t="191115" x="4845050" y="4857750"/>
          <p14:tracePt t="191131" x="4845050" y="4851400"/>
          <p14:tracePt t="191146" x="4845050" y="4845050"/>
          <p14:tracePt t="191162" x="4845050" y="4832350"/>
          <p14:tracePt t="191170" x="4845050" y="4819650"/>
          <p14:tracePt t="191178" x="4845050" y="4813300"/>
          <p14:tracePt t="191189" x="4845050" y="4800600"/>
          <p14:tracePt t="191204" x="4838700" y="4794250"/>
          <p14:tracePt t="191221" x="4832350" y="4781550"/>
          <p14:tracePt t="191250" x="4826000" y="4775200"/>
          <p14:tracePt t="191491" x="4826000" y="4762500"/>
          <p14:tracePt t="191515" x="4819650" y="4762500"/>
          <p14:tracePt t="191579" x="4813300" y="4762500"/>
          <p14:tracePt t="191586" x="4806950" y="4762500"/>
          <p14:tracePt t="191594" x="4787900" y="4762500"/>
          <p14:tracePt t="191605" x="4768850" y="4762500"/>
          <p14:tracePt t="191622" x="4660900" y="4762500"/>
          <p14:tracePt t="191639" x="4546600" y="4762500"/>
          <p14:tracePt t="191656" x="4419600" y="4762500"/>
          <p14:tracePt t="191672" x="4311650" y="4768850"/>
          <p14:tracePt t="191688" x="4184650" y="4787900"/>
          <p14:tracePt t="191705" x="4025900" y="4806950"/>
          <p14:tracePt t="191707" x="3905250" y="4826000"/>
          <p14:tracePt t="191723" x="3663950" y="4864100"/>
          <p14:tracePt t="191739" x="3454400" y="4914900"/>
          <p14:tracePt t="191755" x="3257550" y="4997450"/>
          <p14:tracePt t="191772" x="3143250" y="5067300"/>
          <p14:tracePt t="191789" x="3028950" y="5156200"/>
          <p14:tracePt t="191805" x="2952750" y="5213350"/>
          <p14:tracePt t="191822" x="2870200" y="5264150"/>
          <p14:tracePt t="191838" x="2768600" y="5302250"/>
          <p14:tracePt t="191856" x="2660650" y="5340350"/>
          <p14:tracePt t="191872" x="2584450" y="5378450"/>
          <p14:tracePt t="191889" x="2501900" y="5410200"/>
          <p14:tracePt t="191890" x="2476500" y="5416550"/>
          <p14:tracePt t="191905" x="2457450" y="5422900"/>
          <p14:tracePt t="191924" x="2413000" y="5435600"/>
          <p14:tracePt t="191939" x="2355850" y="5435600"/>
          <p14:tracePt t="191955" x="2279650" y="5435600"/>
          <p14:tracePt t="191972" x="2197100" y="5448300"/>
          <p14:tracePt t="191988" x="2139950" y="5454650"/>
          <p14:tracePt t="192007" x="2101850" y="5461000"/>
          <p14:tracePt t="192023" x="2089150" y="5461000"/>
          <p14:tracePt t="192039" x="2082800" y="5461000"/>
          <p14:tracePt t="192055" x="2063750" y="5454650"/>
          <p14:tracePt t="192073" x="1968500" y="5397500"/>
          <p14:tracePt t="192089" x="1828800" y="5365750"/>
          <p14:tracePt t="192106" x="1727200" y="5334000"/>
          <p14:tracePt t="192122" x="1689100" y="5334000"/>
          <p14:tracePt t="192171" x="1682750" y="5334000"/>
          <p14:tracePt t="192251" x="1676400" y="5327650"/>
          <p14:tracePt t="192258" x="1663700" y="5314950"/>
          <p14:tracePt t="192266" x="1657350" y="5308600"/>
          <p14:tracePt t="192274" x="1644650" y="5295900"/>
          <p14:tracePt t="192289" x="1631950" y="5283200"/>
          <p14:tracePt t="192306" x="1600200" y="5257800"/>
          <p14:tracePt t="192331" x="1593850" y="5257800"/>
          <p14:tracePt t="192403" x="1587500" y="5257800"/>
          <p14:tracePt t="192410" x="1581150" y="5257800"/>
          <p14:tracePt t="192423" x="1574800" y="5257800"/>
          <p14:tracePt t="192439" x="1562100" y="5257800"/>
          <p14:tracePt t="192456" x="1549400" y="5264150"/>
          <p14:tracePt t="192474" x="1549400" y="5270500"/>
          <p14:tracePt t="192491" x="1536700" y="5270500"/>
          <p14:tracePt t="192506" x="1511300" y="5270500"/>
          <p14:tracePt t="192523" x="1466850" y="5251450"/>
          <p14:tracePt t="192540" x="1454150" y="5251450"/>
          <p14:tracePt t="192579" x="1447800" y="5251450"/>
          <p14:tracePt t="192586" x="1441450" y="5245100"/>
          <p14:tracePt t="192595" x="1441450" y="5238750"/>
          <p14:tracePt t="192607" x="1435100" y="5232400"/>
          <p14:tracePt t="192623" x="1416050" y="5207000"/>
          <p14:tracePt t="192640" x="1409700" y="5194300"/>
          <p14:tracePt t="192682" x="1403350" y="5187950"/>
          <p14:tracePt t="192699" x="1403350" y="5175250"/>
          <p14:tracePt t="192707" x="1403350" y="5168900"/>
          <p14:tracePt t="192715" x="1397000" y="5162550"/>
          <p14:tracePt t="192723" x="1397000" y="5149850"/>
          <p14:tracePt t="192739" x="1397000" y="5143500"/>
          <p14:tracePt t="192757" x="1397000" y="5137150"/>
          <p14:tracePt t="192779" x="1397000" y="5130800"/>
          <p14:tracePt t="192790" x="1397000" y="5124450"/>
          <p14:tracePt t="192806" x="1397000" y="5111750"/>
          <p14:tracePt t="192824" x="1397000" y="5092700"/>
          <p14:tracePt t="192840" x="1397000" y="5073650"/>
          <p14:tracePt t="192856" x="1397000" y="5054600"/>
          <p14:tracePt t="192873" x="1397000" y="5035550"/>
          <p14:tracePt t="192891" x="1416050" y="5010150"/>
          <p14:tracePt t="192906" x="1428750" y="4997450"/>
          <p14:tracePt t="192923" x="1441450" y="4984750"/>
          <p14:tracePt t="192940" x="1454150" y="4978400"/>
          <p14:tracePt t="192957" x="1473200" y="4978400"/>
          <p14:tracePt t="192973" x="1530350" y="4972050"/>
          <p14:tracePt t="192990" x="1581150" y="4972050"/>
          <p14:tracePt t="193006" x="1619250" y="4972050"/>
          <p14:tracePt t="193024" x="1644650" y="4972050"/>
          <p14:tracePt t="193040" x="1657350" y="4972050"/>
          <p14:tracePt t="193075" x="1663700" y="4972050"/>
          <p14:tracePt t="193082" x="1670050" y="4972050"/>
          <p14:tracePt t="193091" x="1676400" y="4972050"/>
          <p14:tracePt t="193107" x="1720850" y="4991100"/>
          <p14:tracePt t="193123" x="1746250" y="5003800"/>
          <p14:tracePt t="193140" x="1765300" y="5016500"/>
          <p14:tracePt t="193157" x="1771650" y="5016500"/>
          <p14:tracePt t="193179" x="1778000" y="5022850"/>
          <p14:tracePt t="193190" x="1784350" y="5035550"/>
          <p14:tracePt t="193206" x="1784350" y="5041900"/>
          <p14:tracePt t="193224" x="1790700" y="5054600"/>
          <p14:tracePt t="193240" x="1790700" y="5073650"/>
          <p14:tracePt t="193257" x="1797050" y="5086350"/>
          <p14:tracePt t="193273" x="1797050" y="5105400"/>
          <p14:tracePt t="193274" x="1797050" y="5111750"/>
          <p14:tracePt t="193291" x="1797050" y="5124450"/>
          <p14:tracePt t="193307" x="1797050" y="5137150"/>
          <p14:tracePt t="193323" x="1797050" y="5143500"/>
          <p14:tracePt t="193340" x="1803400" y="5156200"/>
          <p14:tracePt t="193358" x="1803400" y="5168900"/>
          <p14:tracePt t="193373" x="1803400" y="5175250"/>
          <p14:tracePt t="193390" x="1803400" y="5194300"/>
          <p14:tracePt t="193407" x="1803400" y="5213350"/>
          <p14:tracePt t="193424" x="1803400" y="5226050"/>
          <p14:tracePt t="193441" x="1803400" y="5232400"/>
          <p14:tracePt t="193483" x="1803400" y="5238750"/>
          <p14:tracePt t="193523" x="1797050" y="5238750"/>
          <p14:tracePt t="193555" x="1790700" y="5245100"/>
          <p14:tracePt t="193571" x="1784350" y="5245100"/>
          <p14:tracePt t="193586" x="1778000" y="5245100"/>
          <p14:tracePt t="193594" x="1771650" y="5257800"/>
          <p14:tracePt t="193619" x="1765300" y="5264150"/>
          <p14:tracePt t="193643" x="1758950" y="5264150"/>
          <p14:tracePt t="193650" x="1752600" y="5264150"/>
          <p14:tracePt t="193666" x="1739900" y="5276850"/>
          <p14:tracePt t="193674" x="1733550" y="5276850"/>
          <p14:tracePt t="193691" x="1720850" y="5276850"/>
          <p14:tracePt t="193707" x="1701800" y="5289550"/>
          <p14:tracePt t="193725" x="1695450" y="5289550"/>
          <p14:tracePt t="193740" x="1682750" y="5295900"/>
          <p14:tracePt t="193757" x="1670050" y="5295900"/>
          <p14:tracePt t="193774" x="1663700" y="5295900"/>
          <p14:tracePt t="193791" x="1651000" y="5295900"/>
          <p14:tracePt t="193807" x="1638300" y="5295900"/>
          <p14:tracePt t="193824" x="1631950" y="5295900"/>
          <p14:tracePt t="193841" x="1612900" y="5295900"/>
          <p14:tracePt t="193858" x="1581150" y="5295900"/>
          <p14:tracePt t="193874" x="1568450" y="5295900"/>
          <p14:tracePt t="193891" x="1524000" y="5270500"/>
          <p14:tracePt t="193907" x="1517650" y="5270500"/>
          <p14:tracePt t="193971" x="1511300" y="5264150"/>
          <p14:tracePt t="193978" x="1504950" y="5264150"/>
          <p14:tracePt t="193992" x="1498600" y="5264150"/>
          <p14:tracePt t="194007" x="1498600" y="5257800"/>
          <p14:tracePt t="194024" x="1479550" y="5238750"/>
          <p14:tracePt t="194041" x="1466850" y="5232400"/>
          <p14:tracePt t="194058" x="1447800" y="5200650"/>
          <p14:tracePt t="194074" x="1441450" y="5200650"/>
          <p14:tracePt t="194075" x="1435100" y="5187950"/>
          <p14:tracePt t="194091" x="1428750" y="5168900"/>
          <p14:tracePt t="194107" x="1416050" y="5149850"/>
          <p14:tracePt t="194125" x="1409700" y="5124450"/>
          <p14:tracePt t="194141" x="1409700" y="5105400"/>
          <p14:tracePt t="194158" x="1409700" y="5080000"/>
          <p14:tracePt t="194174" x="1409700" y="5060950"/>
          <p14:tracePt t="194191" x="1416050" y="5029200"/>
          <p14:tracePt t="194208" x="1428750" y="5010150"/>
          <p14:tracePt t="194224" x="1454150" y="4991100"/>
          <p14:tracePt t="194241" x="1479550" y="4972050"/>
          <p14:tracePt t="194259" x="1517650" y="4972050"/>
          <p14:tracePt t="194274" x="1555750" y="4972050"/>
          <p14:tracePt t="194291" x="1587500" y="4972050"/>
          <p14:tracePt t="194308" x="1606550" y="4972050"/>
          <p14:tracePt t="194325" x="1612900" y="4972050"/>
          <p14:tracePt t="194341" x="1625600" y="4978400"/>
          <p14:tracePt t="194358" x="1631950" y="4991100"/>
          <p14:tracePt t="194374" x="1644650" y="5022850"/>
          <p14:tracePt t="194392" x="1657350" y="5054600"/>
          <p14:tracePt t="194408" x="1657350" y="5099050"/>
          <p14:tracePt t="194425" x="1657350" y="5143500"/>
          <p14:tracePt t="194441" x="1657350" y="5213350"/>
          <p14:tracePt t="194459" x="1670050" y="5270500"/>
          <p14:tracePt t="194474" x="1682750" y="5302250"/>
          <p14:tracePt t="194491" x="1701800" y="5346700"/>
          <p14:tracePt t="194508" x="1739900" y="5403850"/>
          <p14:tracePt t="194525" x="1765300" y="5435600"/>
          <p14:tracePt t="194541" x="1790700" y="5467350"/>
          <p14:tracePt t="194558" x="1828800" y="5511800"/>
          <p14:tracePt t="194575" x="1866900" y="5549900"/>
          <p14:tracePt t="194592" x="1898650" y="5594350"/>
          <p14:tracePt t="194608" x="1936750" y="5632450"/>
          <p14:tracePt t="194625" x="1962150" y="5670550"/>
          <p14:tracePt t="194641" x="2000250" y="5715000"/>
          <p14:tracePt t="194659" x="2038350" y="5753100"/>
          <p14:tracePt t="194675" x="2044700" y="5759450"/>
          <p14:tracePt t="194699" x="2051050" y="5765800"/>
          <p14:tracePt t="194715" x="2057400" y="5765800"/>
          <p14:tracePt t="194725" x="2063750" y="5778500"/>
          <p14:tracePt t="194741" x="2108200" y="5797550"/>
          <p14:tracePt t="194758" x="2146300" y="5816600"/>
          <p14:tracePt t="194775" x="2159000" y="5822950"/>
          <p14:tracePt t="194811" x="2165350" y="5822950"/>
          <p14:tracePt t="194843" x="2165350" y="5829300"/>
          <p14:tracePt t="194931" x="2171700" y="5829300"/>
          <p14:tracePt t="194939" x="2171700" y="5835650"/>
          <p14:tracePt t="194947" x="2184400" y="5867400"/>
          <p14:tracePt t="194958" x="2241550" y="5892800"/>
          <p14:tracePt t="194975" x="2413000" y="5981700"/>
          <p14:tracePt t="194991" x="2654300" y="6076950"/>
          <p14:tracePt t="195009" x="2800350" y="6140450"/>
          <p14:tracePt t="195025" x="2844800" y="6153150"/>
          <p14:tracePt t="195083" x="2851150" y="6159500"/>
          <p14:tracePt t="195091" x="2857500" y="6165850"/>
          <p14:tracePt t="195099" x="2863850" y="6172200"/>
          <p14:tracePt t="195108" x="2876550" y="6178550"/>
          <p14:tracePt t="195125" x="2895600" y="6184900"/>
          <p14:tracePt t="195142" x="2914650" y="6197600"/>
          <p14:tracePt t="195159" x="2921000" y="6197600"/>
          <p14:tracePt t="195175" x="2933700" y="6197600"/>
          <p14:tracePt t="195192" x="2965450" y="6203950"/>
          <p14:tracePt t="195208" x="3060700" y="6229350"/>
          <p14:tracePt t="195226" x="3175000" y="6254750"/>
          <p14:tracePt t="195242" x="3276600" y="6286500"/>
          <p14:tracePt t="195258" x="3371850" y="6311900"/>
          <p14:tracePt t="195275" x="3384550" y="6311900"/>
          <p14:tracePt t="195307" x="3390900" y="6311900"/>
          <p14:tracePt t="195315" x="3397250" y="6311900"/>
          <p14:tracePt t="195325" x="3409950" y="6318250"/>
          <p14:tracePt t="195342" x="3441700" y="6330950"/>
          <p14:tracePt t="195359" x="3460750" y="6343650"/>
          <p14:tracePt t="195376" x="3467100" y="6350000"/>
          <p14:tracePt t="195499" x="3479800" y="6350000"/>
          <p14:tracePt t="195515" x="3486150" y="6350000"/>
          <p14:tracePt t="195523" x="3498850" y="6350000"/>
          <p14:tracePt t="195539" x="3505200" y="6343650"/>
          <p14:tracePt t="195547" x="3517900" y="6330950"/>
          <p14:tracePt t="195559" x="3530600" y="6318250"/>
          <p14:tracePt t="195577" x="3536950" y="6305550"/>
          <p14:tracePt t="195592" x="3543300" y="6299200"/>
          <p14:tracePt t="195609" x="3549650" y="6280150"/>
          <p14:tracePt t="195627" x="3549650" y="6273800"/>
          <p14:tracePt t="195643" x="3549650" y="6235700"/>
          <p14:tracePt t="195659" x="3556000" y="6229350"/>
          <p14:tracePt t="195676" x="3568700" y="6223000"/>
          <p14:tracePt t="195699" x="3575050" y="6223000"/>
          <p14:tracePt t="195811" x="3581400" y="6223000"/>
          <p14:tracePt t="195818" x="3600450" y="6223000"/>
          <p14:tracePt t="195827" x="3606800" y="6223000"/>
          <p14:tracePt t="195842" x="3683000" y="6223000"/>
          <p14:tracePt t="195859" x="3822700" y="6242050"/>
          <p14:tracePt t="195876" x="3975100" y="6261100"/>
          <p14:tracePt t="195893" x="4178300" y="6292850"/>
          <p14:tracePt t="195909" x="4381500" y="6330950"/>
          <p14:tracePt t="195927" x="4572000" y="6388100"/>
          <p14:tracePt t="195942" x="4800600" y="6451600"/>
          <p14:tracePt t="195960" x="5060950" y="6508750"/>
          <p14:tracePt t="195977" x="5276850" y="6546850"/>
          <p14:tracePt t="195993" x="5492750" y="6572250"/>
          <p14:tracePt t="196009" x="5645150" y="6597650"/>
          <p14:tracePt t="196027" x="5829300" y="6610350"/>
          <p14:tracePt t="196043" x="5911850" y="6610350"/>
          <p14:tracePt t="196059" x="5981700" y="6610350"/>
          <p14:tracePt t="196076" x="6064250" y="6604000"/>
          <p14:tracePt t="196094" x="6165850" y="6597650"/>
          <p14:tracePt t="196110" x="6286500" y="6591300"/>
          <p14:tracePt t="196126" x="6413500" y="6591300"/>
          <p14:tracePt t="196143" x="6534150" y="6616700"/>
          <p14:tracePt t="196160" x="6667500" y="6648450"/>
          <p14:tracePt t="196177" x="6781800" y="6661150"/>
          <p14:tracePt t="196193" x="6896100" y="6667500"/>
          <p14:tracePt t="196210" x="7010400" y="6667500"/>
          <p14:tracePt t="196227" x="7099300" y="6667500"/>
          <p14:tracePt t="196243" x="7124700" y="6667500"/>
          <p14:tracePt t="196259" x="7143750" y="6661150"/>
          <p14:tracePt t="196276" x="7156450" y="6661150"/>
          <p14:tracePt t="196294" x="7188200" y="6661150"/>
          <p14:tracePt t="196310" x="7219950" y="6654800"/>
          <p14:tracePt t="196326" x="7283450" y="6648450"/>
          <p14:tracePt t="196343" x="7353300" y="6642100"/>
          <p14:tracePt t="196361" x="7410450" y="6629400"/>
          <p14:tracePt t="196376" x="7493000" y="6610350"/>
          <p14:tracePt t="196393" x="7556500" y="6597650"/>
          <p14:tracePt t="196394" x="7569200" y="6597650"/>
          <p14:tracePt t="196410" x="7588250" y="6584950"/>
          <p14:tracePt t="196427" x="7600950" y="6584950"/>
          <p14:tracePt t="196443" x="7607300" y="6584950"/>
          <p14:tracePt t="196460" x="7620000" y="6584950"/>
          <p14:tracePt t="196476" x="7651750" y="6584950"/>
          <p14:tracePt t="196494" x="7689850" y="6584950"/>
          <p14:tracePt t="196510" x="7715250" y="6584950"/>
          <p14:tracePt t="196526" x="7740650" y="6584950"/>
          <p14:tracePt t="196543" x="7772400" y="6584950"/>
          <p14:tracePt t="196561" x="7816850" y="6591300"/>
          <p14:tracePt t="196577" x="7842250" y="6591300"/>
          <p14:tracePt t="196593" x="7854950" y="6591300"/>
          <p14:tracePt t="196715" x="7861300" y="6597650"/>
          <p14:tracePt t="196754" x="7861300" y="6604000"/>
          <p14:tracePt t="196771" x="7854950" y="6604000"/>
          <p14:tracePt t="196779" x="7854950" y="6610350"/>
          <p14:tracePt t="196787" x="7848600" y="6610350"/>
          <p14:tracePt t="196795" x="7842250" y="6610350"/>
          <p14:tracePt t="196819" x="7835900" y="6610350"/>
          <p14:tracePt t="196827" x="7829550" y="6610350"/>
          <p14:tracePt t="196843" x="7804150" y="6610350"/>
          <p14:tracePt t="196861" x="7766050" y="6610350"/>
          <p14:tracePt t="196877" x="7727950" y="6597650"/>
          <p14:tracePt t="196893" x="7715250" y="6597650"/>
          <p14:tracePt t="196915" x="7708900" y="6591300"/>
          <p14:tracePt t="196940" x="7708900" y="6584950"/>
          <p14:tracePt t="196947" x="7702550" y="6572250"/>
          <p14:tracePt t="196960" x="7689850" y="6553200"/>
          <p14:tracePt t="196977" x="7670800" y="6540500"/>
          <p14:tracePt t="196994" x="7670800" y="6527800"/>
          <p14:tracePt t="197011" x="7670800" y="6521450"/>
          <p14:tracePt t="197027" x="7664450" y="6502400"/>
          <p14:tracePt t="197044" x="7664450" y="6477000"/>
          <p14:tracePt t="197061" x="7664450" y="6451600"/>
          <p14:tracePt t="197077" x="7664450" y="6432550"/>
          <p14:tracePt t="197094" x="7664450" y="6419850"/>
          <p14:tracePt t="197110" x="7664450" y="6400800"/>
          <p14:tracePt t="197128" x="7664450" y="6369050"/>
          <p14:tracePt t="197143" x="7664450" y="6362700"/>
          <p14:tracePt t="197160" x="7664450" y="6350000"/>
          <p14:tracePt t="197177" x="7670800" y="6330950"/>
          <p14:tracePt t="197195" x="7696200" y="6292850"/>
          <p14:tracePt t="197210" x="7708900" y="6273800"/>
          <p14:tracePt t="197227" x="7740650" y="6242050"/>
          <p14:tracePt t="197244" x="7766050" y="6223000"/>
          <p14:tracePt t="197261" x="7791450" y="6203950"/>
          <p14:tracePt t="197277" x="7829550" y="6184900"/>
          <p14:tracePt t="197295" x="7854950" y="6165850"/>
          <p14:tracePt t="197310" x="7874000" y="6159500"/>
          <p14:tracePt t="197328" x="7912100" y="6146800"/>
          <p14:tracePt t="197344" x="7956550" y="6140450"/>
          <p14:tracePt t="197360" x="8020050" y="6134100"/>
          <p14:tracePt t="197377" x="8083550" y="6121400"/>
          <p14:tracePt t="197395" x="8140700" y="6115050"/>
          <p14:tracePt t="197411" x="8172450" y="6115050"/>
          <p14:tracePt t="197427" x="8204200" y="6115050"/>
          <p14:tracePt t="197444" x="8248650" y="6115050"/>
          <p14:tracePt t="197462" x="8318500" y="6127750"/>
          <p14:tracePt t="197477" x="8362950" y="6134100"/>
          <p14:tracePt t="197494" x="8394700" y="6146800"/>
          <p14:tracePt t="197511" x="8426450" y="6159500"/>
          <p14:tracePt t="197528" x="8464550" y="6178550"/>
          <p14:tracePt t="197544" x="8489950" y="6197600"/>
          <p14:tracePt t="197561" x="8534400" y="6229350"/>
          <p14:tracePt t="197577" x="8585200" y="6267450"/>
          <p14:tracePt t="197595" x="8642350" y="6324600"/>
          <p14:tracePt t="197611" x="8667750" y="6369050"/>
          <p14:tracePt t="197627" x="8686800" y="6413500"/>
          <p14:tracePt t="197644" x="8699500" y="6457950"/>
          <p14:tracePt t="197662" x="8699500" y="6489700"/>
          <p14:tracePt t="197678" x="8699500" y="6515100"/>
          <p14:tracePt t="197694" x="8699500" y="6546850"/>
          <p14:tracePt t="197711" x="8680450" y="6591300"/>
          <p14:tracePt t="197728" x="8661400" y="6616700"/>
          <p14:tracePt t="197744" x="8642350" y="6648450"/>
          <p14:tracePt t="197761" x="8629650" y="6673850"/>
          <p14:tracePt t="197778" x="8610600" y="6692900"/>
          <p14:tracePt t="197795" x="8585200" y="6699250"/>
          <p14:tracePt t="197811" x="8547100" y="6705600"/>
          <p14:tracePt t="197828" x="8502650" y="6711950"/>
          <p14:tracePt t="197844" x="8451850" y="6718300"/>
          <p14:tracePt t="197862" x="8382000" y="6731000"/>
          <p14:tracePt t="197878" x="8318500" y="6743700"/>
          <p14:tracePt t="197895" x="8274050" y="6743700"/>
          <p14:tracePt t="197920" x="8204200" y="6743700"/>
          <p14:tracePt t="197929" x="8172450" y="6731000"/>
          <p14:tracePt t="197944" x="8121650" y="6724650"/>
          <p14:tracePt t="197961" x="8077200" y="6705600"/>
          <p14:tracePt t="197978" x="8039100" y="6705600"/>
          <p14:tracePt t="197996" x="8001000" y="6705600"/>
          <p14:tracePt t="198011" x="7950200" y="6705600"/>
          <p14:tracePt t="198028" x="7880350" y="6680200"/>
          <p14:tracePt t="198045" x="7791450" y="6661150"/>
          <p14:tracePt t="198062" x="7715250" y="6642100"/>
          <p14:tracePt t="198078" x="7702550" y="6635750"/>
          <p14:tracePt t="198095" x="7683500" y="6623050"/>
          <p14:tracePt t="198111" x="7658100" y="6604000"/>
          <p14:tracePt t="198129" x="7632700" y="6578600"/>
          <p14:tracePt t="198145" x="7588250" y="6540500"/>
          <p14:tracePt t="198161" x="7531100" y="6502400"/>
          <p14:tracePt t="198178" x="7499350" y="6477000"/>
          <p14:tracePt t="198196" x="7480300" y="6451600"/>
          <p14:tracePt t="198212" x="7480300" y="6419850"/>
          <p14:tracePt t="198228" x="7473950" y="6394450"/>
          <p14:tracePt t="198245" x="7473950" y="6362700"/>
          <p14:tracePt t="198262" x="7473950" y="6337300"/>
          <p14:tracePt t="198279" x="7473950" y="6311900"/>
          <p14:tracePt t="198295" x="7480300" y="6292850"/>
          <p14:tracePt t="198311" x="7493000" y="6261100"/>
          <p14:tracePt t="198329" x="7531100" y="6216650"/>
          <p14:tracePt t="198345" x="7562850" y="6172200"/>
          <p14:tracePt t="198361" x="7600950" y="6134100"/>
          <p14:tracePt t="198378" x="7626350" y="6108700"/>
          <p14:tracePt t="198380" x="7639050" y="6096000"/>
          <p14:tracePt t="198396" x="7677150" y="6076950"/>
          <p14:tracePt t="198411" x="7721600" y="6051550"/>
          <p14:tracePt t="198428" x="7778750" y="6045200"/>
          <p14:tracePt t="198445" x="7835900" y="6026150"/>
          <p14:tracePt t="198462" x="7905750" y="6000750"/>
          <p14:tracePt t="198478" x="7975600" y="5994400"/>
          <p14:tracePt t="198495" x="8058150" y="5994400"/>
          <p14:tracePt t="198511" x="8166100" y="5994400"/>
          <p14:tracePt t="198529" x="8274050" y="5994400"/>
          <p14:tracePt t="198545" x="8362950" y="5994400"/>
          <p14:tracePt t="198561" x="8426450" y="6000750"/>
          <p14:tracePt t="198578" x="8445500" y="6007100"/>
          <p14:tracePt t="198579" x="8464550" y="6007100"/>
          <p14:tracePt t="198596" x="8483600" y="6026150"/>
          <p14:tracePt t="198611" x="8515350" y="6045200"/>
          <p14:tracePt t="198629" x="8559800" y="6089650"/>
          <p14:tracePt t="198645" x="8597900" y="6146800"/>
          <p14:tracePt t="198663" x="8616950" y="6184900"/>
          <p14:tracePt t="198679" x="8636000" y="6229350"/>
          <p14:tracePt t="198695" x="8642350" y="6248400"/>
          <p14:tracePt t="198712" x="8648700" y="6273800"/>
          <p14:tracePt t="198729" x="8655050" y="6299200"/>
          <p14:tracePt t="198745" x="8655050" y="6337300"/>
          <p14:tracePt t="198762" x="8661400" y="6381750"/>
          <p14:tracePt t="198779" x="8661400" y="6445250"/>
          <p14:tracePt t="198796" x="8661400" y="6464300"/>
          <p14:tracePt t="198812" x="8655050" y="6483350"/>
          <p14:tracePt t="198829" x="8655050" y="6496050"/>
          <p14:tracePt t="198845" x="8648700" y="6496050"/>
          <p14:tracePt t="198863" x="8648700" y="6508750"/>
          <p14:tracePt t="198878" x="8636000" y="6515100"/>
          <p14:tracePt t="198895" x="8623300" y="6521450"/>
          <p14:tracePt t="198912" x="8597900" y="6534150"/>
          <p14:tracePt t="198930" x="8572500" y="6540500"/>
          <p14:tracePt t="198945" x="8547100" y="6553200"/>
          <p14:tracePt t="198962" x="8540750" y="6553200"/>
          <p14:tracePt t="199212" x="8534400" y="6553200"/>
          <p14:tracePt t="199398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43120" y="2828878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a=input("Type string1: ") 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b=input("Type string2: ") 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print(a+b)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print(a+”world”)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217134" y="2766891"/>
            <a:ext cx="3650227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Type string1: hello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Type string2: car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hellocar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9954803" y="2585209"/>
            <a:ext cx="288942" cy="31612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87479" y="2059212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입력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54584" y="3253611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698" y="404405"/>
            <a:ext cx="424026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문자열의 연결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(concatenation)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37891" y="3084766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9817795" y="2719651"/>
            <a:ext cx="662389" cy="53396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중괄호 17"/>
          <p:cNvSpPr/>
          <p:nvPr/>
        </p:nvSpPr>
        <p:spPr>
          <a:xfrm rot="10800000">
            <a:off x="8875630" y="3429043"/>
            <a:ext cx="166617" cy="404827"/>
          </a:xfrm>
          <a:prstGeom prst="leftBrace">
            <a:avLst>
              <a:gd name="adj1" fmla="val 5204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388615" y="4951898"/>
            <a:ext cx="77300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+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연산은 문자열에 대해서는 연결하는 작업을 수행한다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40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35"/>
    </mc:Choice>
    <mc:Fallback xmlns="">
      <p:transition spd="slow" advTm="70135"/>
    </mc:Fallback>
  </mc:AlternateContent>
  <p:extLst>
    <p:ext uri="{3A86A75C-4F4B-4683-9AE1-C65F6400EC91}">
      <p14:laserTraceLst xmlns:p14="http://schemas.microsoft.com/office/powerpoint/2010/main">
        <p14:tracePtLst>
          <p14:tracePt t="11136" x="2832100" y="3987800"/>
          <p14:tracePt t="11273" x="2825750" y="3987800"/>
          <p14:tracePt t="11280" x="2819400" y="3987800"/>
          <p14:tracePt t="11288" x="2813050" y="3987800"/>
          <p14:tracePt t="11301" x="2806700" y="3987800"/>
          <p14:tracePt t="11318" x="2787650" y="3987800"/>
          <p14:tracePt t="11335" x="2762250" y="3987800"/>
          <p14:tracePt t="11353" x="2724150" y="3987800"/>
          <p14:tracePt t="11368" x="2692400" y="3987800"/>
          <p14:tracePt t="11385" x="2647950" y="3994150"/>
          <p14:tracePt t="11402" x="2590800" y="3994150"/>
          <p14:tracePt t="11429" x="2482850" y="3994150"/>
          <p14:tracePt t="11435" x="2438400" y="3994150"/>
          <p14:tracePt t="11451" x="2374900" y="3994150"/>
          <p14:tracePt t="11468" x="2317750" y="3994150"/>
          <p14:tracePt t="11486" x="2266950" y="3987800"/>
          <p14:tracePt t="11501" x="2190750" y="3968750"/>
          <p14:tracePt t="11518" x="2095500" y="3949700"/>
          <p14:tracePt t="11535" x="2032000" y="3943350"/>
          <p14:tracePt t="11553" x="1949450" y="3917950"/>
          <p14:tracePt t="11568" x="1885950" y="3886200"/>
          <p14:tracePt t="11586" x="1822450" y="3848100"/>
          <p14:tracePt t="11602" x="1746250" y="3810000"/>
          <p14:tracePt t="11619" x="1663700" y="3759200"/>
          <p14:tracePt t="11635" x="1581150" y="3721100"/>
          <p14:tracePt t="11652" x="1536700" y="3702050"/>
          <p14:tracePt t="11668" x="1504950" y="3676650"/>
          <p14:tracePt t="11686" x="1473200" y="3657600"/>
          <p14:tracePt t="11702" x="1428750" y="3619500"/>
          <p14:tracePt t="11719" x="1384300" y="3549650"/>
          <p14:tracePt t="11736" x="1327150" y="3467100"/>
          <p14:tracePt t="11753" x="1308100" y="3429000"/>
          <p14:tracePt t="11768" x="1301750" y="3378200"/>
          <p14:tracePt t="11785" x="1295400" y="3321050"/>
          <p14:tracePt t="11802" x="1295400" y="3251200"/>
          <p14:tracePt t="11819" x="1295400" y="3175000"/>
          <p14:tracePt t="11835" x="1295400" y="3092450"/>
          <p14:tracePt t="11852" x="1295400" y="3028950"/>
          <p14:tracePt t="11868" x="1308100" y="2984500"/>
          <p14:tracePt t="11886" x="1327150" y="2940050"/>
          <p14:tracePt t="11902" x="1352550" y="2908300"/>
          <p14:tracePt t="11918" x="1390650" y="2870200"/>
          <p14:tracePt t="11935" x="1435100" y="2838450"/>
          <p14:tracePt t="11936" x="1466850" y="2819400"/>
          <p14:tracePt t="11953" x="1543050" y="2781300"/>
          <p14:tracePt t="11968" x="1638300" y="2736850"/>
          <p14:tracePt t="11986" x="1714500" y="2705100"/>
          <p14:tracePt t="12002" x="1765300" y="2686050"/>
          <p14:tracePt t="12019" x="1847850" y="2673350"/>
          <p14:tracePt t="12035" x="1962150" y="2667000"/>
          <p14:tracePt t="12052" x="2095500" y="2647950"/>
          <p14:tracePt t="12069" x="2222500" y="2628900"/>
          <p14:tracePt t="12087" x="2343150" y="2616200"/>
          <p14:tracePt t="12102" x="2406650" y="2616200"/>
          <p14:tracePt t="12119" x="2451100" y="2616200"/>
          <p14:tracePt t="12136" x="2584450" y="2679700"/>
          <p14:tracePt t="12153" x="2724150" y="2743200"/>
          <p14:tracePt t="12169" x="2876550" y="2781300"/>
          <p14:tracePt t="12185" x="2978150" y="2813050"/>
          <p14:tracePt t="12202" x="3028950" y="2832100"/>
          <p14:tracePt t="12220" x="3060700" y="2857500"/>
          <p14:tracePt t="12235" x="3105150" y="2921000"/>
          <p14:tracePt t="12252" x="3155950" y="3003550"/>
          <p14:tracePt t="12269" x="3213100" y="3092450"/>
          <p14:tracePt t="12287" x="3257550" y="3194050"/>
          <p14:tracePt t="12302" x="3289300" y="3276600"/>
          <p14:tracePt t="12319" x="3289300" y="3359150"/>
          <p14:tracePt t="12320" x="3289300" y="3397250"/>
          <p14:tracePt t="12335" x="3295650" y="3441700"/>
          <p14:tracePt t="12354" x="3295650" y="3594100"/>
          <p14:tracePt t="12369" x="3295650" y="3708400"/>
          <p14:tracePt t="12386" x="3295650" y="3790950"/>
          <p14:tracePt t="12403" x="3289300" y="3829050"/>
          <p14:tracePt t="12420" x="3276600" y="3860800"/>
          <p14:tracePt t="12436" x="3263900" y="3886200"/>
          <p14:tracePt t="12452" x="3244850" y="3924300"/>
          <p14:tracePt t="12469" x="3219450" y="3962400"/>
          <p14:tracePt t="12487" x="3200400" y="4000500"/>
          <p14:tracePt t="12502" x="3168650" y="4032250"/>
          <p14:tracePt t="12519" x="3136900" y="4057650"/>
          <p14:tracePt t="12536" x="3073400" y="4089400"/>
          <p14:tracePt t="12554" x="3041650" y="4108450"/>
          <p14:tracePt t="12569" x="3009900" y="4114800"/>
          <p14:tracePt t="12586" x="2984500" y="4121150"/>
          <p14:tracePt t="12603" x="2971800" y="4127500"/>
          <p14:tracePt t="12621" x="2959100" y="4127500"/>
          <p14:tracePt t="12636" x="2927350" y="4127500"/>
          <p14:tracePt t="12653" x="2889250" y="4089400"/>
          <p14:tracePt t="12669" x="2825750" y="4013200"/>
          <p14:tracePt t="12687" x="2781300" y="3962400"/>
          <p14:tracePt t="12703" x="2736850" y="3898900"/>
          <p14:tracePt t="12720" x="2698750" y="3829050"/>
          <p14:tracePt t="12736" x="2673350" y="3740150"/>
          <p14:tracePt t="12754" x="2635250" y="3638550"/>
          <p14:tracePt t="12770" x="2590800" y="3543300"/>
          <p14:tracePt t="12786" x="2546350" y="3448050"/>
          <p14:tracePt t="12803" x="2501900" y="3359150"/>
          <p14:tracePt t="12820" x="2476500" y="3314700"/>
          <p14:tracePt t="12836" x="2463800" y="3302000"/>
          <p14:tracePt t="12853" x="2451100" y="3276600"/>
          <p14:tracePt t="12870" x="2444750" y="3257550"/>
          <p14:tracePt t="12887" x="2419350" y="3225800"/>
          <p14:tracePt t="12888" x="2406650" y="3219450"/>
          <p14:tracePt t="12903" x="2400300" y="3213100"/>
          <p14:tracePt t="12920" x="2374900" y="3194050"/>
          <p14:tracePt t="12921" x="2368550" y="3181350"/>
          <p14:tracePt t="12936" x="2343150" y="3162300"/>
          <p14:tracePt t="12954" x="2336800" y="3162300"/>
          <p14:tracePt t="12969" x="2330450" y="3155950"/>
          <p14:tracePt t="12992" x="2324100" y="3149600"/>
          <p14:tracePt t="13003" x="2317750" y="3149600"/>
          <p14:tracePt t="13021" x="2286000" y="3136900"/>
          <p14:tracePt t="13036" x="2266950" y="3130550"/>
          <p14:tracePt t="13053" x="2254250" y="3130550"/>
          <p14:tracePt t="13153" x="2247900" y="3130550"/>
          <p14:tracePt t="13168" x="2241550" y="3130550"/>
          <p14:tracePt t="13553" x="2254250" y="3130550"/>
          <p14:tracePt t="13560" x="2273300" y="3130550"/>
          <p14:tracePt t="13570" x="2279650" y="3130550"/>
          <p14:tracePt t="13587" x="2311400" y="3130550"/>
          <p14:tracePt t="13604" x="2330450" y="3130550"/>
          <p14:tracePt t="13621" x="2343150" y="3130550"/>
          <p14:tracePt t="13637" x="2349500" y="3130550"/>
          <p14:tracePt t="13653" x="2362200" y="3130550"/>
          <p14:tracePt t="13670" x="2381250" y="3130550"/>
          <p14:tracePt t="13688" x="2457450" y="3149600"/>
          <p14:tracePt t="13704" x="2476500" y="3149600"/>
          <p14:tracePt t="13720" x="2559050" y="3162300"/>
          <p14:tracePt t="13737" x="2590800" y="3162300"/>
          <p14:tracePt t="13755" x="2616200" y="3162300"/>
          <p14:tracePt t="13771" x="2635250" y="3162300"/>
          <p14:tracePt t="13788" x="2686050" y="3162300"/>
          <p14:tracePt t="13804" x="2749550" y="3168650"/>
          <p14:tracePt t="13821" x="2838450" y="3187700"/>
          <p14:tracePt t="13837" x="2908300" y="3187700"/>
          <p14:tracePt t="13854" x="2952750" y="3187700"/>
          <p14:tracePt t="13871" x="2984500" y="3187700"/>
          <p14:tracePt t="13889" x="3048000" y="3187700"/>
          <p14:tracePt t="13904" x="3086100" y="3187700"/>
          <p14:tracePt t="13904" x="3136900" y="3187700"/>
          <p14:tracePt t="13921" x="3238500" y="3200400"/>
          <p14:tracePt t="13937" x="3346450" y="3206750"/>
          <p14:tracePt t="13954" x="3422650" y="3206750"/>
          <p14:tracePt t="13970" x="3448050" y="3206750"/>
          <p14:tracePt t="13987" x="3460750" y="3206750"/>
          <p14:tracePt t="14004" x="3467100" y="3206750"/>
          <p14:tracePt t="14022" x="3486150" y="3206750"/>
          <p14:tracePt t="14037" x="3536950" y="3200400"/>
          <p14:tracePt t="14054" x="3587750" y="3187700"/>
          <p14:tracePt t="14071" x="3619500" y="3181350"/>
          <p14:tracePt t="14089" x="3632200" y="3181350"/>
          <p14:tracePt t="14233" x="3638550" y="3175000"/>
          <p14:tracePt t="14241" x="3657600" y="3162300"/>
          <p14:tracePt t="14249" x="3663950" y="3162300"/>
          <p14:tracePt t="14257" x="3663950" y="3155950"/>
          <p14:tracePt t="14271" x="3676650" y="3149600"/>
          <p14:tracePt t="14321" x="3683000" y="3143250"/>
          <p14:tracePt t="15137" x="3638550" y="3143250"/>
          <p14:tracePt t="15144" x="3594100" y="3143250"/>
          <p14:tracePt t="15155" x="3530600" y="3143250"/>
          <p14:tracePt t="15172" x="3429000" y="3143250"/>
          <p14:tracePt t="15188" x="3295650" y="3143250"/>
          <p14:tracePt t="15207" x="3181350" y="3143250"/>
          <p14:tracePt t="15222" x="3048000" y="3143250"/>
          <p14:tracePt t="15239" x="2895600" y="3143250"/>
          <p14:tracePt t="15256" x="2736850" y="3143250"/>
          <p14:tracePt t="15257" x="2660650" y="3143250"/>
          <p14:tracePt t="15273" x="2495550" y="3143250"/>
          <p14:tracePt t="15288" x="2349500" y="3143250"/>
          <p14:tracePt t="15305" x="2260600" y="3143250"/>
          <p14:tracePt t="15322" x="2203450" y="3143250"/>
          <p14:tracePt t="15339" x="2152650" y="3149600"/>
          <p14:tracePt t="15355" x="2076450" y="3155950"/>
          <p14:tracePt t="15372" x="2000250" y="3162300"/>
          <p14:tracePt t="15389" x="1885950" y="3162300"/>
          <p14:tracePt t="15406" x="1765300" y="3162300"/>
          <p14:tracePt t="15422" x="1708150" y="3168650"/>
          <p14:tracePt t="15439" x="1701800" y="3168650"/>
          <p14:tracePt t="15473" x="1701800" y="3175000"/>
          <p14:tracePt t="15488" x="1695450" y="3175000"/>
          <p14:tracePt t="15496" x="1689100" y="3175000"/>
          <p14:tracePt t="15505" x="1670050" y="3175000"/>
          <p14:tracePt t="15522" x="1631950" y="3181350"/>
          <p14:tracePt t="15539" x="1606550" y="3187700"/>
          <p14:tracePt t="15556" x="1568450" y="3194050"/>
          <p14:tracePt t="15572" x="1530350" y="3194050"/>
          <p14:tracePt t="15589" x="1504950" y="3194050"/>
          <p14:tracePt t="15605" x="1479550" y="3194050"/>
          <p14:tracePt t="15623" x="1466850" y="3194050"/>
          <p14:tracePt t="16065" x="1473200" y="3194050"/>
          <p14:tracePt t="16081" x="1485900" y="3187700"/>
          <p14:tracePt t="16097" x="1492250" y="3187700"/>
          <p14:tracePt t="16105" x="1498600" y="3187700"/>
          <p14:tracePt t="16120" x="1504950" y="3181350"/>
          <p14:tracePt t="16137" x="1524000" y="3181350"/>
          <p14:tracePt t="16145" x="1543050" y="3175000"/>
          <p14:tracePt t="16156" x="1568450" y="3175000"/>
          <p14:tracePt t="16173" x="1689100" y="3175000"/>
          <p14:tracePt t="16190" x="1924050" y="3175000"/>
          <p14:tracePt t="16207" x="2247900" y="3175000"/>
          <p14:tracePt t="16223" x="2698750" y="3175000"/>
          <p14:tracePt t="16239" x="3263900" y="3175000"/>
          <p14:tracePt t="16240" x="3644900" y="3175000"/>
          <p14:tracePt t="16256" x="4527550" y="3175000"/>
          <p14:tracePt t="16274" x="5581650" y="3175000"/>
          <p14:tracePt t="16290" x="6534150" y="3175000"/>
          <p14:tracePt t="16306" x="7308850" y="3175000"/>
          <p14:tracePt t="16323" x="7816850" y="3162300"/>
          <p14:tracePt t="16340" x="8166100" y="3162300"/>
          <p14:tracePt t="16356" x="8337550" y="3162300"/>
          <p14:tracePt t="16373" x="8458200" y="3162300"/>
          <p14:tracePt t="16390" x="8559800" y="3162300"/>
          <p14:tracePt t="16407" x="8661400" y="3162300"/>
          <p14:tracePt t="16423" x="8724900" y="3162300"/>
          <p14:tracePt t="16440" x="8731250" y="3162300"/>
          <p14:tracePt t="16497" x="8737600" y="3162300"/>
          <p14:tracePt t="16505" x="8763000" y="3175000"/>
          <p14:tracePt t="16512" x="8782050" y="3187700"/>
          <p14:tracePt t="16523" x="8794750" y="3194050"/>
          <p14:tracePt t="16540" x="8801100" y="3200400"/>
          <p14:tracePt t="16705" x="8807450" y="3200400"/>
          <p14:tracePt t="16712" x="8813800" y="3200400"/>
          <p14:tracePt t="16723" x="8826500" y="3200400"/>
          <p14:tracePt t="16740" x="8851900" y="3194050"/>
          <p14:tracePt t="16757" x="8896350" y="3162300"/>
          <p14:tracePt t="16774" x="8934450" y="3143250"/>
          <p14:tracePt t="16790" x="9017000" y="3136900"/>
          <p14:tracePt t="16807" x="9124950" y="3136900"/>
          <p14:tracePt t="16823" x="9201150" y="3136900"/>
          <p14:tracePt t="16841" x="9251950" y="3124200"/>
          <p14:tracePt t="17241" x="9251950" y="3117850"/>
          <p14:tracePt t="17257" x="9245600" y="3117850"/>
          <p14:tracePt t="17265" x="9239250" y="3117850"/>
          <p14:tracePt t="17274" x="9226550" y="3105150"/>
          <p14:tracePt t="17290" x="9207500" y="3105150"/>
          <p14:tracePt t="17307" x="9169400" y="3092450"/>
          <p14:tracePt t="17325" x="9156700" y="3086100"/>
          <p14:tracePt t="17341" x="9150350" y="3086100"/>
          <p14:tracePt t="17377" x="9144000" y="3079750"/>
          <p14:tracePt t="17385" x="9131300" y="3060700"/>
          <p14:tracePt t="17392" x="9124950" y="3048000"/>
          <p14:tracePt t="17407" x="9118600" y="3041650"/>
          <p14:tracePt t="17424" x="9112250" y="3022600"/>
          <p14:tracePt t="17440" x="9112250" y="3009900"/>
          <p14:tracePt t="17458" x="9112250" y="2997200"/>
          <p14:tracePt t="17474" x="9112250" y="2984500"/>
          <p14:tracePt t="17491" x="9112250" y="2965450"/>
          <p14:tracePt t="17507" x="9112250" y="2940050"/>
          <p14:tracePt t="17525" x="9112250" y="2927350"/>
          <p14:tracePt t="17540" x="9112250" y="2908300"/>
          <p14:tracePt t="17557" x="9112250" y="2882900"/>
          <p14:tracePt t="17574" x="9118600" y="2851150"/>
          <p14:tracePt t="17592" x="9131300" y="2832100"/>
          <p14:tracePt t="17608" x="9144000" y="2819400"/>
          <p14:tracePt t="17609" x="9156700" y="2813050"/>
          <p14:tracePt t="17624" x="9169400" y="2800350"/>
          <p14:tracePt t="17641" x="9226550" y="2762250"/>
          <p14:tracePt t="17658" x="9264650" y="2736850"/>
          <p14:tracePt t="17674" x="9321800" y="2705100"/>
          <p14:tracePt t="17691" x="9436100" y="2667000"/>
          <p14:tracePt t="17707" x="9569450" y="2660650"/>
          <p14:tracePt t="17725" x="9721850" y="2660650"/>
          <p14:tracePt t="17741" x="9842500" y="2654300"/>
          <p14:tracePt t="17758" x="9912350" y="2654300"/>
          <p14:tracePt t="17774" x="9956800" y="2654300"/>
          <p14:tracePt t="17792" x="9988550" y="2654300"/>
          <p14:tracePt t="17807" x="10058400" y="2686050"/>
          <p14:tracePt t="17809" x="10090150" y="2692400"/>
          <p14:tracePt t="17824" x="10128250" y="2717800"/>
          <p14:tracePt t="17841" x="10204450" y="2749550"/>
          <p14:tracePt t="17859" x="10217150" y="2755900"/>
          <p14:tracePt t="17874" x="10223500" y="2781300"/>
          <p14:tracePt t="17891" x="10236200" y="2819400"/>
          <p14:tracePt t="17908" x="10248900" y="2857500"/>
          <p14:tracePt t="17926" x="10255250" y="2889250"/>
          <p14:tracePt t="17941" x="10255250" y="2921000"/>
          <p14:tracePt t="17958" x="10255250" y="2940050"/>
          <p14:tracePt t="17974" x="10255250" y="2952750"/>
          <p14:tracePt t="17992" x="10248900" y="2965450"/>
          <p14:tracePt t="17992" x="10236200" y="2984500"/>
          <p14:tracePt t="18008" x="10229850" y="3003550"/>
          <p14:tracePt t="18025" x="10185400" y="3048000"/>
          <p14:tracePt t="18041" x="10160000" y="3079750"/>
          <p14:tracePt t="18059" x="10128250" y="3098800"/>
          <p14:tracePt t="18074" x="10096500" y="3117850"/>
          <p14:tracePt t="18091" x="10052050" y="3130550"/>
          <p14:tracePt t="18108" x="10026650" y="3136900"/>
          <p14:tracePt t="18125" x="10001250" y="3149600"/>
          <p14:tracePt t="18141" x="9969500" y="3162300"/>
          <p14:tracePt t="18158" x="9925050" y="3168650"/>
          <p14:tracePt t="18175" x="9880600" y="3175000"/>
          <p14:tracePt t="18192" x="9829800" y="3175000"/>
          <p14:tracePt t="18192" x="9810750" y="3175000"/>
          <p14:tracePt t="18208" x="9785350" y="3175000"/>
          <p14:tracePt t="18225" x="9696450" y="3194050"/>
          <p14:tracePt t="18241" x="9645650" y="3194050"/>
          <p14:tracePt t="18259" x="9594850" y="3200400"/>
          <p14:tracePt t="18275" x="9544050" y="3200400"/>
          <p14:tracePt t="18292" x="9480550" y="3200400"/>
          <p14:tracePt t="18308" x="9429750" y="3200400"/>
          <p14:tracePt t="18326" x="9366250" y="3187700"/>
          <p14:tracePt t="18341" x="9309100" y="3168650"/>
          <p14:tracePt t="18359" x="9251950" y="3155950"/>
          <p14:tracePt t="18375" x="9194800" y="3136900"/>
          <p14:tracePt t="18392" x="9169400" y="3130550"/>
          <p14:tracePt t="18393" x="9156700" y="3124200"/>
          <p14:tracePt t="18409" x="9150350" y="3124200"/>
          <p14:tracePt t="18425" x="9137650" y="3117850"/>
          <p14:tracePt t="18442" x="9131300" y="3105150"/>
          <p14:tracePt t="18459" x="9112250" y="3073400"/>
          <p14:tracePt t="18475" x="9099550" y="3028950"/>
          <p14:tracePt t="18491" x="9086850" y="2984500"/>
          <p14:tracePt t="18508" x="9086850" y="2952750"/>
          <p14:tracePt t="18526" x="9086850" y="2921000"/>
          <p14:tracePt t="18542" x="9086850" y="2889250"/>
          <p14:tracePt t="18558" x="9099550" y="2851150"/>
          <p14:tracePt t="18575" x="9150350" y="2794000"/>
          <p14:tracePt t="18592" x="9251950" y="2717800"/>
          <p14:tracePt t="18609" x="9340850" y="2692400"/>
          <p14:tracePt t="18625" x="9429750" y="2673350"/>
          <p14:tracePt t="18642" x="9531350" y="2667000"/>
          <p14:tracePt t="18659" x="9626600" y="2667000"/>
          <p14:tracePt t="18675" x="9709150" y="2667000"/>
          <p14:tracePt t="18692" x="9779000" y="2667000"/>
          <p14:tracePt t="18708" x="9842500" y="2667000"/>
          <p14:tracePt t="18726" x="9912350" y="2679700"/>
          <p14:tracePt t="18742" x="10001250" y="2724150"/>
          <p14:tracePt t="18758" x="10090150" y="2768600"/>
          <p14:tracePt t="18775" x="10147300" y="2794000"/>
          <p14:tracePt t="18793" x="10160000" y="2800350"/>
          <p14:tracePt t="18825" x="10166350" y="2800350"/>
          <p14:tracePt t="18833" x="10166350" y="2806700"/>
          <p14:tracePt t="18849" x="10172700" y="2813050"/>
          <p14:tracePt t="18859" x="10172700" y="2819400"/>
          <p14:tracePt t="18875" x="10172700" y="2832100"/>
          <p14:tracePt t="18892" x="10172700" y="2857500"/>
          <p14:tracePt t="18908" x="10172700" y="2882900"/>
          <p14:tracePt t="18926" x="10166350" y="2914650"/>
          <p14:tracePt t="18942" x="10147300" y="2946400"/>
          <p14:tracePt t="18959" x="10128250" y="2978150"/>
          <p14:tracePt t="18975" x="10121900" y="3003550"/>
          <p14:tracePt t="18993" x="10090150" y="3035300"/>
          <p14:tracePt t="19009" x="10071100" y="3054350"/>
          <p14:tracePt t="19025" x="10064750" y="3073400"/>
          <p14:tracePt t="19042" x="10045700" y="3086100"/>
          <p14:tracePt t="19060" x="10033000" y="3098800"/>
          <p14:tracePt t="19090" x="10026650" y="3105150"/>
          <p14:tracePt t="19105" x="10020300" y="3111500"/>
          <p14:tracePt t="19113" x="10001250" y="3111500"/>
          <p14:tracePt t="19126" x="9994900" y="3111500"/>
          <p14:tracePt t="19143" x="9956800" y="3130550"/>
          <p14:tracePt t="19159" x="9937750" y="3136900"/>
          <p14:tracePt t="19176" x="9918700" y="3143250"/>
          <p14:tracePt t="19193" x="9874250" y="3149600"/>
          <p14:tracePt t="19209" x="9810750" y="3155950"/>
          <p14:tracePt t="19226" x="9734550" y="3155950"/>
          <p14:tracePt t="19242" x="9658350" y="3155950"/>
          <p14:tracePt t="19260" x="9613900" y="3155950"/>
          <p14:tracePt t="19275" x="9594850" y="3155950"/>
          <p14:tracePt t="19292" x="9588500" y="3155950"/>
          <p14:tracePt t="19309" x="9582150" y="3155950"/>
          <p14:tracePt t="19327" x="9563100" y="3155950"/>
          <p14:tracePt t="19342" x="9544050" y="3155950"/>
          <p14:tracePt t="19359" x="9537700" y="3155950"/>
          <p14:tracePt t="19441" x="9531350" y="3155950"/>
          <p14:tracePt t="19545" x="9518650" y="3162300"/>
          <p14:tracePt t="19553" x="9474200" y="3162300"/>
          <p14:tracePt t="19561" x="9410700" y="3162300"/>
          <p14:tracePt t="19576" x="9309100" y="3162300"/>
          <p14:tracePt t="19577" x="9150350" y="3162300"/>
          <p14:tracePt t="19592" x="8928100" y="3162300"/>
          <p14:tracePt t="19610" x="7981950" y="3168650"/>
          <p14:tracePt t="19627" x="7251700" y="3168650"/>
          <p14:tracePt t="19643" x="6540500" y="3213100"/>
          <p14:tracePt t="19659" x="5829300" y="3289300"/>
          <p14:tracePt t="19676" x="5149850" y="3384550"/>
          <p14:tracePt t="19694" x="4508500" y="3441700"/>
          <p14:tracePt t="19709" x="3962400" y="3448050"/>
          <p14:tracePt t="19726" x="3670300" y="3473450"/>
          <p14:tracePt t="19743" x="3536950" y="3486150"/>
          <p14:tracePt t="19760" x="3454400" y="3498850"/>
          <p14:tracePt t="19761" x="3429000" y="3505200"/>
          <p14:tracePt t="19776" x="3409950" y="3505200"/>
          <p14:tracePt t="19793" x="3365500" y="3511550"/>
          <p14:tracePt t="19809" x="3314700" y="3511550"/>
          <p14:tracePt t="19828" x="3257550" y="3511550"/>
          <p14:tracePt t="19843" x="3206750" y="3530600"/>
          <p14:tracePt t="19859" x="3181350" y="3530600"/>
          <p14:tracePt t="19876" x="3149600" y="3536950"/>
          <p14:tracePt t="19894" x="3117850" y="3543300"/>
          <p14:tracePt t="19910" x="3086100" y="3543300"/>
          <p14:tracePt t="19926" x="3054350" y="3543300"/>
          <p14:tracePt t="19943" x="2997200" y="3543300"/>
          <p14:tracePt t="19961" x="2895600" y="3543300"/>
          <p14:tracePt t="19976" x="2863850" y="3543300"/>
          <p14:tracePt t="19977" x="2825750" y="3543300"/>
          <p14:tracePt t="19993" x="2787650" y="3543300"/>
          <p14:tracePt t="20010" x="2730500" y="3543300"/>
          <p14:tracePt t="20027" x="2679700" y="3543300"/>
          <p14:tracePt t="20043" x="2628900" y="3543300"/>
          <p14:tracePt t="20059" x="2578100" y="3536950"/>
          <p14:tracePt t="20076" x="2508250" y="3524250"/>
          <p14:tracePt t="20094" x="2451100" y="3517900"/>
          <p14:tracePt t="20110" x="2425700" y="3511550"/>
          <p14:tracePt t="20145" x="2419350" y="3511550"/>
          <p14:tracePt t="20154" x="2400300" y="3505200"/>
          <p14:tracePt t="20161" x="2387600" y="3498850"/>
          <p14:tracePt t="20176" x="2362200" y="3492500"/>
          <p14:tracePt t="20193" x="2286000" y="3473450"/>
          <p14:tracePt t="20210" x="2273300" y="3473450"/>
          <p14:tracePt t="20313" x="2266950" y="3473450"/>
          <p14:tracePt t="20482" x="2266950" y="3467100"/>
          <p14:tracePt t="20489" x="2266950" y="3460750"/>
          <p14:tracePt t="20505" x="2273300" y="3454400"/>
          <p14:tracePt t="20521" x="2286000" y="3454400"/>
          <p14:tracePt t="20530" x="2292350" y="3454400"/>
          <p14:tracePt t="20544" x="2298700" y="3454400"/>
          <p14:tracePt t="20561" x="2324100" y="3454400"/>
          <p14:tracePt t="20577" x="2343150" y="3454400"/>
          <p14:tracePt t="20593" x="2400300" y="3454400"/>
          <p14:tracePt t="20610" x="2457450" y="3454400"/>
          <p14:tracePt t="20628" x="2527300" y="3454400"/>
          <p14:tracePt t="20643" x="2565400" y="3454400"/>
          <p14:tracePt t="20661" x="2571750" y="3454400"/>
          <p14:tracePt t="20682" x="2584450" y="3454400"/>
          <p14:tracePt t="20695" x="2603500" y="3454400"/>
          <p14:tracePt t="20710" x="2660650" y="3454400"/>
          <p14:tracePt t="20727" x="2743200" y="3454400"/>
          <p14:tracePt t="20744" x="2813050" y="3454400"/>
          <p14:tracePt t="20746" x="2838450" y="3454400"/>
          <p14:tracePt t="20762" x="2863850" y="3454400"/>
          <p14:tracePt t="20777" x="2882900" y="3454400"/>
          <p14:tracePt t="20794" x="2927350" y="3454400"/>
          <p14:tracePt t="20810" x="3016250" y="3454400"/>
          <p14:tracePt t="20828" x="3162300" y="3454400"/>
          <p14:tracePt t="20844" x="3333750" y="3454400"/>
          <p14:tracePt t="20860" x="3448050" y="3454400"/>
          <p14:tracePt t="20877" x="3505200" y="3441700"/>
          <p14:tracePt t="20895" x="3517900" y="3441700"/>
          <p14:tracePt t="20910" x="3524250" y="3435350"/>
          <p14:tracePt t="20927" x="3549650" y="3435350"/>
          <p14:tracePt t="20944" x="3606800" y="3435350"/>
          <p14:tracePt t="20962" x="3708400" y="3435350"/>
          <p14:tracePt t="20977" x="3740150" y="3435350"/>
          <p14:tracePt t="21041" x="3746500" y="3435350"/>
          <p14:tracePt t="21049" x="3759200" y="3435350"/>
          <p14:tracePt t="21060" x="3771900" y="3435350"/>
          <p14:tracePt t="21077" x="3790950" y="3435350"/>
          <p14:tracePt t="21130" x="3797300" y="3435350"/>
          <p14:tracePt t="21290" x="3797300" y="3429000"/>
          <p14:tracePt t="21305" x="3790950" y="3422650"/>
          <p14:tracePt t="21313" x="3784600" y="3422650"/>
          <p14:tracePt t="21327" x="3759200" y="3416300"/>
          <p14:tracePt t="21344" x="3702050" y="3409950"/>
          <p14:tracePt t="21345" x="3676650" y="3403600"/>
          <p14:tracePt t="21362" x="3606800" y="3397250"/>
          <p14:tracePt t="21377" x="3524250" y="3397250"/>
          <p14:tracePt t="21394" x="3454400" y="3397250"/>
          <p14:tracePt t="21411" x="3359150" y="3397250"/>
          <p14:tracePt t="21429" x="3244850" y="3397250"/>
          <p14:tracePt t="21444" x="3130550" y="3397250"/>
          <p14:tracePt t="21461" x="3060700" y="3397250"/>
          <p14:tracePt t="21478" x="3016250" y="3409950"/>
          <p14:tracePt t="21495" x="2959100" y="3422650"/>
          <p14:tracePt t="21511" x="2889250" y="3429000"/>
          <p14:tracePt t="21528" x="2781300" y="3441700"/>
          <p14:tracePt t="21544" x="2654300" y="3448050"/>
          <p14:tracePt t="21545" x="2597150" y="3448050"/>
          <p14:tracePt t="21562" x="2463800" y="3467100"/>
          <p14:tracePt t="21578" x="2381250" y="3467100"/>
          <p14:tracePt t="21594" x="2311400" y="3479800"/>
          <p14:tracePt t="21611" x="2273300" y="3479800"/>
          <p14:tracePt t="21629" x="2222500" y="3479800"/>
          <p14:tracePt t="21644" x="2146300" y="3479800"/>
          <p14:tracePt t="21661" x="2070100" y="3479800"/>
          <p14:tracePt t="21678" x="2000250" y="3479800"/>
          <p14:tracePt t="21696" x="1968500" y="3479800"/>
          <p14:tracePt t="21722" x="1962150" y="3479800"/>
          <p14:tracePt t="21729" x="1949450" y="3479800"/>
          <p14:tracePt t="21745" x="1936750" y="3479800"/>
          <p14:tracePt t="21762" x="1866900" y="3479800"/>
          <p14:tracePt t="21778" x="1809750" y="3479800"/>
          <p14:tracePt t="21795" x="1746250" y="3479800"/>
          <p14:tracePt t="21811" x="1701800" y="3479800"/>
          <p14:tracePt t="21829" x="1670050" y="3479800"/>
          <p14:tracePt t="21845" x="1644650" y="3479800"/>
          <p14:tracePt t="21861" x="1625600" y="3479800"/>
          <p14:tracePt t="21898" x="1619250" y="3479800"/>
          <p14:tracePt t="21914" x="1619250" y="3486150"/>
          <p14:tracePt t="21954" x="1625600" y="3486150"/>
          <p14:tracePt t="22114" x="1631950" y="3486150"/>
          <p14:tracePt t="22121" x="1638300" y="3479800"/>
          <p14:tracePt t="22129" x="1651000" y="3479800"/>
          <p14:tracePt t="22145" x="1714500" y="3473450"/>
          <p14:tracePt t="22162" x="1835150" y="3454400"/>
          <p14:tracePt t="22178" x="2051050" y="3422650"/>
          <p14:tracePt t="22196" x="2203450" y="3403600"/>
          <p14:tracePt t="22212" x="2241550" y="3390900"/>
          <p14:tracePt t="22242" x="2241550" y="3384550"/>
          <p14:tracePt t="22257" x="2228850" y="3384550"/>
          <p14:tracePt t="22265" x="2209800" y="3384550"/>
          <p14:tracePt t="22278" x="2197100" y="3384550"/>
          <p14:tracePt t="22295" x="2165350" y="3384550"/>
          <p14:tracePt t="22312" x="2114550" y="3384550"/>
          <p14:tracePt t="22330" x="1949450" y="3403600"/>
          <p14:tracePt t="22345" x="1828800" y="3403600"/>
          <p14:tracePt t="22362" x="1676400" y="3403600"/>
          <p14:tracePt t="22378" x="1543050" y="3403600"/>
          <p14:tracePt t="22396" x="1454150" y="3403600"/>
          <p14:tracePt t="22412" x="1428750" y="3409950"/>
          <p14:tracePt t="22429" x="1416050" y="3416300"/>
          <p14:tracePt t="22445" x="1409700" y="3416300"/>
          <p14:tracePt t="22463" x="1390650" y="3416300"/>
          <p14:tracePt t="22479" x="1371600" y="3416300"/>
          <p14:tracePt t="22495" x="1358900" y="3416300"/>
          <p14:tracePt t="22512" x="1346200" y="3416300"/>
          <p14:tracePt t="22593" x="1327150" y="3422650"/>
          <p14:tracePt t="22601" x="1289050" y="3429000"/>
          <p14:tracePt t="22613" x="1257300" y="3429000"/>
          <p14:tracePt t="22628" x="1200150" y="3441700"/>
          <p14:tracePt t="22645" x="1168400" y="3448050"/>
          <p14:tracePt t="22662" x="1155700" y="3454400"/>
          <p14:tracePt t="22680" x="1149350" y="3460750"/>
          <p14:tracePt t="22696" x="1136650" y="3460750"/>
          <p14:tracePt t="22712" x="1104900" y="3460750"/>
          <p14:tracePt t="22729" x="1041400" y="3460750"/>
          <p14:tracePt t="22746" x="1022350" y="3460750"/>
          <p14:tracePt t="22762" x="1009650" y="3460750"/>
          <p14:tracePt t="22779" x="1003300" y="3460750"/>
          <p14:tracePt t="22796" x="984250" y="3460750"/>
          <p14:tracePt t="22813" x="933450" y="3454400"/>
          <p14:tracePt t="22829" x="869950" y="3448050"/>
          <p14:tracePt t="22846" x="838200" y="3429000"/>
          <p14:tracePt t="22862" x="825500" y="3429000"/>
          <p14:tracePt t="22889" x="819150" y="3416300"/>
          <p14:tracePt t="22898" x="812800" y="3409950"/>
          <p14:tracePt t="22912" x="812800" y="3397250"/>
          <p14:tracePt t="22929" x="787400" y="3371850"/>
          <p14:tracePt t="22947" x="787400" y="3365500"/>
          <p14:tracePt t="22962" x="781050" y="3359150"/>
          <p14:tracePt t="22979" x="781050" y="3327400"/>
          <p14:tracePt t="22996" x="781050" y="3308350"/>
          <p14:tracePt t="23013" x="781050" y="3289300"/>
          <p14:tracePt t="23029" x="781050" y="3263900"/>
          <p14:tracePt t="23046" x="781050" y="3251200"/>
          <p14:tracePt t="23062" x="800100" y="3244850"/>
          <p14:tracePt t="23080" x="819150" y="3244850"/>
          <p14:tracePt t="23096" x="857250" y="3244850"/>
          <p14:tracePt t="23113" x="901700" y="3244850"/>
          <p14:tracePt t="23114" x="927100" y="3244850"/>
          <p14:tracePt t="23129" x="952500" y="3244850"/>
          <p14:tracePt t="23153" x="958850" y="3244850"/>
          <p14:tracePt t="23169" x="958850" y="3251200"/>
          <p14:tracePt t="23179" x="958850" y="3270250"/>
          <p14:tracePt t="23196" x="965200" y="3302000"/>
          <p14:tracePt t="23213" x="965200" y="3333750"/>
          <p14:tracePt t="23229" x="965200" y="3359150"/>
          <p14:tracePt t="23250" x="965200" y="3371850"/>
          <p14:tracePt t="23330" x="971550" y="3371850"/>
          <p14:tracePt t="23337" x="996950" y="3371850"/>
          <p14:tracePt t="23346" x="1054100" y="3359150"/>
          <p14:tracePt t="23363" x="1308100" y="3352800"/>
          <p14:tracePt t="23379" x="1841500" y="3352800"/>
          <p14:tracePt t="23396" x="2571750" y="3352800"/>
          <p14:tracePt t="23414" x="3206750" y="3352800"/>
          <p14:tracePt t="23429" x="3727450" y="3352800"/>
          <p14:tracePt t="23446" x="4152900" y="3352800"/>
          <p14:tracePt t="23463" x="4546600" y="3352800"/>
          <p14:tracePt t="23480" x="4914900" y="3352800"/>
          <p14:tracePt t="23481" x="5099050" y="3352800"/>
          <p14:tracePt t="23496" x="5308600" y="3352800"/>
          <p14:tracePt t="23513" x="5956300" y="3352800"/>
          <p14:tracePt t="23529" x="6324600" y="3352800"/>
          <p14:tracePt t="23547" x="6623050" y="3352800"/>
          <p14:tracePt t="23563" x="6991350" y="3352800"/>
          <p14:tracePt t="23580" x="7410450" y="3352800"/>
          <p14:tracePt t="23596" x="7848600" y="3352800"/>
          <p14:tracePt t="23614" x="8178800" y="3352800"/>
          <p14:tracePt t="23630" x="8350250" y="3352800"/>
          <p14:tracePt t="23646" x="8413750" y="3352800"/>
          <p14:tracePt t="23663" x="8426450" y="3346450"/>
          <p14:tracePt t="23681" x="8432800" y="3346450"/>
          <p14:tracePt t="23696" x="8464550" y="3346450"/>
          <p14:tracePt t="23713" x="8629650" y="3346450"/>
          <p14:tracePt t="23730" x="8743950" y="3346450"/>
          <p14:tracePt t="23747" x="8775700" y="3346450"/>
          <p14:tracePt t="23778" x="8782050" y="3346450"/>
          <p14:tracePt t="23786" x="8826500" y="3346450"/>
          <p14:tracePt t="23796" x="8877300" y="3346450"/>
          <p14:tracePt t="23814" x="9112250" y="3378200"/>
          <p14:tracePt t="23830" x="9417050" y="3403600"/>
          <p14:tracePt t="23847" x="9594850" y="3403600"/>
          <p14:tracePt t="23863" x="9639300" y="3403600"/>
          <p14:tracePt t="23881" x="9645650" y="3403600"/>
          <p14:tracePt t="24090" x="9645650" y="3397250"/>
          <p14:tracePt t="24138" x="9645650" y="3390900"/>
          <p14:tracePt t="24153" x="9639300" y="3390900"/>
          <p14:tracePt t="24162" x="9620250" y="3390900"/>
          <p14:tracePt t="24170" x="9607550" y="3390900"/>
          <p14:tracePt t="24180" x="9588500" y="3390900"/>
          <p14:tracePt t="24197" x="9556750" y="3390900"/>
          <p14:tracePt t="24214" x="9531350" y="3390900"/>
          <p14:tracePt t="24231" x="9525000" y="3390900"/>
          <p14:tracePt t="24247" x="9518650" y="3390900"/>
          <p14:tracePt t="24274" x="9512300" y="3390900"/>
          <p14:tracePt t="24282" x="9505950" y="3390900"/>
          <p14:tracePt t="24298" x="9467850" y="3390900"/>
          <p14:tracePt t="24314" x="9436100" y="3390900"/>
          <p14:tracePt t="24330" x="9417050" y="3390900"/>
          <p14:tracePt t="24386" x="9398000" y="3384550"/>
          <p14:tracePt t="24393" x="9385300" y="3378200"/>
          <p14:tracePt t="24401" x="9372600" y="3378200"/>
          <p14:tracePt t="24414" x="9353550" y="3365500"/>
          <p14:tracePt t="24430" x="9296400" y="3359150"/>
          <p14:tracePt t="24447" x="9258300" y="3340100"/>
          <p14:tracePt t="24465" x="9188450" y="3302000"/>
          <p14:tracePt t="24480" x="9175750" y="3295650"/>
          <p14:tracePt t="24497" x="9150350" y="3282950"/>
          <p14:tracePt t="24554" x="9144000" y="3276600"/>
          <p14:tracePt t="24562" x="9144000" y="3270250"/>
          <p14:tracePt t="24569" x="9137650" y="3257550"/>
          <p14:tracePt t="24580" x="9137650" y="3244850"/>
          <p14:tracePt t="24597" x="9137650" y="3219450"/>
          <p14:tracePt t="24614" x="9137650" y="3206750"/>
          <p14:tracePt t="24631" x="9137650" y="3187700"/>
          <p14:tracePt t="24647" x="9137650" y="3168650"/>
          <p14:tracePt t="24664" x="9144000" y="3155950"/>
          <p14:tracePt t="24682" x="9163050" y="3124200"/>
          <p14:tracePt t="24682" x="9175750" y="3111500"/>
          <p14:tracePt t="24698" x="9194800" y="3105150"/>
          <p14:tracePt t="24714" x="9232900" y="3098800"/>
          <p14:tracePt t="24731" x="9315450" y="3098800"/>
          <p14:tracePt t="24747" x="9429750" y="3098800"/>
          <p14:tracePt t="24765" x="9563100" y="3098800"/>
          <p14:tracePt t="24781" x="9652000" y="3098800"/>
          <p14:tracePt t="24797" x="9671050" y="3098800"/>
          <p14:tracePt t="24814" x="9677400" y="3092450"/>
          <p14:tracePt t="24850" x="9683750" y="3092450"/>
          <p14:tracePt t="24866" x="9696450" y="3092450"/>
          <p14:tracePt t="24873" x="9702800" y="3092450"/>
          <p14:tracePt t="24882" x="9709150" y="3098800"/>
          <p14:tracePt t="24899" x="9715500" y="3105150"/>
          <p14:tracePt t="24914" x="9715500" y="3111500"/>
          <p14:tracePt t="24931" x="9721850" y="3124200"/>
          <p14:tracePt t="24948" x="9721850" y="3136900"/>
          <p14:tracePt t="24965" x="9734550" y="3162300"/>
          <p14:tracePt t="24981" x="9734550" y="3175000"/>
          <p14:tracePt t="24998" x="9734550" y="3187700"/>
          <p14:tracePt t="25014" x="9734550" y="3200400"/>
          <p14:tracePt t="25032" x="9734550" y="3213100"/>
          <p14:tracePt t="25048" x="9728200" y="3232150"/>
          <p14:tracePt t="25064" x="9715500" y="3257550"/>
          <p14:tracePt t="25081" x="9709150" y="3270250"/>
          <p14:tracePt t="25099" x="9696450" y="3282950"/>
          <p14:tracePt t="25114" x="9683750" y="3295650"/>
          <p14:tracePt t="25131" x="9677400" y="3308350"/>
          <p14:tracePt t="25149" x="9664700" y="3314700"/>
          <p14:tracePt t="25166" x="9652000" y="3327400"/>
          <p14:tracePt t="25181" x="9639300" y="3340100"/>
          <p14:tracePt t="25198" x="9626600" y="3352800"/>
          <p14:tracePt t="25214" x="9620250" y="3352800"/>
          <p14:tracePt t="25232" x="9588500" y="3371850"/>
          <p14:tracePt t="25248" x="9569450" y="3378200"/>
          <p14:tracePt t="25265" x="9550400" y="3384550"/>
          <p14:tracePt t="25281" x="9512300" y="3397250"/>
          <p14:tracePt t="25299" x="9486900" y="3397250"/>
          <p14:tracePt t="25315" x="9461500" y="3409950"/>
          <p14:tracePt t="25331" x="9417050" y="3409950"/>
          <p14:tracePt t="25348" x="9366250" y="3409950"/>
          <p14:tracePt t="25366" x="9321800" y="3409950"/>
          <p14:tracePt t="25382" x="9283700" y="3409950"/>
          <p14:tracePt t="25398" x="9251950" y="3409950"/>
          <p14:tracePt t="25415" x="9213850" y="3409950"/>
          <p14:tracePt t="25432" x="9163050" y="3403600"/>
          <p14:tracePt t="25448" x="9124950" y="3390900"/>
          <p14:tracePt t="25465" x="9105900" y="3384550"/>
          <p14:tracePt t="25466" x="9099550" y="3384550"/>
          <p14:tracePt t="25498" x="9099550" y="3378200"/>
          <p14:tracePt t="25506" x="9093200" y="3371850"/>
          <p14:tracePt t="25521" x="9093200" y="3359150"/>
          <p14:tracePt t="25538" x="9086850" y="3352800"/>
          <p14:tracePt t="25548" x="9086850" y="3346450"/>
          <p14:tracePt t="25566" x="9086850" y="3333750"/>
          <p14:tracePt t="25581" x="9086850" y="3308350"/>
          <p14:tracePt t="25598" x="9086850" y="3289300"/>
          <p14:tracePt t="25615" x="9105900" y="3257550"/>
          <p14:tracePt t="25633" x="9131300" y="3225800"/>
          <p14:tracePt t="25634" x="9150350" y="3219450"/>
          <p14:tracePt t="25648" x="9163050" y="3213100"/>
          <p14:tracePt t="25665" x="9182100" y="3200400"/>
          <p14:tracePt t="25666" x="9194800" y="3194050"/>
          <p14:tracePt t="25682" x="9226550" y="3181350"/>
          <p14:tracePt t="25699" x="9258300" y="3175000"/>
          <p14:tracePt t="25715" x="9315450" y="3162300"/>
          <p14:tracePt t="25732" x="9391650" y="3149600"/>
          <p14:tracePt t="25748" x="9448800" y="3143250"/>
          <p14:tracePt t="25766" x="9486900" y="3130550"/>
          <p14:tracePt t="25782" x="9518650" y="3130550"/>
          <p14:tracePt t="25798" x="9537700" y="3130550"/>
          <p14:tracePt t="25815" x="9544050" y="3130550"/>
          <p14:tracePt t="25833" x="9556750" y="3130550"/>
          <p14:tracePt t="25849" x="9575800" y="3130550"/>
          <p14:tracePt t="25865" x="9601200" y="3130550"/>
          <p14:tracePt t="25866" x="9613900" y="3130550"/>
          <p14:tracePt t="25883" x="9620250" y="3130550"/>
          <p14:tracePt t="25900" x="9645650" y="3136900"/>
          <p14:tracePt t="25915" x="9658350" y="3136900"/>
          <p14:tracePt t="25932" x="9664700" y="3136900"/>
          <p14:tracePt t="25978" x="9671050" y="3143250"/>
          <p14:tracePt t="26002" x="9671050" y="3149600"/>
          <p14:tracePt t="26010" x="9671050" y="3162300"/>
          <p14:tracePt t="26018" x="9671050" y="3168650"/>
          <p14:tracePt t="26032" x="9671050" y="3181350"/>
          <p14:tracePt t="26050" x="9671050" y="3206750"/>
          <p14:tracePt t="26065" x="9671050" y="3225800"/>
          <p14:tracePt t="26082" x="9671050" y="3244850"/>
          <p14:tracePt t="26099" x="9671050" y="3257550"/>
          <p14:tracePt t="26116" x="9671050" y="3263900"/>
          <p14:tracePt t="26132" x="9671050" y="3270250"/>
          <p14:tracePt t="26149" x="9664700" y="3276600"/>
          <p14:tracePt t="26165" x="9658350" y="3282950"/>
          <p14:tracePt t="26183" x="9652000" y="3289300"/>
          <p14:tracePt t="26199" x="9645650" y="3295650"/>
          <p14:tracePt t="26215" x="9620250" y="3308350"/>
          <p14:tracePt t="26232" x="9588500" y="3308350"/>
          <p14:tracePt t="26250" x="9518650" y="3321050"/>
          <p14:tracePt t="26265" x="9467850" y="3327400"/>
          <p14:tracePt t="26282" x="9423400" y="3333750"/>
          <p14:tracePt t="26299" x="9372600" y="3346450"/>
          <p14:tracePt t="26317" x="9321800" y="3346450"/>
          <p14:tracePt t="26332" x="9283700" y="3346450"/>
          <p14:tracePt t="26349" x="9245600" y="3346450"/>
          <p14:tracePt t="26366" x="9201150" y="3346450"/>
          <p14:tracePt t="26383" x="9156700" y="3346450"/>
          <p14:tracePt t="26399" x="9144000" y="3346450"/>
          <p14:tracePt t="26416" x="9124950" y="3346450"/>
          <p14:tracePt t="26432" x="9112250" y="3346450"/>
          <p14:tracePt t="26450" x="9093200" y="3346450"/>
          <p14:tracePt t="26466" x="9086850" y="3346450"/>
          <p14:tracePt t="26506" x="9080500" y="3340100"/>
          <p14:tracePt t="26514" x="9074150" y="3333750"/>
          <p14:tracePt t="26530" x="9067800" y="3321050"/>
          <p14:tracePt t="26538" x="9067800" y="3314700"/>
          <p14:tracePt t="26549" x="9067800" y="3295650"/>
          <p14:tracePt t="26567" x="9067800" y="3276600"/>
          <p14:tracePt t="26583" x="9067800" y="3257550"/>
          <p14:tracePt t="26599" x="9067800" y="3238500"/>
          <p14:tracePt t="26616" x="9067800" y="3225800"/>
          <p14:tracePt t="26633" x="9067800" y="3213100"/>
          <p14:tracePt t="26650" x="9093200" y="3187700"/>
          <p14:tracePt t="26666" x="9137650" y="3181350"/>
          <p14:tracePt t="26682" x="9239250" y="3168650"/>
          <p14:tracePt t="26699" x="9385300" y="3168650"/>
          <p14:tracePt t="26717" x="9537700" y="3168650"/>
          <p14:tracePt t="26733" x="9639300" y="3168650"/>
          <p14:tracePt t="26749" x="9664700" y="3168650"/>
          <p14:tracePt t="26802" x="9677400" y="3168650"/>
          <p14:tracePt t="26810" x="9683750" y="3168650"/>
          <p14:tracePt t="26818" x="9690100" y="3168650"/>
          <p14:tracePt t="26833" x="9696450" y="3168650"/>
          <p14:tracePt t="26850" x="9696450" y="3175000"/>
          <p14:tracePt t="26866" x="9696450" y="3181350"/>
          <p14:tracePt t="26884" x="9702800" y="3187700"/>
          <p14:tracePt t="26899" x="9702800" y="3194050"/>
          <p14:tracePt t="26923" x="9702800" y="3200400"/>
          <p14:tracePt t="26978" x="9702800" y="3206750"/>
          <p14:tracePt t="27258" x="9702800" y="3213100"/>
          <p14:tracePt t="27266" x="9696450" y="3213100"/>
          <p14:tracePt t="27274" x="9690100" y="3213100"/>
          <p14:tracePt t="27283" x="9677400" y="3219450"/>
          <p14:tracePt t="27300" x="9607550" y="3232150"/>
          <p14:tracePt t="27316" x="9499600" y="3238500"/>
          <p14:tracePt t="27334" x="9353550" y="3244850"/>
          <p14:tracePt t="27350" x="9169400" y="3244850"/>
          <p14:tracePt t="27366" x="8947150" y="3244850"/>
          <p14:tracePt t="27383" x="8616950" y="3244850"/>
          <p14:tracePt t="27401" x="8210550" y="3244850"/>
          <p14:tracePt t="27416" x="7721600" y="3276600"/>
          <p14:tracePt t="27433" x="7162800" y="3276600"/>
          <p14:tracePt t="27435" x="6851650" y="3276600"/>
          <p14:tracePt t="27450" x="6261100" y="3282950"/>
          <p14:tracePt t="27468" x="5632450" y="3340100"/>
          <p14:tracePt t="27483" x="5048250" y="3390900"/>
          <p14:tracePt t="27500" x="4451350" y="3397250"/>
          <p14:tracePt t="27517" x="3867150" y="3429000"/>
          <p14:tracePt t="27534" x="3390900" y="3429000"/>
          <p14:tracePt t="27550" x="3054350" y="3473450"/>
          <p14:tracePt t="27567" x="2870200" y="3492500"/>
          <p14:tracePt t="27583" x="2749550" y="3517900"/>
          <p14:tracePt t="27601" x="2641600" y="3530600"/>
          <p14:tracePt t="27602" x="2603500" y="3536950"/>
          <p14:tracePt t="27617" x="2559050" y="3536950"/>
          <p14:tracePt t="27633" x="2470150" y="3556000"/>
          <p14:tracePt t="27634" x="2419350" y="3562350"/>
          <p14:tracePt t="27650" x="2298700" y="3575050"/>
          <p14:tracePt t="27668" x="2190750" y="3594100"/>
          <p14:tracePt t="27683" x="2082800" y="3613150"/>
          <p14:tracePt t="27700" x="1968500" y="3644900"/>
          <p14:tracePt t="27717" x="1835150" y="3676650"/>
          <p14:tracePt t="27735" x="1708150" y="3708400"/>
          <p14:tracePt t="27750" x="1562100" y="3714750"/>
          <p14:tracePt t="27767" x="1409700" y="3714750"/>
          <p14:tracePt t="27784" x="1289050" y="3714750"/>
          <p14:tracePt t="27801" x="1225550" y="3727450"/>
          <p14:tracePt t="27802" x="1219200" y="3727450"/>
          <p14:tracePt t="27817" x="1206500" y="3727450"/>
          <p14:tracePt t="27834" x="1187450" y="3733800"/>
          <p14:tracePt t="27850" x="1149350" y="3733800"/>
          <p14:tracePt t="27868" x="1098550" y="3727450"/>
          <p14:tracePt t="27884" x="1066800" y="3727450"/>
          <p14:tracePt t="27954" x="1060450" y="3727450"/>
          <p14:tracePt t="27962" x="1054100" y="3727450"/>
          <p14:tracePt t="27970" x="1047750" y="3727450"/>
          <p14:tracePt t="27994" x="1028700" y="3727450"/>
          <p14:tracePt t="28002" x="1022350" y="3727450"/>
          <p14:tracePt t="28017" x="996950" y="3727450"/>
          <p14:tracePt t="28035" x="946150" y="3727450"/>
          <p14:tracePt t="28050" x="889000" y="3727450"/>
          <p14:tracePt t="28067" x="863600" y="3727450"/>
          <p14:tracePt t="28084" x="844550" y="3727450"/>
          <p14:tracePt t="28101" x="812800" y="3721100"/>
          <p14:tracePt t="28117" x="781050" y="3708400"/>
          <p14:tracePt t="28134" x="774700" y="3708400"/>
          <p14:tracePt t="28506" x="781050" y="3708400"/>
          <p14:tracePt t="28674" x="787400" y="3708400"/>
          <p14:tracePt t="28682" x="800100" y="3708400"/>
          <p14:tracePt t="28690" x="831850" y="3708400"/>
          <p14:tracePt t="28701" x="882650" y="3708400"/>
          <p14:tracePt t="28718" x="990600" y="3714750"/>
          <p14:tracePt t="28734" x="1111250" y="3740150"/>
          <p14:tracePt t="28752" x="1187450" y="3740150"/>
          <p14:tracePt t="28768" x="1219200" y="3740150"/>
          <p14:tracePt t="28835" x="1225550" y="3740150"/>
          <p14:tracePt t="28858" x="1238250" y="3740150"/>
          <p14:tracePt t="28866" x="1244600" y="3740150"/>
          <p14:tracePt t="28874" x="1257300" y="3740150"/>
          <p14:tracePt t="28884" x="1270000" y="3740150"/>
          <p14:tracePt t="28902" x="1295400" y="3740150"/>
          <p14:tracePt t="28918" x="1314450" y="3740150"/>
          <p14:tracePt t="28935" x="1358900" y="3733800"/>
          <p14:tracePt t="28952" x="1428750" y="3733800"/>
          <p14:tracePt t="28969" x="1504950" y="3733800"/>
          <p14:tracePt t="28985" x="1549400" y="3733800"/>
          <p14:tracePt t="29001" x="1555750" y="3733800"/>
          <p14:tracePt t="29154" x="1568450" y="3727450"/>
          <p14:tracePt t="29250" x="1574800" y="3721100"/>
          <p14:tracePt t="29258" x="1581150" y="3721100"/>
          <p14:tracePt t="29268" x="1587500" y="3714750"/>
          <p14:tracePt t="29285" x="1593850" y="3714750"/>
          <p14:tracePt t="29302" x="1606550" y="3708400"/>
          <p14:tracePt t="29319" x="1612900" y="3708400"/>
          <p14:tracePt t="29371" x="1619250" y="3708400"/>
          <p14:tracePt t="29427" x="1625600" y="3708400"/>
          <p14:tracePt t="29434" x="1631950" y="3708400"/>
          <p14:tracePt t="29442" x="1644650" y="3708400"/>
          <p14:tracePt t="29452" x="1657350" y="3708400"/>
          <p14:tracePt t="29469" x="1670050" y="3708400"/>
          <p14:tracePt t="29731" x="1682750" y="3708400"/>
          <p14:tracePt t="29738" x="1689100" y="3708400"/>
          <p14:tracePt t="29746" x="1701800" y="3708400"/>
          <p14:tracePt t="29755" x="1708150" y="3708400"/>
          <p14:tracePt t="29769" x="1720850" y="3708400"/>
          <p14:tracePt t="29785" x="1746250" y="3708400"/>
          <p14:tracePt t="29787" x="1765300" y="3708400"/>
          <p14:tracePt t="29803" x="1809750" y="3714750"/>
          <p14:tracePt t="29819" x="1841500" y="3714750"/>
          <p14:tracePt t="29835" x="1847850" y="3714750"/>
          <p14:tracePt t="29938" x="1854200" y="3714750"/>
          <p14:tracePt t="29946" x="1860550" y="3714750"/>
          <p14:tracePt t="29954" x="1873250" y="3714750"/>
          <p14:tracePt t="30131" x="1879600" y="3714750"/>
          <p14:tracePt t="30138" x="1885950" y="3714750"/>
          <p14:tracePt t="30146" x="1892300" y="3714750"/>
          <p14:tracePt t="30171" x="1898650" y="3714750"/>
          <p14:tracePt t="30203" x="1905000" y="3708400"/>
          <p14:tracePt t="30210" x="1911350" y="3708400"/>
          <p14:tracePt t="30219" x="1917700" y="3708400"/>
          <p14:tracePt t="30236" x="1949450" y="3708400"/>
          <p14:tracePt t="30252" x="1981200" y="3708400"/>
          <p14:tracePt t="30290" x="1987550" y="3708400"/>
          <p14:tracePt t="30411" x="1993900" y="3702050"/>
          <p14:tracePt t="30451" x="2000250" y="3695700"/>
          <p14:tracePt t="30482" x="2006600" y="3695700"/>
          <p14:tracePt t="30946" x="2000250" y="3695700"/>
          <p14:tracePt t="30954" x="1987550" y="3695700"/>
          <p14:tracePt t="30962" x="1974850" y="3695700"/>
          <p14:tracePt t="30970" x="1962150" y="3695700"/>
          <p14:tracePt t="30987" x="1930400" y="3689350"/>
          <p14:tracePt t="31003" x="1860550" y="3683000"/>
          <p14:tracePt t="31021" x="1803400" y="3670300"/>
          <p14:tracePt t="31037" x="1778000" y="3670300"/>
          <p14:tracePt t="31053" x="1758950" y="3663950"/>
          <p14:tracePt t="31070" x="1752600" y="3657600"/>
          <p14:tracePt t="31088" x="1746250" y="3657600"/>
          <p14:tracePt t="31330" x="1739900" y="3657600"/>
          <p14:tracePt t="31396" x="1727200" y="3657600"/>
          <p14:tracePt t="31402" x="1720850" y="3657600"/>
          <p14:tracePt t="31419" x="1708150" y="3657600"/>
          <p14:tracePt t="31427" x="1701800" y="3657600"/>
          <p14:tracePt t="31437" x="1689100" y="3657600"/>
          <p14:tracePt t="31666" x="1689100" y="3651250"/>
          <p14:tracePt t="31674" x="1689100" y="3638550"/>
          <p14:tracePt t="31682" x="1689100" y="3625850"/>
          <p14:tracePt t="31698" x="1689100" y="3613150"/>
          <p14:tracePt t="31707" x="1689100" y="3606800"/>
          <p14:tracePt t="31721" x="1689100" y="3587750"/>
          <p14:tracePt t="31738" x="1689100" y="3562350"/>
          <p14:tracePt t="31754" x="1695450" y="3556000"/>
          <p14:tracePt t="31779" x="1701800" y="3543300"/>
          <p14:tracePt t="31787" x="1708150" y="3536950"/>
          <p14:tracePt t="31805" x="1714500" y="3530600"/>
          <p14:tracePt t="31821" x="1727200" y="3517900"/>
          <p14:tracePt t="31838" x="1746250" y="3498850"/>
          <p14:tracePt t="31854" x="1758950" y="3492500"/>
          <p14:tracePt t="31872" x="1765300" y="3486150"/>
          <p14:tracePt t="31939" x="1771650" y="3486150"/>
          <p14:tracePt t="31955" x="1778000" y="3486150"/>
          <p14:tracePt t="31970" x="1784350" y="3486150"/>
          <p14:tracePt t="31978" x="1790700" y="3486150"/>
          <p14:tracePt t="31987" x="1797050" y="3486150"/>
          <p14:tracePt t="32004" x="1803400" y="3492500"/>
          <p14:tracePt t="32022" x="1809750" y="3492500"/>
          <p14:tracePt t="32038" x="1809750" y="3498850"/>
          <p14:tracePt t="32054" x="1809750" y="3511550"/>
          <p14:tracePt t="32075" x="1809750" y="3517900"/>
          <p14:tracePt t="32089" x="1809750" y="3524250"/>
          <p14:tracePt t="32104" x="1809750" y="3530600"/>
          <p14:tracePt t="32121" x="1809750" y="3543300"/>
          <p14:tracePt t="32138" x="1809750" y="3549650"/>
          <p14:tracePt t="32155" x="1809750" y="3562350"/>
          <p14:tracePt t="32195" x="1809750" y="3568700"/>
          <p14:tracePt t="32211" x="1809750" y="3575050"/>
          <p14:tracePt t="32227" x="1809750" y="3581400"/>
          <p14:tracePt t="32250" x="1803400" y="3587750"/>
          <p14:tracePt t="32258" x="1803400" y="3594100"/>
          <p14:tracePt t="32275" x="1790700" y="3606800"/>
          <p14:tracePt t="32386" x="1784350" y="3613150"/>
          <p14:tracePt t="32491" x="1778000" y="3619500"/>
          <p14:tracePt t="32867" x="1778000" y="3625850"/>
          <p14:tracePt t="32891" x="1784350" y="3625850"/>
          <p14:tracePt t="32899" x="1790700" y="3625850"/>
          <p14:tracePt t="32907" x="1797050" y="3625850"/>
          <p14:tracePt t="32922" x="1803400" y="3625850"/>
          <p14:tracePt t="32940" x="1809750" y="3625850"/>
          <p14:tracePt t="32971" x="1822450" y="3625850"/>
          <p14:tracePt t="32987" x="1835150" y="3625850"/>
          <p14:tracePt t="33003" x="1841500" y="3625850"/>
          <p14:tracePt t="33010" x="1847850" y="3625850"/>
          <p14:tracePt t="33022" x="1860550" y="3625850"/>
          <p14:tracePt t="33039" x="1879600" y="3619500"/>
          <p14:tracePt t="33055" x="1892300" y="3619500"/>
          <p14:tracePt t="33073" x="1905000" y="3619500"/>
          <p14:tracePt t="33107" x="1911350" y="3619500"/>
          <p14:tracePt t="33163" x="1924050" y="3619500"/>
          <p14:tracePt t="33171" x="1943100" y="3619500"/>
          <p14:tracePt t="33178" x="1968500" y="3619500"/>
          <p14:tracePt t="33189" x="1987550" y="3619500"/>
          <p14:tracePt t="33235" x="1993900" y="3619500"/>
          <p14:tracePt t="33435" x="1987550" y="3619500"/>
          <p14:tracePt t="33459" x="1987550" y="3625850"/>
          <p14:tracePt t="33483" x="1981200" y="3625850"/>
          <p14:tracePt t="33515" x="1981200" y="3632200"/>
          <p14:tracePt t="33523" x="1974850" y="3632200"/>
          <p14:tracePt t="33531" x="1968500" y="3632200"/>
          <p14:tracePt t="33539" x="1962150" y="3632200"/>
          <p14:tracePt t="33571" x="1955800" y="3632200"/>
          <p14:tracePt t="33578" x="1955800" y="3638550"/>
          <p14:tracePt t="33651" x="1949450" y="3638550"/>
          <p14:tracePt t="33659" x="1943100" y="3638550"/>
          <p14:tracePt t="33667" x="1943100" y="3632200"/>
          <p14:tracePt t="33675" x="1936750" y="3625850"/>
          <p14:tracePt t="33691" x="1936750" y="3619500"/>
          <p14:tracePt t="33706" x="1936750" y="3613150"/>
          <p14:tracePt t="33707" x="1936750" y="3606800"/>
          <p14:tracePt t="33723" x="1930400" y="3594100"/>
          <p14:tracePt t="33740" x="1930400" y="3587750"/>
          <p14:tracePt t="33756" x="1930400" y="3581400"/>
          <p14:tracePt t="33773" x="1930400" y="3568700"/>
          <p14:tracePt t="33789" x="1930400" y="3562350"/>
          <p14:tracePt t="33807" x="1930400" y="3556000"/>
          <p14:tracePt t="33822" x="1930400" y="3543300"/>
          <p14:tracePt t="33843" x="1930400" y="3536950"/>
          <p14:tracePt t="33856" x="1930400" y="3530600"/>
          <p14:tracePt t="33874" x="1936750" y="3524250"/>
          <p14:tracePt t="33889" x="1943100" y="3524250"/>
          <p14:tracePt t="33906" x="1949450" y="3511550"/>
          <p14:tracePt t="33923" x="1962150" y="3498850"/>
          <p14:tracePt t="33940" x="1974850" y="3492500"/>
          <p14:tracePt t="33971" x="1981200" y="3486150"/>
          <p14:tracePt t="33979" x="1987550" y="3486150"/>
          <p14:tracePt t="33989" x="1993900" y="3486150"/>
          <p14:tracePt t="34007" x="2012950" y="3479800"/>
          <p14:tracePt t="34023" x="2025650" y="3479800"/>
          <p14:tracePt t="34040" x="2038350" y="3479800"/>
          <p14:tracePt t="34091" x="2044700" y="3479800"/>
          <p14:tracePt t="34107" x="2051050" y="3479800"/>
          <p14:tracePt t="34114" x="2057400" y="3479800"/>
          <p14:tracePt t="34123" x="2063750" y="3479800"/>
          <p14:tracePt t="34140" x="2063750" y="3486150"/>
          <p14:tracePt t="34156" x="2070100" y="3492500"/>
          <p14:tracePt t="34174" x="2076450" y="3498850"/>
          <p14:tracePt t="34189" x="2076450" y="3505200"/>
          <p14:tracePt t="34206" x="2082800" y="3517900"/>
          <p14:tracePt t="34224" x="2082800" y="3530600"/>
          <p14:tracePt t="34241" x="2089150" y="3530600"/>
          <p14:tracePt t="34256" x="2089150" y="3543300"/>
          <p14:tracePt t="34273" x="2089150" y="3549650"/>
          <p14:tracePt t="34290" x="2089150" y="3556000"/>
          <p14:tracePt t="34308" x="2089150" y="3568700"/>
          <p14:tracePt t="34323" x="2089150" y="3575050"/>
          <p14:tracePt t="34340" x="2089150" y="3581400"/>
          <p14:tracePt t="34371" x="2089150" y="3587750"/>
          <p14:tracePt t="34410" x="2089150" y="3594100"/>
          <p14:tracePt t="34435" x="2082800" y="3594100"/>
          <p14:tracePt t="34442" x="2082800" y="3600450"/>
          <p14:tracePt t="34450" x="2082800" y="3606800"/>
          <p14:tracePt t="34475" x="2076450" y="3606800"/>
          <p14:tracePt t="34507" x="2070100" y="3613150"/>
          <p14:tracePt t="34530" x="2063750" y="3619500"/>
          <p14:tracePt t="34546" x="2057400" y="3625850"/>
          <p14:tracePt t="34564" x="2044700" y="3632200"/>
          <p14:tracePt t="34579" x="2038350" y="3632200"/>
          <p14:tracePt t="34587" x="2032000" y="3638550"/>
          <p14:tracePt t="34594" x="2025650" y="3644900"/>
          <p14:tracePt t="34610" x="2019300" y="3644900"/>
          <p14:tracePt t="34787" x="2012950" y="3644900"/>
          <p14:tracePt t="34795" x="2006600" y="3644900"/>
          <p14:tracePt t="34807" x="1993900" y="3644900"/>
          <p14:tracePt t="34823" x="1981200" y="3644900"/>
          <p14:tracePt t="34840" x="1974850" y="3644900"/>
          <p14:tracePt t="34867" x="1968500" y="3644900"/>
          <p14:tracePt t="34875" x="1962150" y="3644900"/>
          <p14:tracePt t="34890" x="1955800" y="3644900"/>
          <p14:tracePt t="34907" x="1936750" y="3644900"/>
          <p14:tracePt t="34925" x="1924050" y="3644900"/>
          <p14:tracePt t="35115" x="1917700" y="3644900"/>
          <p14:tracePt t="35123" x="1911350" y="3644900"/>
          <p14:tracePt t="35139" x="1898650" y="3644900"/>
          <p14:tracePt t="35147" x="1892300" y="3644900"/>
          <p14:tracePt t="35157" x="1879600" y="3644900"/>
          <p14:tracePt t="35174" x="1860550" y="3644900"/>
          <p14:tracePt t="35192" x="1835150" y="3644900"/>
          <p14:tracePt t="35208" x="1803400" y="3644900"/>
          <p14:tracePt t="35224" x="1784350" y="3644900"/>
          <p14:tracePt t="35241" x="1778000" y="3638550"/>
          <p14:tracePt t="35259" x="1758950" y="3632200"/>
          <p14:tracePt t="35274" x="1746250" y="3632200"/>
          <p14:tracePt t="35291" x="1720850" y="3625850"/>
          <p14:tracePt t="35307" x="1714500" y="3625850"/>
          <p14:tracePt t="35325" x="1708150" y="3619500"/>
          <p14:tracePt t="35347" x="1695450" y="3600450"/>
          <p14:tracePt t="35357" x="1695450" y="3587750"/>
          <p14:tracePt t="35374" x="1682750" y="3556000"/>
          <p14:tracePt t="35392" x="1682750" y="3543300"/>
          <p14:tracePt t="35408" x="1682750" y="3524250"/>
          <p14:tracePt t="35424" x="1682750" y="3517900"/>
          <p14:tracePt t="35441" x="1682750" y="3511550"/>
          <p14:tracePt t="35459" x="1739900" y="3479800"/>
          <p14:tracePt t="35474" x="1778000" y="3467100"/>
          <p14:tracePt t="35475" x="1835150" y="3460750"/>
          <p14:tracePt t="35491" x="1930400" y="3460750"/>
          <p14:tracePt t="35508" x="2012950" y="3441700"/>
          <p14:tracePt t="35525" x="2057400" y="3441700"/>
          <p14:tracePt t="35541" x="2070100" y="3441700"/>
          <p14:tracePt t="35571" x="2076450" y="3441700"/>
          <p14:tracePt t="35579" x="2076450" y="3448050"/>
          <p14:tracePt t="35592" x="2082800" y="3454400"/>
          <p14:tracePt t="35608" x="2089150" y="3460750"/>
          <p14:tracePt t="35624" x="2089150" y="3467100"/>
          <p14:tracePt t="35641" x="2089150" y="3479800"/>
          <p14:tracePt t="35659" x="2095500" y="3511550"/>
          <p14:tracePt t="35674" x="2095500" y="3524250"/>
          <p14:tracePt t="35691" x="2095500" y="3543300"/>
          <p14:tracePt t="35708" x="2095500" y="3556000"/>
          <p14:tracePt t="35726" x="2095500" y="3562350"/>
          <p14:tracePt t="35741" x="2095500" y="3568700"/>
          <p14:tracePt t="35758" x="2095500" y="3575050"/>
          <p14:tracePt t="35774" x="2089150" y="3581400"/>
          <p14:tracePt t="35792" x="2082800" y="3587750"/>
          <p14:tracePt t="35808" x="2057400" y="3594100"/>
          <p14:tracePt t="35825" x="2038350" y="3606800"/>
          <p14:tracePt t="35841" x="2000250" y="3613150"/>
          <p14:tracePt t="35859" x="1949450" y="3632200"/>
          <p14:tracePt t="35875" x="1911350" y="3632200"/>
          <p14:tracePt t="35891" x="1892300" y="3632200"/>
          <p14:tracePt t="35908" x="1879600" y="3638550"/>
          <p14:tracePt t="35925" x="1860550" y="3638550"/>
          <p14:tracePt t="35941" x="1835150" y="3644900"/>
          <p14:tracePt t="35958" x="1803400" y="3644900"/>
          <p14:tracePt t="35975" x="1778000" y="3651250"/>
          <p14:tracePt t="35992" x="1765300" y="3651250"/>
          <p14:tracePt t="36008" x="1752600" y="3651250"/>
          <p14:tracePt t="36025" x="1733550" y="3651250"/>
          <p14:tracePt t="36041" x="1720850" y="3651250"/>
          <p14:tracePt t="36059" x="1695450" y="3651250"/>
          <p14:tracePt t="36075" x="1670050" y="3651250"/>
          <p14:tracePt t="36091" x="1638300" y="3651250"/>
          <p14:tracePt t="36109" x="1600200" y="3657600"/>
          <p14:tracePt t="36126" x="1549400" y="3657600"/>
          <p14:tracePt t="36141" x="1498600" y="3657600"/>
          <p14:tracePt t="36158" x="1454150" y="3657600"/>
          <p14:tracePt t="36175" x="1422400" y="3657600"/>
          <p14:tracePt t="36192" x="1397000" y="3663950"/>
          <p14:tracePt t="36208" x="1352550" y="3670300"/>
          <p14:tracePt t="36225" x="1289050" y="3670300"/>
          <p14:tracePt t="36242" x="1212850" y="3670300"/>
          <p14:tracePt t="36259" x="1111250" y="3670300"/>
          <p14:tracePt t="36275" x="1092200" y="3670300"/>
          <p14:tracePt t="36331" x="1085850" y="3670300"/>
          <p14:tracePt t="36339" x="1079500" y="3670300"/>
          <p14:tracePt t="36347" x="1073150" y="3670300"/>
          <p14:tracePt t="36358" x="1054100" y="3670300"/>
          <p14:tracePt t="36375" x="1035050" y="3676650"/>
          <p14:tracePt t="36392" x="1028700" y="3676650"/>
          <p14:tracePt t="36409" x="1022350" y="3676650"/>
          <p14:tracePt t="36427" x="1009650" y="3676650"/>
          <p14:tracePt t="36442" x="996950" y="3676650"/>
          <p14:tracePt t="36458" x="920750" y="3676650"/>
          <p14:tracePt t="36476" x="895350" y="3676650"/>
          <p14:tracePt t="36492" x="882650" y="3676650"/>
          <p14:tracePt t="36596" x="914400" y="3676650"/>
          <p14:tracePt t="36603" x="952500" y="3676650"/>
          <p14:tracePt t="36611" x="1009650" y="3676650"/>
          <p14:tracePt t="36625" x="1079500" y="3676650"/>
          <p14:tracePt t="36643" x="1231900" y="3676650"/>
          <p14:tracePt t="36643" x="1295400" y="3676650"/>
          <p14:tracePt t="36659" x="1422400" y="3676650"/>
          <p14:tracePt t="36676" x="1479550" y="3676650"/>
          <p14:tracePt t="36692" x="1485900" y="3676650"/>
          <p14:tracePt t="36964" x="1511300" y="3676650"/>
          <p14:tracePt t="36971" x="1549400" y="3676650"/>
          <p14:tracePt t="36979" x="1657350" y="3676650"/>
          <p14:tracePt t="36992" x="1841500" y="3676650"/>
          <p14:tracePt t="37009" x="2482850" y="3676650"/>
          <p14:tracePt t="37026" x="3340100" y="3676650"/>
          <p14:tracePt t="37043" x="4648200" y="3676650"/>
          <p14:tracePt t="37060" x="5505450" y="3676650"/>
          <p14:tracePt t="37076" x="6235700" y="3676650"/>
          <p14:tracePt t="37092" x="6934200" y="3676650"/>
          <p14:tracePt t="37110" x="7499350" y="3676650"/>
          <p14:tracePt t="37126" x="7854950" y="3676650"/>
          <p14:tracePt t="37142" x="7975600" y="3676650"/>
          <p14:tracePt t="37159" x="7994650" y="3676650"/>
          <p14:tracePt t="37371" x="7981950" y="3676650"/>
          <p14:tracePt t="37379" x="7962900" y="3676650"/>
          <p14:tracePt t="37387" x="7937500" y="3676650"/>
          <p14:tracePt t="37395" x="7912100" y="3676650"/>
          <p14:tracePt t="37410" x="7886700" y="3676650"/>
          <p14:tracePt t="37426" x="7816850" y="3670300"/>
          <p14:tracePt t="37444" x="7734300" y="3657600"/>
          <p14:tracePt t="37459" x="7696200" y="3657600"/>
          <p14:tracePt t="37476" x="7664450" y="3651250"/>
          <p14:tracePt t="37493" x="7632700" y="3644900"/>
          <p14:tracePt t="37510" x="7562850" y="3638550"/>
          <p14:tracePt t="37526" x="7467600" y="3632200"/>
          <p14:tracePt t="37543" x="7391400" y="3632200"/>
          <p14:tracePt t="37559" x="7353300" y="3632200"/>
          <p14:tracePt t="37577" x="7346950" y="3632200"/>
          <p14:tracePt t="37593" x="7340600" y="3632200"/>
          <p14:tracePt t="37644" x="7334250" y="3632200"/>
          <p14:tracePt t="38700" x="7346950" y="3632200"/>
          <p14:tracePt t="38707" x="7366000" y="3625850"/>
          <p14:tracePt t="38715" x="7372350" y="3619500"/>
          <p14:tracePt t="38727" x="7385050" y="3619500"/>
          <p14:tracePt t="38744" x="7397750" y="3613150"/>
          <p14:tracePt t="38760" x="7404100" y="3613150"/>
          <p14:tracePt t="38778" x="7416800" y="3613150"/>
          <p14:tracePt t="38794" x="7435850" y="3613150"/>
          <p14:tracePt t="38810" x="7473950" y="3613150"/>
          <p14:tracePt t="38827" x="7518400" y="3613150"/>
          <p14:tracePt t="38845" x="7543800" y="3606800"/>
          <p14:tracePt t="38885" x="7550150" y="3606800"/>
          <p14:tracePt t="38907" x="7569200" y="3606800"/>
          <p14:tracePt t="38916" x="7594600" y="3606800"/>
          <p14:tracePt t="38928" x="7626350" y="3606800"/>
          <p14:tracePt t="38944" x="7696200" y="3606800"/>
          <p14:tracePt t="38961" x="7740650" y="3606800"/>
          <p14:tracePt t="38978" x="7753350" y="3606800"/>
          <p14:tracePt t="38995" x="7759700" y="3606800"/>
          <p14:tracePt t="39019" x="7766050" y="3606800"/>
          <p14:tracePt t="39028" x="7785100" y="3606800"/>
          <p14:tracePt t="39044" x="7842250" y="3606800"/>
          <p14:tracePt t="39062" x="7918450" y="3606800"/>
          <p14:tracePt t="39078" x="7962900" y="3606800"/>
          <p14:tracePt t="39094" x="7975600" y="3606800"/>
          <p14:tracePt t="39172" x="7981950" y="3606800"/>
          <p14:tracePt t="39179" x="7988300" y="3606800"/>
          <p14:tracePt t="39187" x="7994650" y="3606800"/>
          <p14:tracePt t="39196" x="8013700" y="3606800"/>
          <p14:tracePt t="39211" x="8032750" y="3606800"/>
          <p14:tracePt t="39228" x="8039100" y="3606800"/>
          <p14:tracePt t="39246" x="8070850" y="3606800"/>
          <p14:tracePt t="39261" x="8128000" y="3606800"/>
          <p14:tracePt t="39278" x="8223250" y="3606800"/>
          <p14:tracePt t="39294" x="8293100" y="3606800"/>
          <p14:tracePt t="39312" x="8318500" y="3606800"/>
          <p14:tracePt t="39739" x="8305800" y="3606800"/>
          <p14:tracePt t="39747" x="8280400" y="3606800"/>
          <p14:tracePt t="39755" x="8255000" y="3606800"/>
          <p14:tracePt t="39763" x="8216900" y="3606800"/>
          <p14:tracePt t="39778" x="8178800" y="3606800"/>
          <p14:tracePt t="39795" x="8045450" y="3606800"/>
          <p14:tracePt t="39812" x="7969250" y="3606800"/>
          <p14:tracePt t="39828" x="7918450" y="3606800"/>
          <p14:tracePt t="39845" x="7848600" y="3606800"/>
          <p14:tracePt t="39862" x="7778750" y="3606800"/>
          <p14:tracePt t="39879" x="7702550" y="3606800"/>
          <p14:tracePt t="39895" x="7632700" y="3606800"/>
          <p14:tracePt t="39912" x="7575550" y="3606800"/>
          <p14:tracePt t="39928" x="7537450" y="3606800"/>
          <p14:tracePt t="39946" x="7518400" y="3606800"/>
          <p14:tracePt t="39962" x="7473950" y="3606800"/>
          <p14:tracePt t="39978" x="7404100" y="3594100"/>
          <p14:tracePt t="39996" x="7264400" y="3594100"/>
          <p14:tracePt t="40013" x="7188200" y="3575050"/>
          <p14:tracePt t="40028" x="7181850" y="3575050"/>
          <p14:tracePt t="40075" x="7181850" y="3568700"/>
          <p14:tracePt t="40083" x="7175500" y="3568700"/>
          <p14:tracePt t="40096" x="7175500" y="3562350"/>
          <p14:tracePt t="40112" x="7175500" y="3543300"/>
          <p14:tracePt t="40129" x="7175500" y="3524250"/>
          <p14:tracePt t="40145" x="7175500" y="3498850"/>
          <p14:tracePt t="40163" x="7181850" y="3473450"/>
          <p14:tracePt t="40163" x="7188200" y="3460750"/>
          <p14:tracePt t="40179" x="7200900" y="3441700"/>
          <p14:tracePt t="40195" x="7213600" y="3429000"/>
          <p14:tracePt t="40212" x="7219950" y="3422650"/>
          <p14:tracePt t="40230" x="7245350" y="3416300"/>
          <p14:tracePt t="40245" x="7315200" y="3409950"/>
          <p14:tracePt t="40262" x="7429500" y="3403600"/>
          <p14:tracePt t="40279" x="7537450" y="3390900"/>
          <p14:tracePt t="40296" x="7639050" y="3384550"/>
          <p14:tracePt t="40312" x="7734300" y="3384550"/>
          <p14:tracePt t="40329" x="7829550" y="3384550"/>
          <p14:tracePt t="40346" x="7931150" y="3384550"/>
          <p14:tracePt t="40364" x="8140700" y="3384550"/>
          <p14:tracePt t="40379" x="8197850" y="3384550"/>
          <p14:tracePt t="40396" x="8299450" y="3384550"/>
          <p14:tracePt t="40412" x="8343900" y="3384550"/>
          <p14:tracePt t="40430" x="8388350" y="3384550"/>
          <p14:tracePt t="40446" x="8445500" y="3384550"/>
          <p14:tracePt t="40462" x="8489950" y="3390900"/>
          <p14:tracePt t="40479" x="8496300" y="3390900"/>
          <p14:tracePt t="40587" x="8496300" y="3397250"/>
          <p14:tracePt t="40595" x="8496300" y="3403600"/>
          <p14:tracePt t="40603" x="8496300" y="3409950"/>
          <p14:tracePt t="40612" x="8496300" y="3416300"/>
          <p14:tracePt t="40629" x="8496300" y="3422650"/>
          <p14:tracePt t="40646" x="8496300" y="3435350"/>
          <p14:tracePt t="40663" x="8496300" y="3448050"/>
          <p14:tracePt t="40679" x="8483600" y="3467100"/>
          <p14:tracePt t="40696" x="8477250" y="3492500"/>
          <p14:tracePt t="40712" x="8470900" y="3498850"/>
          <p14:tracePt t="40730" x="8464550" y="3505200"/>
          <p14:tracePt t="40748" x="8458200" y="3511550"/>
          <p14:tracePt t="40765" x="8451850" y="3517900"/>
          <p14:tracePt t="40779" x="8445500" y="3524250"/>
          <p14:tracePt t="40797" x="8432800" y="3530600"/>
          <p14:tracePt t="40812" x="8413750" y="3543300"/>
          <p14:tracePt t="40829" x="8375650" y="3543300"/>
          <p14:tracePt t="40846" x="8324850" y="3562350"/>
          <p14:tracePt t="40864" x="8286750" y="3568700"/>
          <p14:tracePt t="40879" x="8242300" y="3568700"/>
          <p14:tracePt t="40896" x="8210550" y="3568700"/>
          <p14:tracePt t="40913" x="8178800" y="3568700"/>
          <p14:tracePt t="40930" x="8140700" y="3568700"/>
          <p14:tracePt t="40946" x="8102600" y="3568700"/>
          <p14:tracePt t="40963" x="8058150" y="3568700"/>
          <p14:tracePt t="40980" x="8001000" y="3568700"/>
          <p14:tracePt t="40997" x="7975600" y="3568700"/>
          <p14:tracePt t="41013" x="7943850" y="3568700"/>
          <p14:tracePt t="41029" x="7912100" y="3568700"/>
          <p14:tracePt t="41046" x="7874000" y="3568700"/>
          <p14:tracePt t="41064" x="7816850" y="3568700"/>
          <p14:tracePt t="41079" x="7753350" y="3568700"/>
          <p14:tracePt t="41096" x="7696200" y="3568700"/>
          <p14:tracePt t="41113" x="7651750" y="3568700"/>
          <p14:tracePt t="41131" x="7626350" y="3568700"/>
          <p14:tracePt t="41131" x="7620000" y="3568700"/>
          <p14:tracePt t="41146" x="7613650" y="3568700"/>
          <p14:tracePt t="41163" x="7607300" y="3568700"/>
          <p14:tracePt t="41180" x="7575550" y="3568700"/>
          <p14:tracePt t="41197" x="7531100" y="3568700"/>
          <p14:tracePt t="41213" x="7454900" y="3562350"/>
          <p14:tracePt t="41230" x="7423150" y="3556000"/>
          <p14:tracePt t="41284" x="7416800" y="3556000"/>
          <p14:tracePt t="41291" x="7416800" y="3549650"/>
          <p14:tracePt t="41324" x="7410450" y="3543300"/>
          <p14:tracePt t="41340" x="7410450" y="3530600"/>
          <p14:tracePt t="41348" x="7410450" y="3524250"/>
          <p14:tracePt t="41356" x="7416800" y="3505200"/>
          <p14:tracePt t="41364" x="7423150" y="3498850"/>
          <p14:tracePt t="41380" x="7467600" y="3454400"/>
          <p14:tracePt t="41396" x="7537450" y="3429000"/>
          <p14:tracePt t="41413" x="7651750" y="3403600"/>
          <p14:tracePt t="41431" x="7874000" y="3397250"/>
          <p14:tracePt t="41446" x="8216900" y="3397250"/>
          <p14:tracePt t="41463" x="8623300" y="3397250"/>
          <p14:tracePt t="41480" x="8832850" y="3409950"/>
          <p14:tracePt t="41498" x="8915400" y="3422650"/>
          <p14:tracePt t="41513" x="8921750" y="3422650"/>
          <p14:tracePt t="41530" x="8921750" y="3429000"/>
          <p14:tracePt t="41547" x="8921750" y="3441700"/>
          <p14:tracePt t="41547" x="8921750" y="3448050"/>
          <p14:tracePt t="41572" x="8921750" y="3454400"/>
          <p14:tracePt t="41580" x="8921750" y="3460750"/>
          <p14:tracePt t="41604" x="8915400" y="3467100"/>
          <p14:tracePt t="41613" x="8909050" y="3467100"/>
          <p14:tracePt t="41652" x="8909050" y="3473450"/>
          <p14:tracePt t="41684" x="8902700" y="3473450"/>
          <p14:tracePt t="41692" x="8896350" y="3473450"/>
          <p14:tracePt t="41699" x="8890000" y="3479800"/>
          <p14:tracePt t="41713" x="8883650" y="3479800"/>
          <p14:tracePt t="41730" x="8864600" y="3486150"/>
          <p14:tracePt t="41747" x="8826500" y="3498850"/>
          <p14:tracePt t="41765" x="8820150" y="3498850"/>
          <p14:tracePt t="41780" x="8801100" y="3498850"/>
          <p14:tracePt t="41797" x="8782050" y="3498850"/>
          <p14:tracePt t="41813" x="8750300" y="3498850"/>
          <p14:tracePt t="41831" x="8705850" y="3498850"/>
          <p14:tracePt t="41847" x="8604250" y="3498850"/>
          <p14:tracePt t="41864" x="8477250" y="3498850"/>
          <p14:tracePt t="41880" x="8293100" y="3498850"/>
          <p14:tracePt t="41898" x="8108950" y="3498850"/>
          <p14:tracePt t="41914" x="7880350" y="3511550"/>
          <p14:tracePt t="41930" x="7639050" y="3511550"/>
          <p14:tracePt t="41931" x="7493000" y="3517900"/>
          <p14:tracePt t="41947" x="7181850" y="3517900"/>
          <p14:tracePt t="41964" x="6756400" y="3517900"/>
          <p14:tracePt t="41980" x="6305550" y="3517900"/>
          <p14:tracePt t="41997" x="5854700" y="3517900"/>
          <p14:tracePt t="42014" x="5454650" y="3543300"/>
          <p14:tracePt t="42031" x="5168900" y="3587750"/>
          <p14:tracePt t="42047" x="4953000" y="3613150"/>
          <p14:tracePt t="42064" x="4768850" y="3632200"/>
          <p14:tracePt t="42080" x="4572000" y="3657600"/>
          <p14:tracePt t="42098" x="4400550" y="3676650"/>
          <p14:tracePt t="42114" x="4235450" y="3708400"/>
          <p14:tracePt t="42130" x="4127500" y="3721100"/>
          <p14:tracePt t="42147" x="4006850" y="3752850"/>
          <p14:tracePt t="42165" x="3930650" y="3771900"/>
          <p14:tracePt t="42181" x="3841750" y="3803650"/>
          <p14:tracePt t="42197" x="3721100" y="3835400"/>
          <p14:tracePt t="42214" x="3594100" y="3873500"/>
          <p14:tracePt t="42231" x="3486150" y="3917950"/>
          <p14:tracePt t="42247" x="3397250" y="3943350"/>
          <p14:tracePt t="42264" x="3333750" y="3968750"/>
          <p14:tracePt t="42281" x="3289300" y="3987800"/>
          <p14:tracePt t="42298" x="3232150" y="4000500"/>
          <p14:tracePt t="42299" x="3181350" y="4006850"/>
          <p14:tracePt t="42314" x="3124200" y="4013200"/>
          <p14:tracePt t="42331" x="2990850" y="4044950"/>
          <p14:tracePt t="42332" x="2921000" y="4051300"/>
          <p14:tracePt t="42347" x="2787650" y="4076700"/>
          <p14:tracePt t="42365" x="2686050" y="4102100"/>
          <p14:tracePt t="42380" x="2628900" y="4108450"/>
          <p14:tracePt t="42397" x="2546350" y="4121150"/>
          <p14:tracePt t="42414" x="2476500" y="4127500"/>
          <p14:tracePt t="42432" x="2368550" y="4133850"/>
          <p14:tracePt t="42448" x="2273300" y="4146550"/>
          <p14:tracePt t="42464" x="2216150" y="4159250"/>
          <p14:tracePt t="42481" x="2197100" y="4159250"/>
          <p14:tracePt t="42524" x="2184400" y="4159250"/>
          <p14:tracePt t="42532" x="2178050" y="4159250"/>
          <p14:tracePt t="42540" x="2171700" y="4159250"/>
          <p14:tracePt t="42547" x="2165350" y="4159250"/>
          <p14:tracePt t="42565" x="2159000" y="4159250"/>
          <p14:tracePt t="42628" x="2139950" y="4171950"/>
          <p14:tracePt t="42636" x="2127250" y="4184650"/>
          <p14:tracePt t="42649" x="2120900" y="4184650"/>
          <p14:tracePt t="42940" x="2146300" y="4178300"/>
          <p14:tracePt t="42973" x="2139950" y="4171950"/>
          <p14:tracePt t="42980" x="2114550" y="4165600"/>
          <p14:tracePt t="42988" x="2082800" y="4165600"/>
          <p14:tracePt t="42998" x="2038350" y="4152900"/>
          <p14:tracePt t="43016" x="1936750" y="4140200"/>
          <p14:tracePt t="43031" x="1822450" y="4127500"/>
          <p14:tracePt t="43048" x="1701800" y="4108450"/>
          <p14:tracePt t="43065" x="1574800" y="4089400"/>
          <p14:tracePt t="43082" x="1447800" y="4070350"/>
          <p14:tracePt t="43098" x="1346200" y="4057650"/>
          <p14:tracePt t="43099" x="1289050" y="4051300"/>
          <p14:tracePt t="43115" x="1250950" y="4038600"/>
          <p14:tracePt t="43132" x="1181100" y="4032250"/>
          <p14:tracePt t="43149" x="1149350" y="4025900"/>
          <p14:tracePt t="43165" x="1136650" y="4025900"/>
          <p14:tracePt t="43182" x="1117600" y="4013200"/>
          <p14:tracePt t="43198" x="1092200" y="4006850"/>
          <p14:tracePt t="43216" x="1060450" y="4000500"/>
          <p14:tracePt t="43231" x="1028700" y="3994150"/>
          <p14:tracePt t="43248" x="996950" y="3987800"/>
          <p14:tracePt t="43372" x="990600" y="3987800"/>
          <p14:tracePt t="43380" x="996950" y="3975100"/>
          <p14:tracePt t="43388" x="1035050" y="3975100"/>
          <p14:tracePt t="43398" x="1073150" y="3975100"/>
          <p14:tracePt t="43415" x="1162050" y="3956050"/>
          <p14:tracePt t="43432" x="1276350" y="3949700"/>
          <p14:tracePt t="43449" x="1397000" y="3949700"/>
          <p14:tracePt t="43465" x="1504950" y="3949700"/>
          <p14:tracePt t="43482" x="1581150" y="3949700"/>
          <p14:tracePt t="43498" x="1651000" y="3949700"/>
          <p14:tracePt t="43515" x="1701800" y="3949700"/>
          <p14:tracePt t="43532" x="1714500" y="3949700"/>
          <p14:tracePt t="43549" x="1727200" y="3949700"/>
          <p14:tracePt t="43565" x="1733550" y="3949700"/>
          <p14:tracePt t="43583" x="1746250" y="3949700"/>
          <p14:tracePt t="43652" x="1752600" y="3949700"/>
          <p14:tracePt t="43660" x="1758950" y="3949700"/>
          <p14:tracePt t="43667" x="1765300" y="3949700"/>
          <p14:tracePt t="43682" x="1790700" y="3949700"/>
          <p14:tracePt t="43699" x="1803400" y="3949700"/>
          <p14:tracePt t="43732" x="1809750" y="3949700"/>
          <p14:tracePt t="43756" x="1816100" y="3949700"/>
          <p14:tracePt t="43820" x="1803400" y="3949700"/>
          <p14:tracePt t="43844" x="1797050" y="3949700"/>
          <p14:tracePt t="43868" x="1790700" y="3956050"/>
          <p14:tracePt t="44124" x="1797050" y="3956050"/>
          <p14:tracePt t="44132" x="1803400" y="3956050"/>
          <p14:tracePt t="44140" x="1816100" y="3956050"/>
          <p14:tracePt t="44149" x="1835150" y="3956050"/>
          <p14:tracePt t="44166" x="1860550" y="3956050"/>
          <p14:tracePt t="44182" x="1885950" y="3956050"/>
          <p14:tracePt t="44324" x="1892300" y="3956050"/>
          <p14:tracePt t="44332" x="1898650" y="3956050"/>
          <p14:tracePt t="44340" x="1911350" y="3956050"/>
          <p14:tracePt t="44349" x="1936750" y="3949700"/>
          <p14:tracePt t="44366" x="1974850" y="3949700"/>
          <p14:tracePt t="44383" x="1993900" y="3943350"/>
          <p14:tracePt t="44484" x="2000250" y="3943350"/>
          <p14:tracePt t="44493" x="2006600" y="3943350"/>
          <p14:tracePt t="44500" x="2012950" y="3943350"/>
          <p14:tracePt t="44516" x="2032000" y="3937000"/>
          <p14:tracePt t="44533" x="2038350" y="3937000"/>
          <p14:tracePt t="44549" x="2044700" y="3930650"/>
          <p14:tracePt t="44780" x="2051050" y="3930650"/>
          <p14:tracePt t="44932" x="2063750" y="3930650"/>
          <p14:tracePt t="44940" x="2076450" y="3930650"/>
          <p14:tracePt t="44950" x="2101850" y="3930650"/>
          <p14:tracePt t="44966" x="2165350" y="3930650"/>
          <p14:tracePt t="44983" x="2216150" y="3930650"/>
          <p14:tracePt t="45000" x="2228850" y="3930650"/>
          <p14:tracePt t="45016" x="2235200" y="3930650"/>
          <p14:tracePt t="45084" x="2241550" y="3930650"/>
          <p14:tracePt t="45092" x="2260600" y="3930650"/>
          <p14:tracePt t="45100" x="2286000" y="3930650"/>
          <p14:tracePt t="45117" x="2324100" y="3930650"/>
          <p14:tracePt t="45133" x="2343150" y="3930650"/>
          <p14:tracePt t="45150" x="2362200" y="3930650"/>
          <p14:tracePt t="45167" x="2387600" y="3930650"/>
          <p14:tracePt t="45183" x="2413000" y="3930650"/>
          <p14:tracePt t="45200" x="2438400" y="3930650"/>
          <p14:tracePt t="45217" x="2457450" y="3930650"/>
          <p14:tracePt t="45234" x="2470150" y="3930650"/>
          <p14:tracePt t="45250" x="2482850" y="3930650"/>
          <p14:tracePt t="45267" x="2501900" y="3937000"/>
          <p14:tracePt t="45284" x="2603500" y="3937000"/>
          <p14:tracePt t="45301" x="2673350" y="3949700"/>
          <p14:tracePt t="45317" x="2724150" y="3949700"/>
          <p14:tracePt t="45333" x="2743200" y="3949700"/>
          <p14:tracePt t="45397" x="2749550" y="3949700"/>
          <p14:tracePt t="45404" x="2768600" y="3956050"/>
          <p14:tracePt t="45417" x="2800350" y="3956050"/>
          <p14:tracePt t="45434" x="2901950" y="3962400"/>
          <p14:tracePt t="45450" x="2990850" y="3975100"/>
          <p14:tracePt t="45468" x="3009900" y="3975100"/>
          <p14:tracePt t="45516" x="2997200" y="3975100"/>
          <p14:tracePt t="45524" x="2990850" y="3975100"/>
          <p14:tracePt t="45535" x="2984500" y="3975100"/>
          <p14:tracePt t="45550" x="2978150" y="3975100"/>
          <p14:tracePt t="45568" x="2971800" y="3975100"/>
          <p14:tracePt t="45636" x="2965450" y="3975100"/>
          <p14:tracePt t="46748" x="2959100" y="3975100"/>
          <p14:tracePt t="46756" x="2946400" y="3975100"/>
          <p14:tracePt t="46768" x="2927350" y="3975100"/>
          <p14:tracePt t="46785" x="2857500" y="3975100"/>
          <p14:tracePt t="46802" x="2762250" y="3975100"/>
          <p14:tracePt t="46819" x="2667000" y="3975100"/>
          <p14:tracePt t="46820" x="2616200" y="3975100"/>
          <p14:tracePt t="46835" x="2590800" y="3975100"/>
          <p14:tracePt t="46851" x="2540000" y="3975100"/>
          <p14:tracePt t="46852" x="2514600" y="3975100"/>
          <p14:tracePt t="46868" x="2470150" y="3975100"/>
          <p14:tracePt t="46886" x="2406650" y="3975100"/>
          <p14:tracePt t="46902" x="2324100" y="3975100"/>
          <p14:tracePt t="46918" x="2247900" y="3975100"/>
          <p14:tracePt t="46935" x="2203450" y="3975100"/>
          <p14:tracePt t="46953" x="2165350" y="3975100"/>
          <p14:tracePt t="46968" x="2146300" y="3975100"/>
          <p14:tracePt t="46985" x="2133600" y="3975100"/>
          <p14:tracePt t="47002" x="2114550" y="3975100"/>
          <p14:tracePt t="47019" x="2063750" y="3975100"/>
          <p14:tracePt t="47020" x="2038350" y="3975100"/>
          <p14:tracePt t="47035" x="1993900" y="3975100"/>
          <p14:tracePt t="47052" x="1930400" y="3975100"/>
          <p14:tracePt t="47069" x="1924050" y="3975100"/>
          <p14:tracePt t="47117" x="1917700" y="3975100"/>
          <p14:tracePt t="47132" x="1911350" y="3975100"/>
          <p14:tracePt t="47148" x="1898650" y="3975100"/>
          <p14:tracePt t="47181" x="1892300" y="3975100"/>
          <p14:tracePt t="47228" x="1885950" y="3975100"/>
          <p14:tracePt t="47237" x="1879600" y="3975100"/>
          <p14:tracePt t="47252" x="1873250" y="3975100"/>
          <p14:tracePt t="47260" x="1866900" y="3975100"/>
          <p14:tracePt t="47269" x="1860550" y="3975100"/>
          <p14:tracePt t="47285" x="1854200" y="3975100"/>
          <p14:tracePt t="47303" x="1841500" y="3975100"/>
          <p14:tracePt t="47319" x="1828800" y="3975100"/>
          <p14:tracePt t="47335" x="1809750" y="3975100"/>
          <p14:tracePt t="47352" x="1797050" y="3975100"/>
          <p14:tracePt t="47370" x="1790700" y="3975100"/>
          <p14:tracePt t="47836" x="1797050" y="3975100"/>
          <p14:tracePt t="47852" x="1803400" y="3975100"/>
          <p14:tracePt t="47861" x="1809750" y="3975100"/>
          <p14:tracePt t="47876" x="1822450" y="3975100"/>
          <p14:tracePt t="47886" x="1828800" y="3975100"/>
          <p14:tracePt t="47902" x="1841500" y="3968750"/>
          <p14:tracePt t="47920" x="1847850" y="3968750"/>
          <p14:tracePt t="47936" x="1854200" y="3962400"/>
          <p14:tracePt t="47973" x="1860550" y="3962400"/>
          <p14:tracePt t="47996" x="1873250" y="3962400"/>
          <p14:tracePt t="48012" x="1885950" y="3962400"/>
          <p14:tracePt t="48021" x="1885950" y="3956050"/>
          <p14:tracePt t="48133" x="1892300" y="3956050"/>
          <p14:tracePt t="48156" x="1898650" y="3956050"/>
          <p14:tracePt t="48172" x="1905000" y="3956050"/>
          <p14:tracePt t="48557" x="1924050" y="3949700"/>
          <p14:tracePt t="48564" x="1955800" y="3949700"/>
          <p14:tracePt t="48572" x="2006600" y="3949700"/>
          <p14:tracePt t="48586" x="2057400" y="3949700"/>
          <p14:tracePt t="48603" x="2178050" y="3949700"/>
          <p14:tracePt t="48605" x="2235200" y="3949700"/>
          <p14:tracePt t="48620" x="2279650" y="3949700"/>
          <p14:tracePt t="48638" x="2298700" y="3949700"/>
          <p14:tracePt t="48829" x="2330450" y="3949700"/>
          <p14:tracePt t="48836" x="2406650" y="3949700"/>
          <p14:tracePt t="48845" x="2489200" y="3949700"/>
          <p14:tracePt t="48853" x="2571750" y="3949700"/>
          <p14:tracePt t="48870" x="2686050" y="3949700"/>
          <p14:tracePt t="48887" x="2698750" y="3949700"/>
          <p14:tracePt t="49221" x="2705100" y="3949700"/>
          <p14:tracePt t="49237" x="2698750" y="3949700"/>
          <p14:tracePt t="49245" x="2667000" y="3956050"/>
          <p14:tracePt t="49254" x="2635250" y="3962400"/>
          <p14:tracePt t="49270" x="2540000" y="3975100"/>
          <p14:tracePt t="49287" x="2406650" y="3981450"/>
          <p14:tracePt t="49305" x="2273300" y="3987800"/>
          <p14:tracePt t="49320" x="2171700" y="3987800"/>
          <p14:tracePt t="49338" x="2101850" y="3994150"/>
          <p14:tracePt t="49354" x="2070100" y="4000500"/>
          <p14:tracePt t="49372" x="2044700" y="4000500"/>
          <p14:tracePt t="49372" x="2032000" y="4000500"/>
          <p14:tracePt t="49387" x="2012950" y="4006850"/>
          <p14:tracePt t="49404" x="1943100" y="4013200"/>
          <p14:tracePt t="49421" x="1885950" y="4019550"/>
          <p14:tracePt t="49438" x="1854200" y="4025900"/>
          <p14:tracePt t="49454" x="1847850" y="4025900"/>
          <p14:tracePt t="49501" x="1841500" y="4025900"/>
          <p14:tracePt t="49565" x="1835150" y="4032250"/>
          <p14:tracePt t="49637" x="1828800" y="4032250"/>
          <p14:tracePt t="49653" x="1822450" y="4032250"/>
          <p14:tracePt t="49661" x="1809750" y="4032250"/>
          <p14:tracePt t="49677" x="1797050" y="4032250"/>
          <p14:tracePt t="49693" x="1790700" y="4032250"/>
          <p14:tracePt t="49757" x="1784350" y="4032250"/>
          <p14:tracePt t="49773" x="1778000" y="4025900"/>
          <p14:tracePt t="49789" x="1778000" y="4019550"/>
          <p14:tracePt t="49797" x="1778000" y="4013200"/>
          <p14:tracePt t="49878" x="1771650" y="4013200"/>
          <p14:tracePt t="49884" x="1765300" y="4006850"/>
          <p14:tracePt t="49892" x="1746250" y="4000500"/>
          <p14:tracePt t="49904" x="1733550" y="3994150"/>
          <p14:tracePt t="49921" x="1701800" y="3994150"/>
          <p14:tracePt t="49938" x="1682750" y="3987800"/>
          <p14:tracePt t="49955" x="1663700" y="3981450"/>
          <p14:tracePt t="49997" x="1657350" y="3981450"/>
          <p14:tracePt t="50013" x="1657350" y="3975100"/>
          <p14:tracePt t="50021" x="1657350" y="3968750"/>
          <p14:tracePt t="50029" x="1651000" y="3962400"/>
          <p14:tracePt t="50038" x="1651000" y="3956050"/>
          <p14:tracePt t="50055" x="1651000" y="3937000"/>
          <p14:tracePt t="50072" x="1651000" y="3911600"/>
          <p14:tracePt t="50089" x="1651000" y="3873500"/>
          <p14:tracePt t="50105" x="1651000" y="3854450"/>
          <p14:tracePt t="50122" x="1651000" y="3841750"/>
          <p14:tracePt t="50138" x="1651000" y="3829050"/>
          <p14:tracePt t="50156" x="1651000" y="3816350"/>
          <p14:tracePt t="50171" x="1651000" y="3803650"/>
          <p14:tracePt t="50188" x="1651000" y="3790950"/>
          <p14:tracePt t="50189" x="1651000" y="3784600"/>
          <p14:tracePt t="50205" x="1670050" y="3778250"/>
          <p14:tracePt t="50222" x="1689100" y="3765550"/>
          <p14:tracePt t="50238" x="1708150" y="3765550"/>
          <p14:tracePt t="50255" x="1714500" y="3765550"/>
          <p14:tracePt t="50277" x="1720850" y="3765550"/>
          <p14:tracePt t="50292" x="1727200" y="3765550"/>
          <p14:tracePt t="50309" x="1733550" y="3765550"/>
          <p14:tracePt t="50325" x="1739900" y="3765550"/>
          <p14:tracePt t="50339" x="1746250" y="3765550"/>
          <p14:tracePt t="50356" x="1758950" y="3784600"/>
          <p14:tracePt t="50372" x="1765300" y="3790950"/>
          <p14:tracePt t="50373" x="1765300" y="3797300"/>
          <p14:tracePt t="50388" x="1765300" y="3803650"/>
          <p14:tracePt t="50405" x="1771650" y="3816350"/>
          <p14:tracePt t="50423" x="1771650" y="3829050"/>
          <p14:tracePt t="50438" x="1771650" y="3841750"/>
          <p14:tracePt t="50455" x="1771650" y="3860800"/>
          <p14:tracePt t="50472" x="1771650" y="3873500"/>
          <p14:tracePt t="50489" x="1765300" y="3892550"/>
          <p14:tracePt t="50505" x="1758950" y="3911600"/>
          <p14:tracePt t="50522" x="1758950" y="3924300"/>
          <p14:tracePt t="50538" x="1746250" y="3943350"/>
          <p14:tracePt t="50556" x="1746250" y="3949700"/>
          <p14:tracePt t="50685" x="1758950" y="3949700"/>
          <p14:tracePt t="50693" x="1797050" y="3949700"/>
          <p14:tracePt t="50705" x="1847850" y="3949700"/>
          <p14:tracePt t="50722" x="1987550" y="3949700"/>
          <p14:tracePt t="50739" x="2114550" y="3949700"/>
          <p14:tracePt t="50757" x="2203450" y="3949700"/>
          <p14:tracePt t="50772" x="2209800" y="3949700"/>
          <p14:tracePt t="50812" x="2216150" y="3956050"/>
          <p14:tracePt t="51236" x="2235200" y="3956050"/>
          <p14:tracePt t="51245" x="2260600" y="3956050"/>
          <p14:tracePt t="51256" x="2298700" y="3956050"/>
          <p14:tracePt t="51272" x="2381250" y="3956050"/>
          <p14:tracePt t="51289" x="2438400" y="3956050"/>
          <p14:tracePt t="51307" x="2457450" y="3956050"/>
          <p14:tracePt t="51308" x="2470150" y="3956050"/>
          <p14:tracePt t="51349" x="2482850" y="3956050"/>
          <p14:tracePt t="51357" x="2501900" y="3956050"/>
          <p14:tracePt t="51365" x="2527300" y="3956050"/>
          <p14:tracePt t="51373" x="2552700" y="3956050"/>
          <p14:tracePt t="51389" x="2635250" y="3962400"/>
          <p14:tracePt t="51406" x="2679700" y="3962400"/>
          <p14:tracePt t="51423" x="2705100" y="3962400"/>
          <p14:tracePt t="51440" x="2711450" y="3962400"/>
          <p14:tracePt t="51517" x="2717800" y="3962400"/>
          <p14:tracePt t="51525" x="2724150" y="3962400"/>
          <p14:tracePt t="51533" x="2730500" y="3962400"/>
          <p14:tracePt t="51620" x="2743200" y="3962400"/>
          <p14:tracePt t="51637" x="2762250" y="3962400"/>
          <p14:tracePt t="51973" x="2774950" y="3962400"/>
          <p14:tracePt t="52093" x="2781300" y="3962400"/>
          <p14:tracePt t="52429" x="2787650" y="3962400"/>
          <p14:tracePt t="52437" x="2794000" y="3962400"/>
          <p14:tracePt t="52461" x="2800350" y="3962400"/>
          <p14:tracePt t="52469" x="2806700" y="3962400"/>
          <p14:tracePt t="52485" x="2825750" y="3962400"/>
          <p14:tracePt t="52493" x="2832100" y="3956050"/>
          <p14:tracePt t="52508" x="2844800" y="3956050"/>
          <p14:tracePt t="52524" x="2851150" y="3956050"/>
          <p14:tracePt t="52573" x="2857500" y="3956050"/>
          <p14:tracePt t="52813" x="2844800" y="3962400"/>
          <p14:tracePt t="52821" x="2838450" y="3962400"/>
          <p14:tracePt t="52829" x="2832100" y="3968750"/>
          <p14:tracePt t="52841" x="2819400" y="3975100"/>
          <p14:tracePt t="52858" x="2806700" y="3987800"/>
          <p14:tracePt t="52874" x="2800350" y="3987800"/>
          <p14:tracePt t="52892" x="2781300" y="3994150"/>
          <p14:tracePt t="52907" x="2762250" y="3994150"/>
          <p14:tracePt t="52924" x="2698750" y="4000500"/>
          <p14:tracePt t="52941" x="2609850" y="4019550"/>
          <p14:tracePt t="52958" x="2571750" y="4019550"/>
          <p14:tracePt t="52974" x="2546350" y="4025900"/>
          <p14:tracePt t="52991" x="2514600" y="4025900"/>
          <p14:tracePt t="53008" x="2463800" y="4032250"/>
          <p14:tracePt t="53025" x="2393950" y="4044950"/>
          <p14:tracePt t="53041" x="2317750" y="4044950"/>
          <p14:tracePt t="53058" x="2241550" y="4057650"/>
          <p14:tracePt t="53074" x="2197100" y="4057650"/>
          <p14:tracePt t="53092" x="2178050" y="4057650"/>
          <p14:tracePt t="53092" x="2171700" y="4057650"/>
          <p14:tracePt t="53108" x="2159000" y="4057650"/>
          <p14:tracePt t="53124" x="2120900" y="4057650"/>
          <p14:tracePt t="53125" x="2089150" y="4044950"/>
          <p14:tracePt t="53141" x="2063750" y="4038600"/>
          <p14:tracePt t="53159" x="2051050" y="4038600"/>
          <p14:tracePt t="53190" x="2044700" y="4038600"/>
          <p14:tracePt t="53245" x="2038350" y="4032250"/>
          <p14:tracePt t="53253" x="2038350" y="4025900"/>
          <p14:tracePt t="53285" x="2032000" y="4025900"/>
          <p14:tracePt t="53294" x="2032000" y="4019550"/>
          <p14:tracePt t="53301" x="2032000" y="4013200"/>
          <p14:tracePt t="53309" x="2025650" y="4000500"/>
          <p14:tracePt t="53325" x="2019300" y="3975100"/>
          <p14:tracePt t="53342" x="2019300" y="3962400"/>
          <p14:tracePt t="53358" x="2019300" y="3956050"/>
          <p14:tracePt t="53374" x="2019300" y="3937000"/>
          <p14:tracePt t="53392" x="2019300" y="3930650"/>
          <p14:tracePt t="53408" x="2019300" y="3924300"/>
          <p14:tracePt t="53424" x="2019300" y="3905250"/>
          <p14:tracePt t="53441" x="2032000" y="3873500"/>
          <p14:tracePt t="53459" x="2057400" y="3848100"/>
          <p14:tracePt t="53475" x="2076450" y="3829050"/>
          <p14:tracePt t="53491" x="2101850" y="3803650"/>
          <p14:tracePt t="53508" x="2120900" y="3797300"/>
          <p14:tracePt t="53525" x="2171700" y="3784600"/>
          <p14:tracePt t="53541" x="2203450" y="3784600"/>
          <p14:tracePt t="53558" x="2266950" y="3765550"/>
          <p14:tracePt t="53574" x="2317750" y="3765550"/>
          <p14:tracePt t="53592" x="2387600" y="3765550"/>
          <p14:tracePt t="53608" x="2451100" y="3765550"/>
          <p14:tracePt t="53625" x="2520950" y="3765550"/>
          <p14:tracePt t="53641" x="2609850" y="3765550"/>
          <p14:tracePt t="53659" x="2679700" y="3765550"/>
          <p14:tracePt t="53675" x="2736850" y="3784600"/>
          <p14:tracePt t="53691" x="2762250" y="3797300"/>
          <p14:tracePt t="53708" x="2768600" y="3797300"/>
          <p14:tracePt t="53726" x="2781300" y="3810000"/>
          <p14:tracePt t="53742" x="2787650" y="3816350"/>
          <p14:tracePt t="53758" x="2800350" y="3835400"/>
          <p14:tracePt t="53775" x="2819400" y="3873500"/>
          <p14:tracePt t="53792" x="2832100" y="3892550"/>
          <p14:tracePt t="53808" x="2838450" y="3905250"/>
          <p14:tracePt t="53825" x="2844800" y="3911600"/>
          <p14:tracePt t="53841" x="2844800" y="3917950"/>
          <p14:tracePt t="53859" x="2844800" y="3924300"/>
          <p14:tracePt t="53875" x="2844800" y="3930650"/>
          <p14:tracePt t="53891" x="2844800" y="3943350"/>
          <p14:tracePt t="53908" x="2844800" y="3949700"/>
          <p14:tracePt t="53926" x="2844800" y="3968750"/>
          <p14:tracePt t="53942" x="2832100" y="3981450"/>
          <p14:tracePt t="53958" x="2825750" y="3987800"/>
          <p14:tracePt t="53975" x="2813050" y="3994150"/>
          <p14:tracePt t="53993" x="2806700" y="4000500"/>
          <p14:tracePt t="54009" x="2794000" y="4006850"/>
          <p14:tracePt t="54025" x="2787650" y="4006850"/>
          <p14:tracePt t="54042" x="2768600" y="4006850"/>
          <p14:tracePt t="54059" x="2736850" y="4013200"/>
          <p14:tracePt t="54075" x="2717800" y="4019550"/>
          <p14:tracePt t="54092" x="2698750" y="4019550"/>
          <p14:tracePt t="54108" x="2686050" y="4019550"/>
          <p14:tracePt t="55861" x="2755900" y="4019550"/>
          <p14:tracePt t="55869" x="2851150" y="4019550"/>
          <p14:tracePt t="55877" x="2984500" y="4013200"/>
          <p14:tracePt t="55894" x="3441700" y="3987800"/>
          <p14:tracePt t="55910" x="3994150" y="3968750"/>
          <p14:tracePt t="55927" x="4540250" y="3968750"/>
          <p14:tracePt t="55945" x="4965700" y="3968750"/>
          <p14:tracePt t="55960" x="5302250" y="3968750"/>
          <p14:tracePt t="55977" x="5600700" y="3968750"/>
          <p14:tracePt t="55993" x="5873750" y="4013200"/>
          <p14:tracePt t="56012" x="6184900" y="4044950"/>
          <p14:tracePt t="56027" x="6496050" y="4051300"/>
          <p14:tracePt t="56029" x="6642100" y="4051300"/>
          <p14:tracePt t="56043" x="6769100" y="4051300"/>
          <p14:tracePt t="56060" x="6908800" y="4051300"/>
          <p14:tracePt t="56061" x="6953250" y="4051300"/>
          <p14:tracePt t="56078" x="6997700" y="4051300"/>
          <p14:tracePt t="56093" x="7035800" y="4051300"/>
          <p14:tracePt t="56110" x="7131050" y="4051300"/>
          <p14:tracePt t="56127" x="7264400" y="4051300"/>
          <p14:tracePt t="56145" x="7416800" y="4051300"/>
          <p14:tracePt t="56160" x="7531100" y="4044950"/>
          <p14:tracePt t="56177" x="7550150" y="4038600"/>
          <p14:tracePt t="56195" x="7556500" y="4038600"/>
          <p14:tracePt t="56237" x="7562850" y="4032250"/>
          <p14:tracePt t="56246" x="7569200" y="4032250"/>
          <p14:tracePt t="56253" x="7581900" y="4032250"/>
          <p14:tracePt t="56349" x="7594600" y="4025900"/>
          <p14:tracePt t="56357" x="7600950" y="4025900"/>
          <p14:tracePt t="56366" x="7620000" y="4025900"/>
          <p14:tracePt t="56377" x="7632700" y="4025900"/>
          <p14:tracePt t="56394" x="7645400" y="4019550"/>
          <p14:tracePt t="56413" x="7651750" y="4013200"/>
          <p14:tracePt t="56429" x="7651750" y="4006850"/>
          <p14:tracePt t="56566" x="7651750" y="4000500"/>
          <p14:tracePt t="56573" x="7664450" y="3987800"/>
          <p14:tracePt t="56581" x="7677150" y="3987800"/>
          <p14:tracePt t="56594" x="7708900" y="3975100"/>
          <p14:tracePt t="56611" x="7804150" y="3975100"/>
          <p14:tracePt t="56628" x="7956550" y="3962400"/>
          <p14:tracePt t="56645" x="8286750" y="3962400"/>
          <p14:tracePt t="56661" x="8388350" y="3962400"/>
          <p14:tracePt t="56678" x="8572500" y="3962400"/>
          <p14:tracePt t="56694" x="8591550" y="3949700"/>
          <p14:tracePt t="56712" x="8597900" y="3949700"/>
          <p14:tracePt t="56750" x="8604250" y="3949700"/>
          <p14:tracePt t="56758" x="8610600" y="3949700"/>
          <p14:tracePt t="56766" x="8629650" y="3949700"/>
          <p14:tracePt t="56779" x="8642350" y="3949700"/>
          <p14:tracePt t="56794" x="8648700" y="3949700"/>
          <p14:tracePt t="56846" x="8661400" y="3949700"/>
          <p14:tracePt t="56853" x="8674100" y="3949700"/>
          <p14:tracePt t="56861" x="8680450" y="3949700"/>
          <p14:tracePt t="56878" x="8693150" y="3949700"/>
          <p14:tracePt t="58790" x="8686800" y="3949700"/>
          <p14:tracePt t="58798" x="8655050" y="3949700"/>
          <p14:tracePt t="58805" x="8597900" y="3949700"/>
          <p14:tracePt t="58813" x="8553450" y="3949700"/>
          <p14:tracePt t="58830" x="8394700" y="3962400"/>
          <p14:tracePt t="58847" x="8102600" y="3987800"/>
          <p14:tracePt t="58864" x="7766050" y="4032250"/>
          <p14:tracePt t="58880" x="7461250" y="4089400"/>
          <p14:tracePt t="58896" x="7150100" y="4127500"/>
          <p14:tracePt t="58913" x="6851650" y="4171950"/>
          <p14:tracePt t="58931" x="6502400" y="4216400"/>
          <p14:tracePt t="58946" x="6210300" y="4241800"/>
          <p14:tracePt t="58963" x="5905500" y="4248150"/>
          <p14:tracePt t="58980" x="5638800" y="4279900"/>
          <p14:tracePt t="58997" x="5372100" y="4324350"/>
          <p14:tracePt t="59013" x="5302250" y="4337050"/>
          <p14:tracePt t="59030" x="5092700" y="4362450"/>
          <p14:tracePt t="59046" x="4946650" y="4375150"/>
          <p14:tracePt t="59064" x="4794250" y="4387850"/>
          <p14:tracePt t="59080" x="4641850" y="4387850"/>
          <p14:tracePt t="59096" x="4457700" y="4387850"/>
          <p14:tracePt t="59113" x="4203700" y="4387850"/>
          <p14:tracePt t="59131" x="3975100" y="4387850"/>
          <p14:tracePt t="59146" x="3759200" y="4375150"/>
          <p14:tracePt t="59163" x="3613150" y="4368800"/>
          <p14:tracePt t="59180" x="3505200" y="4368800"/>
          <p14:tracePt t="59198" x="3403600" y="4375150"/>
          <p14:tracePt t="59213" x="3327400" y="4375150"/>
          <p14:tracePt t="59230" x="3225800" y="4400550"/>
          <p14:tracePt t="59247" x="3124200" y="4406900"/>
          <p14:tracePt t="59264" x="3035300" y="4419600"/>
          <p14:tracePt t="59280" x="2997200" y="4425950"/>
          <p14:tracePt t="59297" x="2990850" y="4432300"/>
          <p14:tracePt t="59313" x="2978150" y="4432300"/>
          <p14:tracePt t="59331" x="2959100" y="4438650"/>
          <p14:tracePt t="59347" x="2940050" y="4445000"/>
          <p14:tracePt t="59363" x="2908300" y="4445000"/>
          <p14:tracePt t="59380" x="2889250" y="4464050"/>
          <p14:tracePt t="59382" x="2882900" y="4464050"/>
          <p14:tracePt t="59398" x="2882900" y="4470400"/>
          <p14:tracePt t="59413" x="2882900" y="4476750"/>
          <p14:tracePt t="59438" x="2882900" y="4483100"/>
          <p14:tracePt t="59470" x="2882900" y="4489450"/>
          <p14:tracePt t="59550" x="2876550" y="4495800"/>
          <p14:tracePt t="59557" x="2870200" y="4495800"/>
          <p14:tracePt t="59582" x="2863850" y="4495800"/>
          <p14:tracePt t="59606" x="2857500" y="4495800"/>
          <p14:tracePt t="59654" x="2838450" y="4495800"/>
          <p14:tracePt t="59661" x="2832100" y="4489450"/>
          <p14:tracePt t="59670" x="2819400" y="4489450"/>
          <p14:tracePt t="59680" x="2800350" y="4476750"/>
          <p14:tracePt t="59697" x="2781300" y="4470400"/>
          <p14:tracePt t="59714" x="2774950" y="4464050"/>
          <p14:tracePt t="59731" x="2768600" y="4464050"/>
          <p14:tracePt t="59747" x="2762250" y="4457700"/>
          <p14:tracePt t="59822" x="2781300" y="4476750"/>
          <p14:tracePt t="59830" x="2813050" y="4483100"/>
          <p14:tracePt t="59838" x="2844800" y="4502150"/>
          <p14:tracePt t="59847" x="2863850" y="4508500"/>
          <p14:tracePt t="59864" x="2908300" y="4527550"/>
          <p14:tracePt t="59880" x="2927350" y="4533900"/>
          <p14:tracePt t="59935" x="2933700" y="4533900"/>
          <p14:tracePt t="59950" x="2940050" y="4533900"/>
          <p14:tracePt t="59974" x="2940050" y="4540250"/>
          <p14:tracePt t="61702" x="2940050" y="4533900"/>
          <p14:tracePt t="61710" x="2940050" y="4514850"/>
          <p14:tracePt t="61718" x="2940050" y="4502150"/>
          <p14:tracePt t="61732" x="2946400" y="4483100"/>
          <p14:tracePt t="61749" x="2952750" y="4464050"/>
          <p14:tracePt t="61766" x="2978150" y="4432300"/>
          <p14:tracePt t="61783" x="3003550" y="4419600"/>
          <p14:tracePt t="61799" x="3041650" y="4413250"/>
          <p14:tracePt t="61815" x="3086100" y="4413250"/>
          <p14:tracePt t="61832" x="3124200" y="4413250"/>
          <p14:tracePt t="61850" x="3162300" y="4419600"/>
          <p14:tracePt t="61866" x="3175000" y="4425950"/>
          <p14:tracePt t="61882" x="3187700" y="4445000"/>
          <p14:tracePt t="61899" x="3187700" y="4457700"/>
          <p14:tracePt t="61917" x="3200400" y="4476750"/>
          <p14:tracePt t="61933" x="3206750" y="4489450"/>
          <p14:tracePt t="61958" x="3206750" y="4495800"/>
          <p14:tracePt t="61982" x="3206750" y="4502150"/>
          <p14:tracePt t="61990" x="3206750" y="4508500"/>
          <p14:tracePt t="61999" x="3206750" y="4514850"/>
          <p14:tracePt t="62016" x="3206750" y="4521200"/>
          <p14:tracePt t="62033" x="3206750" y="4533900"/>
          <p14:tracePt t="62050" x="3200400" y="4533900"/>
          <p14:tracePt t="62066" x="3194050" y="4546600"/>
          <p14:tracePt t="62083" x="3187700" y="4552950"/>
          <p14:tracePt t="62099" x="3175000" y="4559300"/>
          <p14:tracePt t="62117" x="3168650" y="4565650"/>
          <p14:tracePt t="62133" x="3149600" y="4572000"/>
          <p14:tracePt t="62149" x="3124200" y="4584700"/>
          <p14:tracePt t="62150" x="3111500" y="4584700"/>
          <p14:tracePt t="62166" x="3079750" y="4591050"/>
          <p14:tracePt t="62184" x="3060700" y="4591050"/>
          <p14:tracePt t="62199" x="3048000" y="4591050"/>
          <p14:tracePt t="62238" x="3041650" y="4591050"/>
          <p14:tracePt t="62254" x="3028950" y="4591050"/>
          <p14:tracePt t="62262" x="3022600" y="4591050"/>
          <p14:tracePt t="62270" x="3016250" y="4591050"/>
          <p14:tracePt t="62283" x="3003550" y="4591050"/>
          <p14:tracePt t="62326" x="2997200" y="4584700"/>
          <p14:tracePt t="62342" x="2990850" y="4578350"/>
          <p14:tracePt t="62350" x="2990850" y="4572000"/>
          <p14:tracePt t="62358" x="2984500" y="4565650"/>
          <p14:tracePt t="62366" x="2984500" y="4559300"/>
          <p14:tracePt t="62383" x="2971800" y="4546600"/>
          <p14:tracePt t="62401" x="2971800" y="4540250"/>
          <p14:tracePt t="62416" x="2971800" y="4533900"/>
          <p14:tracePt t="62438" x="2971800" y="4527550"/>
          <p14:tracePt t="62450" x="2971800" y="4521200"/>
          <p14:tracePt t="62467" x="2965450" y="4521200"/>
          <p14:tracePt t="62483" x="2965450" y="4514850"/>
          <p14:tracePt t="62500" x="2965450" y="4508500"/>
          <p14:tracePt t="62516" x="2965450" y="4495800"/>
          <p14:tracePt t="62583" x="2965450" y="4489450"/>
          <p14:tracePt t="62598" x="2965450" y="4483100"/>
          <p14:tracePt t="62614" x="2965450" y="4476750"/>
          <p14:tracePt t="62622" x="2965450" y="4470400"/>
          <p14:tracePt t="62633" x="2965450" y="4464050"/>
          <p14:tracePt t="62650" x="2965450" y="4457700"/>
          <p14:tracePt t="62670" x="2971800" y="4451350"/>
          <p14:tracePt t="62718" x="2971800" y="4445000"/>
          <p14:tracePt t="62726" x="2978150" y="4445000"/>
          <p14:tracePt t="62734" x="2984500" y="4445000"/>
          <p14:tracePt t="62750" x="3003550" y="4438650"/>
          <p14:tracePt t="62767" x="3035300" y="4432300"/>
          <p14:tracePt t="62783" x="3067050" y="4419600"/>
          <p14:tracePt t="62801" x="3079750" y="4419600"/>
          <p14:tracePt t="62816" x="3086100" y="4413250"/>
          <p14:tracePt t="62833" x="3092450" y="4413250"/>
          <p14:tracePt t="62850" x="3111500" y="4406900"/>
          <p14:tracePt t="62867" x="3136900" y="4406900"/>
          <p14:tracePt t="62883" x="3155950" y="4406900"/>
          <p14:tracePt t="62903" x="3162300" y="4406900"/>
          <p14:tracePt t="62917" x="3168650" y="4406900"/>
          <p14:tracePt t="62934" x="3175000" y="4413250"/>
          <p14:tracePt t="62950" x="3181350" y="4425950"/>
          <p14:tracePt t="62967" x="3194050" y="4457700"/>
          <p14:tracePt t="62983" x="3194050" y="4489450"/>
          <p14:tracePt t="63001" x="3194050" y="4514850"/>
          <p14:tracePt t="63017" x="3194050" y="4533900"/>
          <p14:tracePt t="63033" x="3194050" y="4552950"/>
          <p14:tracePt t="63063" x="3194050" y="4559300"/>
          <p14:tracePt t="63086" x="3187700" y="4559300"/>
          <p14:tracePt t="63110" x="3181350" y="4565650"/>
          <p14:tracePt t="63118" x="3175000" y="4565650"/>
          <p14:tracePt t="63126" x="3175000" y="4572000"/>
          <p14:tracePt t="63134" x="3162300" y="4572000"/>
          <p14:tracePt t="63151" x="3155950" y="4578350"/>
          <p14:tracePt t="63167" x="3136900" y="4584700"/>
          <p14:tracePt t="63184" x="3124200" y="4591050"/>
          <p14:tracePt t="63202" x="3105150" y="4597400"/>
          <p14:tracePt t="63217" x="3098800" y="4597400"/>
          <p14:tracePt t="63239" x="3092450" y="4597400"/>
          <p14:tracePt t="63310" x="3086100" y="4597400"/>
          <p14:tracePt t="63327" x="3079750" y="4597400"/>
          <p14:tracePt t="63334" x="3073400" y="4597400"/>
          <p14:tracePt t="63399" x="3067050" y="4597400"/>
          <p14:tracePt t="63414" x="3060700" y="4597400"/>
          <p14:tracePt t="63422" x="3054350" y="4591050"/>
          <p14:tracePt t="63434" x="3054350" y="4584700"/>
          <p14:tracePt t="63451" x="3048000" y="4572000"/>
          <p14:tracePt t="63468" x="3041650" y="4559300"/>
          <p14:tracePt t="63484" x="3035300" y="4552950"/>
          <p14:tracePt t="63534" x="3028950" y="4540250"/>
          <p14:tracePt t="63542" x="3028950" y="4533900"/>
          <p14:tracePt t="63550" x="3028950" y="4527550"/>
          <p14:tracePt t="63567" x="3028950" y="4521200"/>
          <p14:tracePt t="63584" x="3028950" y="4508500"/>
          <p14:tracePt t="63601" x="3022600" y="4502150"/>
          <p14:tracePt t="63694" x="3022600" y="4495800"/>
          <p14:tracePt t="63702" x="3022600" y="4489450"/>
          <p14:tracePt t="63726" x="3022600" y="4476750"/>
          <p14:tracePt t="63734" x="3028950" y="4470400"/>
          <p14:tracePt t="63750" x="3035300" y="4470400"/>
          <p14:tracePt t="63759" x="3041650" y="4457700"/>
          <p14:tracePt t="63774" x="3048000" y="4457700"/>
          <p14:tracePt t="63784" x="3054350" y="4457700"/>
          <p14:tracePt t="63801" x="3060700" y="4451350"/>
          <p14:tracePt t="63818" x="3067050" y="4451350"/>
          <p14:tracePt t="63838" x="3073400" y="4451350"/>
          <p14:tracePt t="63851" x="3079750" y="4445000"/>
          <p14:tracePt t="63867" x="3092450" y="4438650"/>
          <p14:tracePt t="63884" x="3130550" y="4438650"/>
          <p14:tracePt t="63902" x="3168650" y="4438650"/>
          <p14:tracePt t="63918" x="3181350" y="4438650"/>
          <p14:tracePt t="63934" x="3206750" y="4438650"/>
          <p14:tracePt t="63951" x="3225800" y="4438650"/>
          <p14:tracePt t="63969" x="3251200" y="4438650"/>
          <p14:tracePt t="63984" x="3263900" y="4457700"/>
          <p14:tracePt t="64001" x="3276600" y="4464050"/>
          <p14:tracePt t="64018" x="3276600" y="4470400"/>
          <p14:tracePt t="64036" x="3282950" y="4476750"/>
          <p14:tracePt t="64051" x="3289300" y="4489450"/>
          <p14:tracePt t="64068" x="3295650" y="4514850"/>
          <p14:tracePt t="64085" x="3302000" y="4527550"/>
          <p14:tracePt t="64102" x="3302000" y="4533900"/>
          <p14:tracePt t="64118" x="3302000" y="4540250"/>
          <p14:tracePt t="64136" x="3302000" y="4546600"/>
          <p14:tracePt t="64151" x="3302000" y="4552950"/>
          <p14:tracePt t="64168" x="3295650" y="4572000"/>
          <p14:tracePt t="64184" x="3282950" y="4584700"/>
          <p14:tracePt t="64201" x="3257550" y="4603750"/>
          <p14:tracePt t="64218" x="3225800" y="4616450"/>
          <p14:tracePt t="64235" x="3213100" y="4616450"/>
          <p14:tracePt t="64251" x="3200400" y="4622800"/>
          <p14:tracePt t="64268" x="3194050" y="4622800"/>
          <p14:tracePt t="64285" x="3181350" y="4622800"/>
          <p14:tracePt t="64302" x="3149600" y="4622800"/>
          <p14:tracePt t="64318" x="3124200" y="4622800"/>
          <p14:tracePt t="64335" x="3105150" y="4622800"/>
          <p14:tracePt t="64352" x="3098800" y="4622800"/>
          <p14:tracePt t="64369" x="3086100" y="4616450"/>
          <p14:tracePt t="64385" x="3073400" y="4610100"/>
          <p14:tracePt t="64401" x="3060700" y="4603750"/>
          <p14:tracePt t="64418" x="3048000" y="4584700"/>
          <p14:tracePt t="64436" x="3048000" y="4578350"/>
          <p14:tracePt t="64451" x="3041650" y="4578350"/>
          <p14:tracePt t="64468" x="3035300" y="4572000"/>
          <p14:tracePt t="64485" x="3022600" y="4546600"/>
          <p14:tracePt t="64503" x="3009900" y="4527550"/>
          <p14:tracePt t="64518" x="3009900" y="4495800"/>
          <p14:tracePt t="64535" x="3009900" y="4470400"/>
          <p14:tracePt t="64551" x="3009900" y="4451350"/>
          <p14:tracePt t="64569" x="3009900" y="4432300"/>
          <p14:tracePt t="64585" x="3009900" y="4413250"/>
          <p14:tracePt t="64602" x="3022600" y="4387850"/>
          <p14:tracePt t="64618" x="3035300" y="4381500"/>
          <p14:tracePt t="64636" x="3048000" y="4375150"/>
          <p14:tracePt t="64652" x="3054350" y="4375150"/>
          <p14:tracePt t="64668" x="3067050" y="4375150"/>
          <p14:tracePt t="64685" x="3086100" y="4375150"/>
          <p14:tracePt t="64703" x="3162300" y="4375150"/>
          <p14:tracePt t="64719" x="3232150" y="4375150"/>
          <p14:tracePt t="64735" x="3282950" y="4375150"/>
          <p14:tracePt t="64752" x="3314700" y="4375150"/>
          <p14:tracePt t="64770" x="3327400" y="4381500"/>
          <p14:tracePt t="64790" x="3333750" y="4387850"/>
          <p14:tracePt t="64802" x="3340100" y="4394200"/>
          <p14:tracePt t="64819" x="3359150" y="4406900"/>
          <p14:tracePt t="64836" x="3365500" y="4425950"/>
          <p14:tracePt t="64852" x="3378200" y="4445000"/>
          <p14:tracePt t="64869" x="3378200" y="4451350"/>
          <p14:tracePt t="64885" x="3378200" y="4464050"/>
          <p14:tracePt t="64903" x="3378200" y="4470400"/>
          <p14:tracePt t="64934" x="3378200" y="4476750"/>
          <p14:tracePt t="64943" x="3378200" y="4483100"/>
          <p14:tracePt t="64952" x="3378200" y="4495800"/>
          <p14:tracePt t="64970" x="3378200" y="4508500"/>
          <p14:tracePt t="64985" x="3378200" y="4521200"/>
          <p14:tracePt t="65007" x="3378200" y="4527550"/>
          <p14:tracePt t="65019" x="3378200" y="4533900"/>
          <p14:tracePt t="65036" x="3378200" y="4540250"/>
          <p14:tracePt t="65053" x="3371850" y="4546600"/>
          <p14:tracePt t="65069" x="3365500" y="4565650"/>
          <p14:tracePt t="65086" x="3352800" y="4584700"/>
          <p14:tracePt t="65103" x="3352800" y="4591050"/>
          <p14:tracePt t="65126" x="3352800" y="4597400"/>
          <p14:tracePt t="66183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69563" y="352603"/>
            <a:ext cx="10492097" cy="61863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3.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작은 프로그램을 완성할 수 있는 능력을 키운다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작은 프로그램이라고 하더라도 기본적인 기능을 갖추어야 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대규모 프로그램도 결국 작은 프로그램들의 결합으로 완성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4.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다른 프로그래밍 언어를 배울 수 있는 토대를 갖는다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하나의 프로그래밍 언어를 익히면 다른 프로그래밍 언어를 쉽게 배울 수 있다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프로그래밍 언어들은 서로 유사한 부분을 공유한다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JAVA, C++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등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00"/>
    </mc:Choice>
    <mc:Fallback xmlns="">
      <p:transition spd="slow" advTm="1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911154" y="6224716"/>
            <a:ext cx="442645" cy="365125"/>
          </a:xfrm>
        </p:spPr>
        <p:txBody>
          <a:bodyPr/>
          <a:lstStyle/>
          <a:p>
            <a:fld id="{6CE53209-2371-4D65-93D5-4216FE49072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64977" y="1329104"/>
            <a:ext cx="420901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a=input(“Type any number “) 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print(float(a)+1)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260927" y="1332970"/>
            <a:ext cx="365022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Type any number 3.4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4.4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165" y="390288"/>
            <a:ext cx="61542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소수점있는 숫자로 변환할 때는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float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166" y="2824160"/>
            <a:ext cx="72811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소수점있는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 두 숫자를 입력 받아 덧셈을 출력하기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4978" y="3829837"/>
            <a:ext cx="420901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a=input("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b=input("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 float(a)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b= float(b)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", a+b)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260928" y="3829837"/>
            <a:ext cx="3650227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1.2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3.4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 4.6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977" y="5666511"/>
            <a:ext cx="6968864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a, b = input("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"), input("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실수 입력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a, b = float(a), float(b)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", a+b)</a:t>
            </a:r>
          </a:p>
        </p:txBody>
      </p:sp>
      <p:sp>
        <p:nvSpPr>
          <p:cNvPr id="10" name="등호 9"/>
          <p:cNvSpPr/>
          <p:nvPr/>
        </p:nvSpPr>
        <p:spPr>
          <a:xfrm>
            <a:off x="0" y="5890348"/>
            <a:ext cx="601204" cy="558205"/>
          </a:xfrm>
          <a:prstGeom prst="mathEqual">
            <a:avLst/>
          </a:prstGeom>
          <a:solidFill>
            <a:schemeClr val="accent1">
              <a:lumMod val="7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00"/>
    </mc:Choice>
    <mc:Fallback xmlns="">
      <p:transition spd="slow" advTm="15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90" x="2082800" y="2006600"/>
          <p14:tracePt t="12314" x="2076450" y="2006600"/>
          <p14:tracePt t="12490" x="2070100" y="2006600"/>
          <p14:tracePt t="12498" x="2057400" y="2006600"/>
          <p14:tracePt t="12506" x="2051050" y="2006600"/>
          <p14:tracePt t="12522" x="2038350" y="2006600"/>
          <p14:tracePt t="12538" x="2032000" y="2012950"/>
          <p14:tracePt t="12546" x="2025650" y="2012950"/>
          <p14:tracePt t="12573" x="2019300" y="2019300"/>
          <p14:tracePt t="12580" x="2006600" y="2019300"/>
          <p14:tracePt t="12596" x="1993900" y="2019300"/>
          <p14:tracePt t="12613" x="1962150" y="2025650"/>
          <p14:tracePt t="12631" x="1936750" y="2025650"/>
          <p14:tracePt t="12646" x="1917700" y="2025650"/>
          <p14:tracePt t="12663" x="1911350" y="2025650"/>
          <p14:tracePt t="12680" x="1892300" y="2025650"/>
          <p14:tracePt t="12697" x="1854200" y="2025650"/>
          <p14:tracePt t="12713" x="1809750" y="2025650"/>
          <p14:tracePt t="12730" x="1752600" y="2019300"/>
          <p14:tracePt t="12747" x="1727200" y="2019300"/>
          <p14:tracePt t="12764" x="1701800" y="2019300"/>
          <p14:tracePt t="12780" x="1695450" y="2019300"/>
          <p14:tracePt t="12797" x="1689100" y="2012950"/>
          <p14:tracePt t="12813" x="1670050" y="2012950"/>
          <p14:tracePt t="12831" x="1631950" y="2000250"/>
          <p14:tracePt t="12847" x="1581150" y="1993900"/>
          <p14:tracePt t="12863" x="1536700" y="1987550"/>
          <p14:tracePt t="12880" x="1517650" y="1987550"/>
          <p14:tracePt t="12898" x="1504950" y="1987550"/>
          <p14:tracePt t="12914" x="1498600" y="1987550"/>
          <p14:tracePt t="12931" x="1492250" y="1987550"/>
          <p14:tracePt t="12970" x="1485900" y="1987550"/>
          <p14:tracePt t="13002" x="1479550" y="1987550"/>
          <p14:tracePt t="13011" x="1473200" y="1987550"/>
          <p14:tracePt t="13018" x="1460500" y="1987550"/>
          <p14:tracePt t="13030" x="1454150" y="1987550"/>
          <p14:tracePt t="13048" x="1441450" y="1987550"/>
          <p14:tracePt t="13064" x="1435100" y="1987550"/>
          <p14:tracePt t="13080" x="1422400" y="1987550"/>
          <p14:tracePt t="13122" x="1416050" y="1987550"/>
          <p14:tracePt t="13130" x="1409700" y="1987550"/>
          <p14:tracePt t="13138" x="1403350" y="1987550"/>
          <p14:tracePt t="13147" x="1390650" y="1987550"/>
          <p14:tracePt t="13164" x="1352550" y="1987550"/>
          <p14:tracePt t="13180" x="1308100" y="1968500"/>
          <p14:tracePt t="13198" x="1244600" y="1943100"/>
          <p14:tracePt t="13214" x="1206500" y="1930400"/>
          <p14:tracePt t="13231" x="1149350" y="1905000"/>
          <p14:tracePt t="13247" x="1098550" y="1860550"/>
          <p14:tracePt t="13265" x="1035050" y="1822450"/>
          <p14:tracePt t="13281" x="977900" y="1790700"/>
          <p14:tracePt t="13297" x="946150" y="1765300"/>
          <p14:tracePt t="13298" x="933450" y="1765300"/>
          <p14:tracePt t="13314" x="908050" y="1733550"/>
          <p14:tracePt t="13331" x="882650" y="1695450"/>
          <p14:tracePt t="13347" x="844550" y="1644650"/>
          <p14:tracePt t="13364" x="819150" y="1600200"/>
          <p14:tracePt t="13380" x="812800" y="1574800"/>
          <p14:tracePt t="13398" x="800100" y="1562100"/>
          <p14:tracePt t="13414" x="793750" y="1555750"/>
          <p14:tracePt t="13706" x="793750" y="1549400"/>
          <p14:tracePt t="13714" x="800100" y="1549400"/>
          <p14:tracePt t="13722" x="825500" y="1562100"/>
          <p14:tracePt t="13731" x="838200" y="1562100"/>
          <p14:tracePt t="13748" x="895350" y="1587500"/>
          <p14:tracePt t="13764" x="933450" y="1606550"/>
          <p14:tracePt t="13782" x="952500" y="1612900"/>
          <p14:tracePt t="14154" x="965200" y="1612900"/>
          <p14:tracePt t="14162" x="990600" y="1612900"/>
          <p14:tracePt t="14170" x="1009650" y="1612900"/>
          <p14:tracePt t="14181" x="1041400" y="1619250"/>
          <p14:tracePt t="14198" x="1111250" y="1625600"/>
          <p14:tracePt t="14215" x="1168400" y="1638300"/>
          <p14:tracePt t="14232" x="1187450" y="1644650"/>
          <p14:tracePt t="14330" x="1168400" y="1644650"/>
          <p14:tracePt t="14338" x="1162050" y="1651000"/>
          <p14:tracePt t="14348" x="1149350" y="1651000"/>
          <p14:tracePt t="14365" x="1111250" y="1657350"/>
          <p14:tracePt t="14382" x="1066800" y="1657350"/>
          <p14:tracePt t="14399" x="1047750" y="1657350"/>
          <p14:tracePt t="14415" x="1035050" y="1657350"/>
          <p14:tracePt t="14431" x="1028700" y="1657350"/>
          <p14:tracePt t="14658" x="1035050" y="1651000"/>
          <p14:tracePt t="14666" x="1041400" y="1651000"/>
          <p14:tracePt t="14682" x="1047750" y="1644650"/>
          <p14:tracePt t="14698" x="1054100" y="1644650"/>
          <p14:tracePt t="14706" x="1060450" y="1644650"/>
          <p14:tracePt t="14715" x="1085850" y="1644650"/>
          <p14:tracePt t="14733" x="1149350" y="1638300"/>
          <p14:tracePt t="14748" x="1244600" y="1638300"/>
          <p14:tracePt t="14765" x="1377950" y="1638300"/>
          <p14:tracePt t="14782" x="1574800" y="1638300"/>
          <p14:tracePt t="14799" x="1765300" y="1638300"/>
          <p14:tracePt t="14815" x="1885950" y="1663700"/>
          <p14:tracePt t="14832" x="1962150" y="1663700"/>
          <p14:tracePt t="14848" x="1981200" y="1676400"/>
          <p14:tracePt t="14899" x="1987550" y="1682750"/>
          <p14:tracePt t="14906" x="1987550" y="1689100"/>
          <p14:tracePt t="14915" x="1987550" y="1695450"/>
          <p14:tracePt t="14933" x="1987550" y="1727200"/>
          <p14:tracePt t="14949" x="1987550" y="1746250"/>
          <p14:tracePt t="14966" x="1981200" y="1778000"/>
          <p14:tracePt t="14983" x="1949450" y="1809750"/>
          <p14:tracePt t="15000" x="1917700" y="1835150"/>
          <p14:tracePt t="15015" x="1892300" y="1847850"/>
          <p14:tracePt t="15032" x="1873250" y="1854200"/>
          <p14:tracePt t="15049" x="1854200" y="1860550"/>
          <p14:tracePt t="15067" x="1816100" y="1873250"/>
          <p14:tracePt t="15082" x="1771650" y="1879600"/>
          <p14:tracePt t="15099" x="1727200" y="1879600"/>
          <p14:tracePt t="15116" x="1670050" y="1879600"/>
          <p14:tracePt t="15133" x="1625600" y="1879600"/>
          <p14:tracePt t="15149" x="1606550" y="1879600"/>
          <p14:tracePt t="15166" x="1587500" y="1879600"/>
          <p14:tracePt t="15182" x="1562100" y="1866900"/>
          <p14:tracePt t="15200" x="1517650" y="1822450"/>
          <p14:tracePt t="15215" x="1485900" y="1784350"/>
          <p14:tracePt t="15232" x="1460500" y="1752600"/>
          <p14:tracePt t="15234" x="1454150" y="1739900"/>
          <p14:tracePt t="15249" x="1447800" y="1739900"/>
          <p14:tracePt t="15266" x="1447800" y="1708150"/>
          <p14:tracePt t="15283" x="1441450" y="1682750"/>
          <p14:tracePt t="15299" x="1441450" y="1644650"/>
          <p14:tracePt t="15316" x="1441450" y="1606550"/>
          <p14:tracePt t="15333" x="1454150" y="1555750"/>
          <p14:tracePt t="15349" x="1473200" y="1524000"/>
          <p14:tracePt t="15366" x="1511300" y="1492250"/>
          <p14:tracePt t="15382" x="1555750" y="1460500"/>
          <p14:tracePt t="15400" x="1612900" y="1428750"/>
          <p14:tracePt t="15416" x="1651000" y="1409700"/>
          <p14:tracePt t="15432" x="1695450" y="1384300"/>
          <p14:tracePt t="15449" x="1727200" y="1371600"/>
          <p14:tracePt t="15466" x="1822450" y="1365250"/>
          <p14:tracePt t="15483" x="1930400" y="1365250"/>
          <p14:tracePt t="15499" x="2063750" y="1365250"/>
          <p14:tracePt t="15516" x="2203450" y="1352550"/>
          <p14:tracePt t="15533" x="2324100" y="1346200"/>
          <p14:tracePt t="15549" x="2451100" y="1346200"/>
          <p14:tracePt t="15566" x="2565400" y="1346200"/>
          <p14:tracePt t="15583" x="2705100" y="1346200"/>
          <p14:tracePt t="15600" x="2838450" y="1352550"/>
          <p14:tracePt t="15616" x="2971800" y="1358900"/>
          <p14:tracePt t="15633" x="3048000" y="1377950"/>
          <p14:tracePt t="15650" x="3092450" y="1384300"/>
          <p14:tracePt t="15651" x="3117850" y="1397000"/>
          <p14:tracePt t="15667" x="3162300" y="1422400"/>
          <p14:tracePt t="15683" x="3219450" y="1479550"/>
          <p14:tracePt t="15699" x="3251200" y="1511300"/>
          <p14:tracePt t="15716" x="3270250" y="1543050"/>
          <p14:tracePt t="15733" x="3282950" y="1574800"/>
          <p14:tracePt t="15749" x="3289300" y="1606550"/>
          <p14:tracePt t="15766" x="3289300" y="1663700"/>
          <p14:tracePt t="15783" x="3289300" y="1720850"/>
          <p14:tracePt t="15800" x="3289300" y="1784350"/>
          <p14:tracePt t="15816" x="3289300" y="1835150"/>
          <p14:tracePt t="15833" x="3289300" y="1860550"/>
          <p14:tracePt t="15850" x="3289300" y="1873250"/>
          <p14:tracePt t="15867" x="3282950" y="1879600"/>
          <p14:tracePt t="15883" x="3270250" y="1879600"/>
          <p14:tracePt t="15899" x="3244850" y="1879600"/>
          <p14:tracePt t="15916" x="3213100" y="1879600"/>
          <p14:tracePt t="15934" x="3194050" y="1879600"/>
          <p14:tracePt t="15950" x="3155950" y="1879600"/>
          <p14:tracePt t="15966" x="3098800" y="1873250"/>
          <p14:tracePt t="15983" x="3003550" y="1847850"/>
          <p14:tracePt t="16001" x="2889250" y="1816100"/>
          <p14:tracePt t="16016" x="2768600" y="1784350"/>
          <p14:tracePt t="16033" x="2647950" y="1746250"/>
          <p14:tracePt t="16035" x="2616200" y="1746250"/>
          <p14:tracePt t="16050" x="2584450" y="1746250"/>
          <p14:tracePt t="16067" x="2552700" y="1733550"/>
          <p14:tracePt t="16083" x="2540000" y="1733550"/>
          <p14:tracePt t="16100" x="2514600" y="1733550"/>
          <p14:tracePt t="16116" x="2476500" y="1733550"/>
          <p14:tracePt t="16134" x="2406650" y="1733550"/>
          <p14:tracePt t="16150" x="2355850" y="1733550"/>
          <p14:tracePt t="16167" x="2311400" y="1733550"/>
          <p14:tracePt t="16183" x="2292350" y="1733550"/>
          <p14:tracePt t="16201" x="2286000" y="1733550"/>
          <p14:tracePt t="16355" x="2279650" y="1727200"/>
          <p14:tracePt t="16362" x="2273300" y="1727200"/>
          <p14:tracePt t="16370" x="2273300" y="1720850"/>
          <p14:tracePt t="16384" x="2273300" y="1714500"/>
          <p14:tracePt t="16400" x="2266950" y="1714500"/>
          <p14:tracePt t="16417" x="2266950" y="1708150"/>
          <p14:tracePt t="16699" x="2266950" y="1701800"/>
          <p14:tracePt t="16739" x="2279650" y="1695450"/>
          <p14:tracePt t="17418" x="2292350" y="1689100"/>
          <p14:tracePt t="17426" x="2298700" y="1689100"/>
          <p14:tracePt t="17435" x="2311400" y="1689100"/>
          <p14:tracePt t="17451" x="2330450" y="1682750"/>
          <p14:tracePt t="17468" x="2336800" y="1682750"/>
          <p14:tracePt t="17626" x="2343150" y="1682750"/>
          <p14:tracePt t="17643" x="2362200" y="1682750"/>
          <p14:tracePt t="17650" x="2368550" y="1682750"/>
          <p14:tracePt t="17658" x="2393950" y="1676400"/>
          <p14:tracePt t="17668" x="2406650" y="1676400"/>
          <p14:tracePt t="17685" x="2444750" y="1670050"/>
          <p14:tracePt t="17702" x="2470150" y="1663700"/>
          <p14:tracePt t="17718" x="2476500" y="1663700"/>
          <p14:tracePt t="17735" x="2482850" y="1663700"/>
          <p14:tracePt t="17755" x="2489200" y="1663700"/>
          <p14:tracePt t="17769" x="2495550" y="1663700"/>
          <p14:tracePt t="17785" x="2520950" y="1663700"/>
          <p14:tracePt t="17786" x="2540000" y="1663700"/>
          <p14:tracePt t="17802" x="2552700" y="1663700"/>
          <p14:tracePt t="17818" x="2584450" y="1663700"/>
          <p14:tracePt t="17836" x="2590800" y="1663700"/>
          <p14:tracePt t="17851" x="2609850" y="1663700"/>
          <p14:tracePt t="17868" x="2635250" y="1663700"/>
          <p14:tracePt t="17885" x="2667000" y="1663700"/>
          <p14:tracePt t="17903" x="2686050" y="1663700"/>
          <p14:tracePt t="17918" x="2705100" y="1663700"/>
          <p14:tracePt t="18131" x="2711450" y="1663700"/>
          <p14:tracePt t="18138" x="2717800" y="1663700"/>
          <p14:tracePt t="18152" x="2730500" y="1657350"/>
          <p14:tracePt t="18168" x="2762250" y="1657350"/>
          <p14:tracePt t="18185" x="2800350" y="1651000"/>
          <p14:tracePt t="18203" x="2838450" y="1651000"/>
          <p14:tracePt t="18219" x="2844800" y="1651000"/>
          <p14:tracePt t="18235" x="2851150" y="1651000"/>
          <p14:tracePt t="18291" x="2857500" y="1651000"/>
          <p14:tracePt t="18298" x="2863850" y="1651000"/>
          <p14:tracePt t="18306" x="2876550" y="1651000"/>
          <p14:tracePt t="18320" x="2895600" y="1651000"/>
          <p14:tracePt t="18335" x="2927350" y="1651000"/>
          <p14:tracePt t="18352" x="2952750" y="1651000"/>
          <p14:tracePt t="18370" x="2984500" y="1651000"/>
          <p14:tracePt t="18370" x="2990850" y="1651000"/>
          <p14:tracePt t="18385" x="3009900" y="1651000"/>
          <p14:tracePt t="18402" x="3073400" y="1651000"/>
          <p14:tracePt t="18419" x="3124200" y="1651000"/>
          <p14:tracePt t="18436" x="3187700" y="1644650"/>
          <p14:tracePt t="18452" x="3238500" y="1638300"/>
          <p14:tracePt t="18469" x="3282950" y="1631950"/>
          <p14:tracePt t="18485" x="3321050" y="1625600"/>
          <p14:tracePt t="18503" x="3378200" y="1619250"/>
          <p14:tracePt t="18519" x="3454400" y="1612900"/>
          <p14:tracePt t="18535" x="3549650" y="1612900"/>
          <p14:tracePt t="18553" x="3644900" y="1587500"/>
          <p14:tracePt t="18570" x="3708400" y="1581150"/>
          <p14:tracePt t="18570" x="3740150" y="1574800"/>
          <p14:tracePt t="18586" x="3759200" y="1574800"/>
          <p14:tracePt t="18603" x="3810000" y="1574800"/>
          <p14:tracePt t="18619" x="3860800" y="1574800"/>
          <p14:tracePt t="18637" x="3886200" y="1574800"/>
          <p14:tracePt t="18652" x="3905250" y="1568450"/>
          <p14:tracePt t="18763" x="3911600" y="1568450"/>
          <p14:tracePt t="18779" x="3917950" y="1568450"/>
          <p14:tracePt t="18786" x="3924300" y="1568450"/>
          <p14:tracePt t="18794" x="3930650" y="1568450"/>
          <p14:tracePt t="18802" x="3943350" y="1568450"/>
          <p14:tracePt t="18819" x="3962400" y="1568450"/>
          <p14:tracePt t="18842" x="3968750" y="1562100"/>
          <p14:tracePt t="18859" x="3987800" y="1562100"/>
          <p14:tracePt t="18869" x="4000500" y="1562100"/>
          <p14:tracePt t="18886" x="4051300" y="1562100"/>
          <p14:tracePt t="18903" x="4089400" y="1562100"/>
          <p14:tracePt t="18919" x="4102100" y="1562100"/>
          <p14:tracePt t="19363" x="4089400" y="1562100"/>
          <p14:tracePt t="19370" x="4076700" y="1562100"/>
          <p14:tracePt t="19379" x="4044950" y="1562100"/>
          <p14:tracePt t="19387" x="4006850" y="1562100"/>
          <p14:tracePt t="19403" x="3905250" y="1562100"/>
          <p14:tracePt t="19420" x="3740150" y="1562100"/>
          <p14:tracePt t="19437" x="3575050" y="1562100"/>
          <p14:tracePt t="19453" x="3403600" y="1562100"/>
          <p14:tracePt t="19470" x="3263900" y="1562100"/>
          <p14:tracePt t="19486" x="3105150" y="1574800"/>
          <p14:tracePt t="19504" x="2959100" y="1574800"/>
          <p14:tracePt t="19520" x="2806700" y="1581150"/>
          <p14:tracePt t="19536" x="2660650" y="1581150"/>
          <p14:tracePt t="19553" x="2508250" y="1593850"/>
          <p14:tracePt t="19571" x="2305050" y="1619250"/>
          <p14:tracePt t="19587" x="2203450" y="1619250"/>
          <p14:tracePt t="19603" x="2101850" y="1619250"/>
          <p14:tracePt t="19620" x="2012950" y="1619250"/>
          <p14:tracePt t="19638" x="1936750" y="1619250"/>
          <p14:tracePt t="19653" x="1892300" y="1631950"/>
          <p14:tracePt t="19670" x="1854200" y="1638300"/>
          <p14:tracePt t="19687" x="1816100" y="1638300"/>
          <p14:tracePt t="19705" x="1790700" y="1638300"/>
          <p14:tracePt t="19720" x="1752600" y="1638300"/>
          <p14:tracePt t="19737" x="1714500" y="1638300"/>
          <p14:tracePt t="19753" x="1670050" y="1644650"/>
          <p14:tracePt t="19771" x="1600200" y="1657350"/>
          <p14:tracePt t="19788" x="1555750" y="1663700"/>
          <p14:tracePt t="19803" x="1517650" y="1670050"/>
          <p14:tracePt t="19820" x="1485900" y="1676400"/>
          <p14:tracePt t="19839" x="1473200" y="1676400"/>
          <p14:tracePt t="19853" x="1441450" y="1676400"/>
          <p14:tracePt t="19870" x="1409700" y="1676400"/>
          <p14:tracePt t="19887" x="1377950" y="1676400"/>
          <p14:tracePt t="19905" x="1346200" y="1682750"/>
          <p14:tracePt t="19923" x="1339850" y="1682750"/>
          <p14:tracePt t="20026" x="1333500" y="1682750"/>
          <p14:tracePt t="20034" x="1327150" y="1689100"/>
          <p14:tracePt t="20042" x="1308100" y="1689100"/>
          <p14:tracePt t="20053" x="1295400" y="1689100"/>
          <p14:tracePt t="20070" x="1270000" y="1689100"/>
          <p14:tracePt t="20087" x="1263650" y="1689100"/>
          <p14:tracePt t="20171" x="1250950" y="1689100"/>
          <p14:tracePt t="20179" x="1244600" y="1689100"/>
          <p14:tracePt t="20195" x="1231900" y="1689100"/>
          <p14:tracePt t="20211" x="1225550" y="1689100"/>
          <p14:tracePt t="20259" x="1219200" y="1689100"/>
          <p14:tracePt t="20267" x="1212850" y="1689100"/>
          <p14:tracePt t="20274" x="1206500" y="1689100"/>
          <p14:tracePt t="20287" x="1193800" y="1689100"/>
          <p14:tracePt t="20304" x="1162050" y="1689100"/>
          <p14:tracePt t="20370" x="1155700" y="1689100"/>
          <p14:tracePt t="20386" x="1149350" y="1689100"/>
          <p14:tracePt t="20402" x="1143000" y="1689100"/>
          <p14:tracePt t="20691" x="1130300" y="1689100"/>
          <p14:tracePt t="20699" x="1117600" y="1689100"/>
          <p14:tracePt t="20707" x="1104900" y="1689100"/>
          <p14:tracePt t="20721" x="1085850" y="1689100"/>
          <p14:tracePt t="20738" x="1035050" y="1689100"/>
          <p14:tracePt t="20754" x="977900" y="1689100"/>
          <p14:tracePt t="20755" x="958850" y="1689100"/>
          <p14:tracePt t="20771" x="927100" y="1682750"/>
          <p14:tracePt t="20787" x="901700" y="1676400"/>
          <p14:tracePt t="20812" x="895350" y="1676400"/>
          <p14:tracePt t="20891" x="889000" y="1676400"/>
          <p14:tracePt t="20899" x="876300" y="1657350"/>
          <p14:tracePt t="20907" x="869950" y="1651000"/>
          <p14:tracePt t="20921" x="850900" y="1638300"/>
          <p14:tracePt t="20938" x="819150" y="1612900"/>
          <p14:tracePt t="20955" x="774700" y="1568450"/>
          <p14:tracePt t="20972" x="768350" y="1555750"/>
          <p14:tracePt t="20988" x="768350" y="1543050"/>
          <p14:tracePt t="21004" x="768350" y="1524000"/>
          <p14:tracePt t="21021" x="768350" y="1485900"/>
          <p14:tracePt t="21039" x="774700" y="1454150"/>
          <p14:tracePt t="21054" x="800100" y="1422400"/>
          <p14:tracePt t="21071" x="838200" y="1390650"/>
          <p14:tracePt t="21088" x="876300" y="1377950"/>
          <p14:tracePt t="21105" x="908050" y="1371600"/>
          <p14:tracePt t="21121" x="933450" y="1371600"/>
          <p14:tracePt t="21122" x="939800" y="1371600"/>
          <p14:tracePt t="21138" x="952500" y="1371600"/>
          <p14:tracePt t="21155" x="971550" y="1377950"/>
          <p14:tracePt t="21173" x="996950" y="1403350"/>
          <p14:tracePt t="21188" x="1016000" y="1435100"/>
          <p14:tracePt t="21205" x="1028700" y="1473200"/>
          <p14:tracePt t="21221" x="1035050" y="1504950"/>
          <p14:tracePt t="21239" x="1041400" y="1524000"/>
          <p14:tracePt t="21255" x="1041400" y="1549400"/>
          <p14:tracePt t="21271" x="1041400" y="1568450"/>
          <p14:tracePt t="21288" x="1041400" y="1587500"/>
          <p14:tracePt t="21314" x="1041400" y="1593850"/>
          <p14:tracePt t="21322" x="1035050" y="1600200"/>
          <p14:tracePt t="21427" x="1035050" y="1606550"/>
          <p14:tracePt t="21435" x="1041400" y="1606550"/>
          <p14:tracePt t="21443" x="1060450" y="1606550"/>
          <p14:tracePt t="21455" x="1079500" y="1619250"/>
          <p14:tracePt t="21471" x="1117600" y="1619250"/>
          <p14:tracePt t="21488" x="1174750" y="1619250"/>
          <p14:tracePt t="21506" x="1244600" y="1619250"/>
          <p14:tracePt t="21522" x="1327150" y="1619250"/>
          <p14:tracePt t="21539" x="1416050" y="1619250"/>
          <p14:tracePt t="21555" x="1447800" y="1619250"/>
          <p14:tracePt t="21572" x="1454150" y="1619250"/>
          <p14:tracePt t="21651" x="1460500" y="1619250"/>
          <p14:tracePt t="21659" x="1473200" y="1619250"/>
          <p14:tracePt t="21672" x="1485900" y="1619250"/>
          <p14:tracePt t="21689" x="1517650" y="1619250"/>
          <p14:tracePt t="21705" x="1568450" y="1619250"/>
          <p14:tracePt t="21723" x="1670050" y="1619250"/>
          <p14:tracePt t="21738" x="1714500" y="1619250"/>
          <p14:tracePt t="21755" x="1720850" y="1619250"/>
          <p14:tracePt t="22459" x="1727200" y="1619250"/>
          <p14:tracePt t="22467" x="1733550" y="1619250"/>
          <p14:tracePt t="22475" x="1739900" y="1619250"/>
          <p14:tracePt t="22491" x="1746250" y="1619250"/>
          <p14:tracePt t="22506" x="1752600" y="1619250"/>
          <p14:tracePt t="22611" x="1758950" y="1619250"/>
          <p14:tracePt t="22619" x="1784350" y="1619250"/>
          <p14:tracePt t="22627" x="1790700" y="1619250"/>
          <p14:tracePt t="22639" x="1822450" y="1619250"/>
          <p14:tracePt t="22656" x="1866900" y="1619250"/>
          <p14:tracePt t="22673" x="1911350" y="1619250"/>
          <p14:tracePt t="22690" x="1974850" y="1619250"/>
          <p14:tracePt t="22706" x="2006600" y="1619250"/>
          <p14:tracePt t="22723" x="2203450" y="1619250"/>
          <p14:tracePt t="22739" x="2489200" y="1619250"/>
          <p14:tracePt t="22757" x="2908300" y="1619250"/>
          <p14:tracePt t="22773" x="3333750" y="1619250"/>
          <p14:tracePt t="22789" x="3759200" y="1619250"/>
          <p14:tracePt t="22806" x="4140200" y="1619250"/>
          <p14:tracePt t="22825" x="4502150" y="1619250"/>
          <p14:tracePt t="22840" x="4940300" y="1619250"/>
          <p14:tracePt t="22856" x="5435600" y="1619250"/>
          <p14:tracePt t="22873" x="5981700" y="1619250"/>
          <p14:tracePt t="22891" x="6661150" y="1619250"/>
          <p14:tracePt t="22907" x="6858000" y="1619250"/>
          <p14:tracePt t="22923" x="7194550" y="1619250"/>
          <p14:tracePt t="22939" x="7340600" y="1619250"/>
          <p14:tracePt t="22957" x="7512050" y="1619250"/>
          <p14:tracePt t="22973" x="7677150" y="1638300"/>
          <p14:tracePt t="22989" x="7867650" y="1651000"/>
          <p14:tracePt t="23006" x="7988300" y="1651000"/>
          <p14:tracePt t="23024" x="8051800" y="1651000"/>
          <p14:tracePt t="23040" x="8070850" y="1651000"/>
          <p14:tracePt t="23056" x="8096250" y="1651000"/>
          <p14:tracePt t="23073" x="8191500" y="1651000"/>
          <p14:tracePt t="23091" x="8483600" y="1657350"/>
          <p14:tracePt t="23106" x="8610600" y="1657350"/>
          <p14:tracePt t="23123" x="8966200" y="1657350"/>
          <p14:tracePt t="23140" x="9086850" y="1644650"/>
          <p14:tracePt t="23157" x="9150350" y="1638300"/>
          <p14:tracePt t="23173" x="9194800" y="1638300"/>
          <p14:tracePt t="23190" x="9232900" y="1638300"/>
          <p14:tracePt t="23207" x="9258300" y="1638300"/>
          <p14:tracePt t="23224" x="9277350" y="1638300"/>
          <p14:tracePt t="23275" x="9283700" y="1638300"/>
          <p14:tracePt t="23283" x="9290050" y="1638300"/>
          <p14:tracePt t="23291" x="9315450" y="1638300"/>
          <p14:tracePt t="23307" x="9391650" y="1638300"/>
          <p14:tracePt t="23323" x="9499600" y="1638300"/>
          <p14:tracePt t="23340" x="9582150" y="1638300"/>
          <p14:tracePt t="23358" x="9626600" y="1638300"/>
          <p14:tracePt t="23373" x="9639300" y="1638300"/>
          <p14:tracePt t="23443" x="9645650" y="1638300"/>
          <p14:tracePt t="23451" x="9652000" y="1638300"/>
          <p14:tracePt t="23459" x="9658350" y="1638300"/>
          <p14:tracePt t="23627" x="9664700" y="1644650"/>
          <p14:tracePt t="23667" x="9658350" y="1644650"/>
          <p14:tracePt t="23683" x="9645650" y="1644650"/>
          <p14:tracePt t="23691" x="9639300" y="1644650"/>
          <p14:tracePt t="23699" x="9632950" y="1644650"/>
          <p14:tracePt t="23708" x="9626600" y="1644650"/>
          <p14:tracePt t="23724" x="9613900" y="1644650"/>
          <p14:tracePt t="23740" x="9594850" y="1644650"/>
          <p14:tracePt t="23757" x="9588500" y="1644650"/>
          <p14:tracePt t="23775" x="9588500" y="1638300"/>
          <p14:tracePt t="23803" x="9575800" y="1631950"/>
          <p14:tracePt t="23819" x="9569450" y="1625600"/>
          <p14:tracePt t="23835" x="9556750" y="1619250"/>
          <p14:tracePt t="23843" x="9550400" y="1612900"/>
          <p14:tracePt t="23857" x="9544050" y="1600200"/>
          <p14:tracePt t="23874" x="9537700" y="1593850"/>
          <p14:tracePt t="23891" x="9531350" y="1593850"/>
          <p14:tracePt t="23908" x="9525000" y="1581150"/>
          <p14:tracePt t="23924" x="9512300" y="1549400"/>
          <p14:tracePt t="23940" x="9499600" y="1524000"/>
          <p14:tracePt t="23957" x="9493250" y="1511300"/>
          <p14:tracePt t="23975" x="9493250" y="1498600"/>
          <p14:tracePt t="23991" x="9493250" y="1492250"/>
          <p14:tracePt t="24007" x="9493250" y="1473200"/>
          <p14:tracePt t="24024" x="9493250" y="1454150"/>
          <p14:tracePt t="24042" x="9493250" y="1435100"/>
          <p14:tracePt t="24057" x="9499600" y="1416050"/>
          <p14:tracePt t="24074" x="9505950" y="1403350"/>
          <p14:tracePt t="24091" x="9518650" y="1390650"/>
          <p14:tracePt t="24108" x="9531350" y="1377950"/>
          <p14:tracePt t="24124" x="9556750" y="1365250"/>
          <p14:tracePt t="24141" x="9594850" y="1346200"/>
          <p14:tracePt t="24157" x="9620250" y="1333500"/>
          <p14:tracePt t="24175" x="9664700" y="1320800"/>
          <p14:tracePt t="24191" x="9728200" y="1314450"/>
          <p14:tracePt t="24207" x="9791700" y="1301750"/>
          <p14:tracePt t="24224" x="9880600" y="1289050"/>
          <p14:tracePt t="24242" x="9956800" y="1276350"/>
          <p14:tracePt t="24257" x="10007600" y="1270000"/>
          <p14:tracePt t="24274" x="10033000" y="1270000"/>
          <p14:tracePt t="24340" x="10045700" y="1270000"/>
          <p14:tracePt t="24347" x="10071100" y="1276350"/>
          <p14:tracePt t="24358" x="10096500" y="1308100"/>
          <p14:tracePt t="24374" x="10121900" y="1352550"/>
          <p14:tracePt t="24391" x="10140950" y="1377950"/>
          <p14:tracePt t="24409" x="10147300" y="1403350"/>
          <p14:tracePt t="24425" x="10153650" y="1428750"/>
          <p14:tracePt t="24441" x="10153650" y="1447800"/>
          <p14:tracePt t="24458" x="10160000" y="1466850"/>
          <p14:tracePt t="24475" x="10153650" y="1517650"/>
          <p14:tracePt t="24491" x="10140950" y="1562100"/>
          <p14:tracePt t="24508" x="10128250" y="1600200"/>
          <p14:tracePt t="24524" x="10109200" y="1631950"/>
          <p14:tracePt t="24542" x="10096500" y="1644650"/>
          <p14:tracePt t="24558" x="10090150" y="1651000"/>
          <p14:tracePt t="24575" x="10083800" y="1663700"/>
          <p14:tracePt t="24591" x="10077450" y="1663700"/>
          <p14:tracePt t="24609" x="10052050" y="1676400"/>
          <p14:tracePt t="24624" x="10013950" y="1695450"/>
          <p14:tracePt t="24641" x="9975850" y="1708150"/>
          <p14:tracePt t="24658" x="9937750" y="1727200"/>
          <p14:tracePt t="24676" x="9893300" y="1727200"/>
          <p14:tracePt t="24692" x="9861550" y="1727200"/>
          <p14:tracePt t="24708" x="9842500" y="1727200"/>
          <p14:tracePt t="24724" x="9823450" y="1727200"/>
          <p14:tracePt t="24743" x="9804400" y="1727200"/>
          <p14:tracePt t="24758" x="9785350" y="1727200"/>
          <p14:tracePt t="24775" x="9747250" y="1727200"/>
          <p14:tracePt t="24791" x="9696450" y="1720850"/>
          <p14:tracePt t="24809" x="9620250" y="1695450"/>
          <p14:tracePt t="24825" x="9569450" y="1682750"/>
          <p14:tracePt t="24841" x="9525000" y="1670050"/>
          <p14:tracePt t="24858" x="9499600" y="1663700"/>
          <p14:tracePt t="24876" x="9480550" y="1644650"/>
          <p14:tracePt t="24891" x="9467850" y="1625600"/>
          <p14:tracePt t="24908" x="9448800" y="1612900"/>
          <p14:tracePt t="24925" x="9429750" y="1600200"/>
          <p14:tracePt t="24942" x="9423400" y="1581150"/>
          <p14:tracePt t="24958" x="9417050" y="1549400"/>
          <p14:tracePt t="24975" x="9404350" y="1517650"/>
          <p14:tracePt t="24991" x="9404350" y="1479550"/>
          <p14:tracePt t="25009" x="9398000" y="1447800"/>
          <p14:tracePt t="25025" x="9398000" y="1422400"/>
          <p14:tracePt t="25041" x="9398000" y="1409700"/>
          <p14:tracePt t="25059" x="9417050" y="1377950"/>
          <p14:tracePt t="25059" x="9436100" y="1358900"/>
          <p14:tracePt t="25076" x="9480550" y="1339850"/>
          <p14:tracePt t="25091" x="9563100" y="1314450"/>
          <p14:tracePt t="25108" x="9658350" y="1308100"/>
          <p14:tracePt t="25125" x="9759950" y="1301750"/>
          <p14:tracePt t="25143" x="9848850" y="1301750"/>
          <p14:tracePt t="25159" x="9937750" y="1301750"/>
          <p14:tracePt t="25175" x="10020300" y="1327150"/>
          <p14:tracePt t="25192" x="10064750" y="1346200"/>
          <p14:tracePt t="25210" x="10109200" y="1371600"/>
          <p14:tracePt t="25225" x="10147300" y="1390650"/>
          <p14:tracePt t="25242" x="10179050" y="1416050"/>
          <p14:tracePt t="25243" x="10185400" y="1416050"/>
          <p14:tracePt t="25260" x="10185400" y="1422400"/>
          <p14:tracePt t="25276" x="10185400" y="1428750"/>
          <p14:tracePt t="25292" x="10185400" y="1441450"/>
          <p14:tracePt t="25309" x="10185400" y="1460500"/>
          <p14:tracePt t="25325" x="10185400" y="1485900"/>
          <p14:tracePt t="25343" x="10185400" y="1511300"/>
          <p14:tracePt t="25359" x="10185400" y="1530350"/>
          <p14:tracePt t="25375" x="10179050" y="1549400"/>
          <p14:tracePt t="25392" x="10160000" y="1568450"/>
          <p14:tracePt t="25410" x="10153650" y="1581150"/>
          <p14:tracePt t="25425" x="10140950" y="1587500"/>
          <p14:tracePt t="25442" x="10134600" y="1593850"/>
          <p14:tracePt t="25459" x="10102850" y="1612900"/>
          <p14:tracePt t="25476" x="10077450" y="1625600"/>
          <p14:tracePt t="25492" x="10039350" y="1638300"/>
          <p14:tracePt t="25509" x="10020300" y="1651000"/>
          <p14:tracePt t="25525" x="10001250" y="1657350"/>
          <p14:tracePt t="25543" x="9988550" y="1657350"/>
          <p14:tracePt t="25559" x="9975850" y="1663700"/>
          <p14:tracePt t="25575" x="9944100" y="1663700"/>
          <p14:tracePt t="25592" x="9912350" y="1670050"/>
          <p14:tracePt t="25610" x="9867900" y="1676400"/>
          <p14:tracePt t="25626" x="9817100" y="1682750"/>
          <p14:tracePt t="25642" x="9766300" y="1689100"/>
          <p14:tracePt t="25643" x="9740900" y="1689100"/>
          <p14:tracePt t="25659" x="9664700" y="1689100"/>
          <p14:tracePt t="25677" x="9575800" y="1689100"/>
          <p14:tracePt t="25692" x="9474200" y="1689100"/>
          <p14:tracePt t="25709" x="9385300" y="1689100"/>
          <p14:tracePt t="25725" x="9290050" y="1689100"/>
          <p14:tracePt t="25743" x="9188450" y="1689100"/>
          <p14:tracePt t="25759" x="9042400" y="1689100"/>
          <p14:tracePt t="25775" x="8794750" y="1689100"/>
          <p14:tracePt t="25792" x="8483600" y="1689100"/>
          <p14:tracePt t="25810" x="8229600" y="1689100"/>
          <p14:tracePt t="25826" x="8026400" y="1695450"/>
          <p14:tracePt t="25844" x="7766050" y="1701800"/>
          <p14:tracePt t="25859" x="7505700" y="1714500"/>
          <p14:tracePt t="25877" x="7092950" y="1714500"/>
          <p14:tracePt t="25892" x="6604000" y="1714500"/>
          <p14:tracePt t="25909" x="6178550" y="1714500"/>
          <p14:tracePt t="25926" x="5848350" y="1733550"/>
          <p14:tracePt t="25943" x="5588000" y="1771650"/>
          <p14:tracePt t="25959" x="5308600" y="1809750"/>
          <p14:tracePt t="25976" x="4997450" y="1835150"/>
          <p14:tracePt t="25993" x="4686300" y="1835150"/>
          <p14:tracePt t="26010" x="4432300" y="1866900"/>
          <p14:tracePt t="26026" x="4286250" y="1885950"/>
          <p14:tracePt t="26042" x="4140200" y="1911350"/>
          <p14:tracePt t="26060" x="3949700" y="1924050"/>
          <p14:tracePt t="26077" x="3810000" y="1930400"/>
          <p14:tracePt t="26092" x="3663950" y="1936750"/>
          <p14:tracePt t="26109" x="3556000" y="1949450"/>
          <p14:tracePt t="26126" x="3460750" y="1968500"/>
          <p14:tracePt t="26143" x="3352800" y="1974850"/>
          <p14:tracePt t="26159" x="3263900" y="1993900"/>
          <p14:tracePt t="26176" x="3162300" y="2000250"/>
          <p14:tracePt t="26192" x="3054350" y="2000250"/>
          <p14:tracePt t="26210" x="2971800" y="2000250"/>
          <p14:tracePt t="26211" x="2933700" y="2000250"/>
          <p14:tracePt t="26226" x="2901950" y="2000250"/>
          <p14:tracePt t="26243" x="2857500" y="2000250"/>
          <p14:tracePt t="26243" x="2838450" y="2000250"/>
          <p14:tracePt t="26260" x="2787650" y="2000250"/>
          <p14:tracePt t="26277" x="2743200" y="2000250"/>
          <p14:tracePt t="26293" x="2705100" y="2000250"/>
          <p14:tracePt t="26310" x="2698750" y="2000250"/>
          <p14:tracePt t="26326" x="2692400" y="2000250"/>
          <p14:tracePt t="26380" x="2686050" y="2000250"/>
          <p14:tracePt t="26396" x="2679700" y="2000250"/>
          <p14:tracePt t="26403" x="2673350" y="2000250"/>
          <p14:tracePt t="26411" x="2647950" y="2000250"/>
          <p14:tracePt t="26426" x="2628900" y="1993900"/>
          <p14:tracePt t="26428" x="2609850" y="1987550"/>
          <p14:tracePt t="26443" x="2590800" y="1987550"/>
          <p14:tracePt t="26468" x="2584450" y="1987550"/>
          <p14:tracePt t="26516" x="2578100" y="1974850"/>
          <p14:tracePt t="26532" x="2571750" y="1974850"/>
          <p14:tracePt t="26563" x="2571750" y="1968500"/>
          <p14:tracePt t="26580" x="2571750" y="1962150"/>
          <p14:tracePt t="26595" x="2565400" y="1955800"/>
          <p14:tracePt t="26603" x="2565400" y="1949450"/>
          <p14:tracePt t="26611" x="2565400" y="1943100"/>
          <p14:tracePt t="26627" x="2565400" y="1936750"/>
          <p14:tracePt t="27164" x="2578100" y="1930400"/>
          <p14:tracePt t="27172" x="2736850" y="1930400"/>
          <p14:tracePt t="27179" x="3003550" y="1930400"/>
          <p14:tracePt t="27194" x="3340100" y="1930400"/>
          <p14:tracePt t="27210" x="4362450" y="1930400"/>
          <p14:tracePt t="27227" x="6267450" y="1930400"/>
          <p14:tracePt t="27245" x="7442200" y="1873250"/>
          <p14:tracePt t="27260" x="8382000" y="1835150"/>
          <p14:tracePt t="27277" x="9144000" y="1835150"/>
          <p14:tracePt t="27294" x="9582150" y="1835150"/>
          <p14:tracePt t="27311" x="9696450" y="1822450"/>
          <p14:tracePt t="27327" x="9715500" y="1822450"/>
          <p14:tracePt t="27500" x="9721850" y="1816100"/>
          <p14:tracePt t="27508" x="9728200" y="1809750"/>
          <p14:tracePt t="27515" x="9740900" y="1803400"/>
          <p14:tracePt t="27527" x="9753600" y="1784350"/>
          <p14:tracePt t="27544" x="9772650" y="1765300"/>
          <p14:tracePt t="27561" x="9779000" y="1758950"/>
          <p14:tracePt t="27578" x="9798050" y="1746250"/>
          <p14:tracePt t="27594" x="9823450" y="1733550"/>
          <p14:tracePt t="27595" x="9829800" y="1720850"/>
          <p14:tracePt t="27611" x="9848850" y="1708150"/>
          <p14:tracePt t="27612" x="9855200" y="1689100"/>
          <p14:tracePt t="27627" x="9861550" y="1663700"/>
          <p14:tracePt t="27645" x="9867900" y="1644650"/>
          <p14:tracePt t="27747" x="9855200" y="1644650"/>
          <p14:tracePt t="27756" x="9848850" y="1644650"/>
          <p14:tracePt t="27763" x="9842500" y="1644650"/>
          <p14:tracePt t="27777" x="9836150" y="1644650"/>
          <p14:tracePt t="27794" x="9817100" y="1644650"/>
          <p14:tracePt t="27811" x="9810750" y="1651000"/>
          <p14:tracePt t="27812" x="9804400" y="1651000"/>
          <p14:tracePt t="27828" x="9791700" y="1663700"/>
          <p14:tracePt t="27844" x="9779000" y="1663700"/>
          <p14:tracePt t="27861" x="9766300" y="1670050"/>
          <p14:tracePt t="27877" x="9728200" y="1670050"/>
          <p14:tracePt t="27895" x="9683750" y="1670050"/>
          <p14:tracePt t="27911" x="9645650" y="1670050"/>
          <p14:tracePt t="27928" x="9626600" y="1670050"/>
          <p14:tracePt t="27944" x="9607550" y="1670050"/>
          <p14:tracePt t="27962" x="9594850" y="1670050"/>
          <p14:tracePt t="27980" x="9588500" y="1670050"/>
          <p14:tracePt t="27995" x="9569450" y="1663700"/>
          <p14:tracePt t="28011" x="9493250" y="1625600"/>
          <p14:tracePt t="28029" x="9467850" y="1612900"/>
          <p14:tracePt t="28044" x="9448800" y="1593850"/>
          <p14:tracePt t="28061" x="9442450" y="1574800"/>
          <p14:tracePt t="28078" x="9429750" y="1555750"/>
          <p14:tracePt t="28096" x="9429750" y="1543050"/>
          <p14:tracePt t="28111" x="9429750" y="1530350"/>
          <p14:tracePt t="28128" x="9429750" y="1511300"/>
          <p14:tracePt t="28144" x="9429750" y="1498600"/>
          <p14:tracePt t="28162" x="9436100" y="1466850"/>
          <p14:tracePt t="28178" x="9448800" y="1441450"/>
          <p14:tracePt t="28195" x="9474200" y="1409700"/>
          <p14:tracePt t="28211" x="9512300" y="1365250"/>
          <p14:tracePt t="28229" x="9544050" y="1346200"/>
          <p14:tracePt t="28245" x="9575800" y="1327150"/>
          <p14:tracePt t="28261" x="9613900" y="1314450"/>
          <p14:tracePt t="28278" x="9677400" y="1301750"/>
          <p14:tracePt t="28296" x="9753600" y="1301750"/>
          <p14:tracePt t="28311" x="9842500" y="1295400"/>
          <p14:tracePt t="28328" x="9925050" y="1295400"/>
          <p14:tracePt t="28345" x="9994900" y="1295400"/>
          <p14:tracePt t="28363" x="10064750" y="1301750"/>
          <p14:tracePt t="28378" x="10140950" y="1314450"/>
          <p14:tracePt t="28395" x="10255250" y="1365250"/>
          <p14:tracePt t="28412" x="10299700" y="1390650"/>
          <p14:tracePt t="28429" x="10318750" y="1403350"/>
          <p14:tracePt t="28445" x="10325100" y="1416050"/>
          <p14:tracePt t="28461" x="10325100" y="1441450"/>
          <p14:tracePt t="28478" x="10325100" y="1460500"/>
          <p14:tracePt t="28496" x="10325100" y="1492250"/>
          <p14:tracePt t="28511" x="10325100" y="1524000"/>
          <p14:tracePt t="28528" x="10318750" y="1568450"/>
          <p14:tracePt t="28545" x="10287000" y="1612900"/>
          <p14:tracePt t="28563" x="10261600" y="1631950"/>
          <p14:tracePt t="28578" x="10229850" y="1657350"/>
          <p14:tracePt t="28595" x="10217150" y="1663700"/>
          <p14:tracePt t="28612" x="10198100" y="1670050"/>
          <p14:tracePt t="28629" x="10179050" y="1676400"/>
          <p14:tracePt t="28645" x="10160000" y="1689100"/>
          <p14:tracePt t="28662" x="10128250" y="1701800"/>
          <p14:tracePt t="28678" x="10077450" y="1720850"/>
          <p14:tracePt t="28696" x="10013950" y="1733550"/>
          <p14:tracePt t="28712" x="9950450" y="1739900"/>
          <p14:tracePt t="28728" x="9899650" y="1739900"/>
          <p14:tracePt t="28745" x="9874250" y="1739900"/>
          <p14:tracePt t="28762" x="9842500" y="1739900"/>
          <p14:tracePt t="28779" x="9823450" y="1739900"/>
          <p14:tracePt t="28780" x="9810750" y="1739900"/>
          <p14:tracePt t="28795" x="9785350" y="1746250"/>
          <p14:tracePt t="28812" x="9772650" y="1746250"/>
          <p14:tracePt t="28829" x="9759950" y="1746250"/>
          <p14:tracePt t="28845" x="9740900" y="1746250"/>
          <p14:tracePt t="28862" x="9734550" y="1746250"/>
          <p14:tracePt t="28879" x="9715500" y="1746250"/>
          <p14:tracePt t="28896" x="9709150" y="1746250"/>
          <p14:tracePt t="28912" x="9690100" y="1746250"/>
          <p14:tracePt t="28929" x="9664700" y="1746250"/>
          <p14:tracePt t="28945" x="9632950" y="1733550"/>
          <p14:tracePt t="28964" x="9569450" y="1714500"/>
          <p14:tracePt t="28979" x="9563100" y="1714500"/>
          <p14:tracePt t="29012" x="9556750" y="1714500"/>
          <p14:tracePt t="29020" x="9550400" y="1701800"/>
          <p14:tracePt t="29029" x="9537700" y="1695450"/>
          <p14:tracePt t="29045" x="9531350" y="1676400"/>
          <p14:tracePt t="29062" x="9525000" y="1670050"/>
          <p14:tracePt t="29079" x="9512300" y="1657350"/>
          <p14:tracePt t="29096" x="9512300" y="1651000"/>
          <p14:tracePt t="29113" x="9505950" y="1638300"/>
          <p14:tracePt t="29129" x="9486900" y="1593850"/>
          <p14:tracePt t="29146" x="9474200" y="1524000"/>
          <p14:tracePt t="29163" x="9467850" y="1466850"/>
          <p14:tracePt t="29164" x="9467850" y="1435100"/>
          <p14:tracePt t="29179" x="9467850" y="1416050"/>
          <p14:tracePt t="29196" x="9467850" y="1371600"/>
          <p14:tracePt t="29212" x="9467850" y="1352550"/>
          <p14:tracePt t="29230" x="9486900" y="1339850"/>
          <p14:tracePt t="29245" x="9525000" y="1327150"/>
          <p14:tracePt t="29262" x="9575800" y="1320800"/>
          <p14:tracePt t="29279" x="9645650" y="1320800"/>
          <p14:tracePt t="29297" x="9734550" y="1320800"/>
          <p14:tracePt t="29312" x="9798050" y="1320800"/>
          <p14:tracePt t="29329" x="9817100" y="1320800"/>
          <p14:tracePt t="29413" x="9817100" y="1327150"/>
          <p14:tracePt t="29428" x="9779000" y="1346200"/>
          <p14:tracePt t="29436" x="9734550" y="1352550"/>
          <p14:tracePt t="29446" x="9658350" y="1352550"/>
          <p14:tracePt t="29462" x="9378950" y="1365250"/>
          <p14:tracePt t="29479" x="8851900" y="1384300"/>
          <p14:tracePt t="29497" x="8204200" y="1403350"/>
          <p14:tracePt t="29512" x="7493000" y="1466850"/>
          <p14:tracePt t="29529" x="6750050" y="1543050"/>
          <p14:tracePt t="29547" x="5911850" y="1631950"/>
          <p14:tracePt t="29563" x="4565650" y="1714500"/>
          <p14:tracePt t="29579" x="4210050" y="1746250"/>
          <p14:tracePt t="29596" x="3429000" y="1866900"/>
          <p14:tracePt t="29612" x="3219450" y="1885950"/>
          <p14:tracePt t="29630" x="3073400" y="1911350"/>
          <p14:tracePt t="29647" x="2940050" y="1943100"/>
          <p14:tracePt t="29663" x="2844800" y="1968500"/>
          <p14:tracePt t="29679" x="2736850" y="2012950"/>
          <p14:tracePt t="29697" x="2616200" y="2051050"/>
          <p14:tracePt t="29713" x="2514600" y="2101850"/>
          <p14:tracePt t="29729" x="2425700" y="2139950"/>
          <p14:tracePt t="29746" x="2336800" y="2171700"/>
          <p14:tracePt t="29764" x="2197100" y="2209800"/>
          <p14:tracePt t="29780" x="2146300" y="2216150"/>
          <p14:tracePt t="29796" x="2133600" y="2222500"/>
          <p14:tracePt t="29932" x="2133600" y="2216150"/>
          <p14:tracePt t="29939" x="2133600" y="2209800"/>
          <p14:tracePt t="29948" x="2133600" y="2197100"/>
          <p14:tracePt t="29963" x="2139950" y="2190750"/>
          <p14:tracePt t="29980" x="2139950" y="2184400"/>
          <p14:tracePt t="30164" x="2139950" y="2178050"/>
          <p14:tracePt t="30180" x="2152650" y="2165350"/>
          <p14:tracePt t="30188" x="2165350" y="2152650"/>
          <p14:tracePt t="30196" x="2171700" y="2139950"/>
          <p14:tracePt t="30213" x="2197100" y="2101850"/>
          <p14:tracePt t="30230" x="2216150" y="2076450"/>
          <p14:tracePt t="30247" x="2228850" y="2063750"/>
          <p14:tracePt t="30263" x="2228850" y="2057400"/>
          <p14:tracePt t="30308" x="2235200" y="2057400"/>
          <p14:tracePt t="30316" x="2241550" y="2051050"/>
          <p14:tracePt t="30323" x="2241550" y="2044700"/>
          <p14:tracePt t="30332" x="2247900" y="2038350"/>
          <p14:tracePt t="30347" x="2254250" y="2032000"/>
          <p14:tracePt t="30363" x="2266950" y="2025650"/>
          <p14:tracePt t="30452" x="2273300" y="2025650"/>
          <p14:tracePt t="30460" x="2273300" y="2019300"/>
          <p14:tracePt t="30468" x="2279650" y="2012950"/>
          <p14:tracePt t="30532" x="2286000" y="2012950"/>
          <p14:tracePt t="30540" x="2292350" y="2006600"/>
          <p14:tracePt t="30556" x="2305050" y="2000250"/>
          <p14:tracePt t="30572" x="2317750" y="1993900"/>
          <p14:tracePt t="30613" x="2324100" y="1993900"/>
          <p14:tracePt t="30764" x="2324100" y="1987550"/>
          <p14:tracePt t="30772" x="2317750" y="1987550"/>
          <p14:tracePt t="30780" x="2311400" y="1987550"/>
          <p14:tracePt t="30797" x="2286000" y="1987550"/>
          <p14:tracePt t="30814" x="2266950" y="1987550"/>
          <p14:tracePt t="30831" x="2235200" y="1987550"/>
          <p14:tracePt t="30848" x="2222500" y="1987550"/>
          <p14:tracePt t="30864" x="2216150" y="1987550"/>
          <p14:tracePt t="30988" x="2209800" y="1987550"/>
          <p14:tracePt t="30996" x="2209800" y="1981200"/>
          <p14:tracePt t="31004" x="2203450" y="1981200"/>
          <p14:tracePt t="31014" x="2197100" y="1981200"/>
          <p14:tracePt t="31031" x="2184400" y="1981200"/>
          <p14:tracePt t="31047" x="2171700" y="1974850"/>
          <p14:tracePt t="31065" x="2152650" y="1974850"/>
          <p14:tracePt t="31081" x="2133600" y="1974850"/>
          <p14:tracePt t="31097" x="2108200" y="1974850"/>
          <p14:tracePt t="31114" x="2089150" y="1974850"/>
          <p14:tracePt t="31132" x="2082800" y="1974850"/>
          <p14:tracePt t="31173" x="2076450" y="1974850"/>
          <p14:tracePt t="31180" x="2057400" y="1974850"/>
          <p14:tracePt t="31188" x="2044700" y="1974850"/>
          <p14:tracePt t="31198" x="2019300" y="1968500"/>
          <p14:tracePt t="31214" x="2000250" y="1962150"/>
          <p14:tracePt t="31231" x="1981200" y="1962150"/>
          <p14:tracePt t="31248" x="1974850" y="1955800"/>
          <p14:tracePt t="31276" x="1968500" y="1955800"/>
          <p14:tracePt t="31300" x="1962150" y="1955800"/>
          <p14:tracePt t="31308" x="1949450" y="1955800"/>
          <p14:tracePt t="31316" x="1936750" y="1955800"/>
          <p14:tracePt t="31332" x="1905000" y="1955800"/>
          <p14:tracePt t="31348" x="1873250" y="1949450"/>
          <p14:tracePt t="31596" x="1879600" y="1949450"/>
          <p14:tracePt t="31604" x="1905000" y="1936750"/>
          <p14:tracePt t="31614" x="1924050" y="1936750"/>
          <p14:tracePt t="31631" x="1993900" y="1924050"/>
          <p14:tracePt t="31648" x="2076450" y="1917700"/>
          <p14:tracePt t="31666" x="2139950" y="1905000"/>
          <p14:tracePt t="31681" x="2190750" y="1905000"/>
          <p14:tracePt t="31698" x="2216150" y="1905000"/>
          <p14:tracePt t="31714" x="2228850" y="1905000"/>
          <p14:tracePt t="31740" x="2235200" y="1905000"/>
          <p14:tracePt t="31764" x="2247900" y="1905000"/>
          <p14:tracePt t="31772" x="2254250" y="1905000"/>
          <p14:tracePt t="31781" x="2273300" y="1898650"/>
          <p14:tracePt t="31799" x="2305050" y="1898650"/>
          <p14:tracePt t="31815" x="2330450" y="1898650"/>
          <p14:tracePt t="31831" x="2343150" y="1898650"/>
          <p14:tracePt t="31848" x="2349500" y="1898650"/>
          <p14:tracePt t="32013" x="2355850" y="1898650"/>
          <p14:tracePt t="32036" x="2362200" y="1898650"/>
          <p14:tracePt t="32044" x="2368550" y="1898650"/>
          <p14:tracePt t="32052" x="2374900" y="1898650"/>
          <p14:tracePt t="32065" x="2387600" y="1898650"/>
          <p14:tracePt t="32082" x="2413000" y="1898650"/>
          <p14:tracePt t="32099" x="2463800" y="1911350"/>
          <p14:tracePt t="32115" x="2495550" y="1924050"/>
          <p14:tracePt t="32132" x="2508250" y="1924050"/>
          <p14:tracePt t="32276" x="2514600" y="1924050"/>
          <p14:tracePt t="32284" x="2520950" y="1924050"/>
          <p14:tracePt t="32292" x="2533650" y="1924050"/>
          <p14:tracePt t="32300" x="2552700" y="1917700"/>
          <p14:tracePt t="32315" x="2571750" y="1917700"/>
          <p14:tracePt t="32332" x="2616200" y="1917700"/>
          <p14:tracePt t="32350" x="2635250" y="1917700"/>
          <p14:tracePt t="32788" x="2628900" y="1917700"/>
          <p14:tracePt t="32804" x="2622550" y="1917700"/>
          <p14:tracePt t="32812" x="2616200" y="1917700"/>
          <p14:tracePt t="32828" x="2609850" y="1924050"/>
          <p14:tracePt t="32892" x="2603500" y="1924050"/>
          <p14:tracePt t="32909" x="2590800" y="1924050"/>
          <p14:tracePt t="32916" x="2584450" y="1924050"/>
          <p14:tracePt t="32924" x="2571750" y="1924050"/>
          <p14:tracePt t="32933" x="2565400" y="1924050"/>
          <p14:tracePt t="32949" x="2546350" y="1924050"/>
          <p14:tracePt t="33053" x="2540000" y="1924050"/>
          <p14:tracePt t="33069" x="2533650" y="1924050"/>
          <p14:tracePt t="33093" x="2527300" y="1924050"/>
          <p14:tracePt t="33100" x="2520950" y="1924050"/>
          <p14:tracePt t="33108" x="2520950" y="1917700"/>
          <p14:tracePt t="33116" x="2514600" y="1917700"/>
          <p14:tracePt t="33133" x="2508250" y="1892300"/>
          <p14:tracePt t="33149" x="2495550" y="1873250"/>
          <p14:tracePt t="33166" x="2482850" y="1860550"/>
          <p14:tracePt t="33182" x="2482850" y="1847850"/>
          <p14:tracePt t="33200" x="2482850" y="1841500"/>
          <p14:tracePt t="33216" x="2476500" y="1835150"/>
          <p14:tracePt t="33233" x="2476500" y="1828800"/>
          <p14:tracePt t="33249" x="2476500" y="1809750"/>
          <p14:tracePt t="33267" x="2476500" y="1797050"/>
          <p14:tracePt t="33283" x="2476500" y="1784350"/>
          <p14:tracePt t="33299" x="2476500" y="1771650"/>
          <p14:tracePt t="33301" x="2476500" y="1765300"/>
          <p14:tracePt t="33316" x="2476500" y="1752600"/>
          <p14:tracePt t="33334" x="2482850" y="1739900"/>
          <p14:tracePt t="33349" x="2489200" y="1720850"/>
          <p14:tracePt t="33366" x="2501900" y="1708150"/>
          <p14:tracePt t="33383" x="2508250" y="1695450"/>
          <p14:tracePt t="33413" x="2514600" y="1695450"/>
          <p14:tracePt t="33420" x="2520950" y="1689100"/>
          <p14:tracePt t="33437" x="2527300" y="1689100"/>
          <p14:tracePt t="33452" x="2533650" y="1689100"/>
          <p14:tracePt t="33476" x="2533650" y="1682750"/>
          <p14:tracePt t="33524" x="2540000" y="1682750"/>
          <p14:tracePt t="33532" x="2546350" y="1695450"/>
          <p14:tracePt t="33549" x="2552700" y="1701800"/>
          <p14:tracePt t="33557" x="2552700" y="1708150"/>
          <p14:tracePt t="33566" x="2559050" y="1714500"/>
          <p14:tracePt t="33583" x="2565400" y="1727200"/>
          <p14:tracePt t="33601" x="2565400" y="1739900"/>
          <p14:tracePt t="33616" x="2565400" y="1746250"/>
          <p14:tracePt t="33633" x="2571750" y="1752600"/>
          <p14:tracePt t="33650" x="2571750" y="1771650"/>
          <p14:tracePt t="33668" x="2571750" y="1797050"/>
          <p14:tracePt t="33683" x="2571750" y="1809750"/>
          <p14:tracePt t="33700" x="2571750" y="1828800"/>
          <p14:tracePt t="33861" x="2571750" y="1835150"/>
          <p14:tracePt t="33868" x="2571750" y="1847850"/>
          <p14:tracePt t="33876" x="2571750" y="1860550"/>
          <p14:tracePt t="33884" x="2571750" y="1873250"/>
          <p14:tracePt t="33900" x="2571750" y="1892300"/>
          <p14:tracePt t="33917" x="2571750" y="1917700"/>
          <p14:tracePt t="33934" x="2571750" y="1930400"/>
          <p14:tracePt t="33956" x="2571750" y="1936750"/>
          <p14:tracePt t="34149" x="2565400" y="1936750"/>
          <p14:tracePt t="34164" x="2559050" y="1936750"/>
          <p14:tracePt t="34284" x="2565400" y="1936750"/>
          <p14:tracePt t="34292" x="2578100" y="1936750"/>
          <p14:tracePt t="34300" x="2603500" y="1936750"/>
          <p14:tracePt t="34317" x="2673350" y="1936750"/>
          <p14:tracePt t="34334" x="2749550" y="1936750"/>
          <p14:tracePt t="34350" x="2806700" y="1936750"/>
          <p14:tracePt t="34368" x="2819400" y="1936750"/>
          <p14:tracePt t="34477" x="2825750" y="1936750"/>
          <p14:tracePt t="34484" x="2832100" y="1930400"/>
          <p14:tracePt t="34501" x="2838450" y="1924050"/>
          <p14:tracePt t="34516" x="2844800" y="1917700"/>
          <p14:tracePt t="34533" x="2851150" y="1917700"/>
          <p14:tracePt t="34548" x="2857500" y="1917700"/>
          <p14:tracePt t="34556" x="2870200" y="1917700"/>
          <p14:tracePt t="34567" x="2876550" y="1911350"/>
          <p14:tracePt t="34584" x="2889250" y="1911350"/>
          <p14:tracePt t="34604" x="2895600" y="1911350"/>
          <p14:tracePt t="34620" x="2895600" y="1905000"/>
          <p14:tracePt t="34637" x="2901950" y="1905000"/>
          <p14:tracePt t="34651" x="2908300" y="1905000"/>
          <p14:tracePt t="34667" x="2921000" y="1905000"/>
          <p14:tracePt t="34686" x="2927350" y="1898650"/>
          <p14:tracePt t="34709" x="2933700" y="1898650"/>
          <p14:tracePt t="34733" x="2946400" y="1898650"/>
          <p14:tracePt t="34740" x="2965450" y="1898650"/>
          <p14:tracePt t="34752" x="2984500" y="1898650"/>
          <p14:tracePt t="34767" x="3016250" y="1898650"/>
          <p14:tracePt t="34784" x="3035300" y="1892300"/>
          <p14:tracePt t="34933" x="3028950" y="1892300"/>
          <p14:tracePt t="34940" x="3016250" y="1892300"/>
          <p14:tracePt t="34951" x="2997200" y="1892300"/>
          <p14:tracePt t="34968" x="2946400" y="1892300"/>
          <p14:tracePt t="34984" x="2901950" y="1892300"/>
          <p14:tracePt t="35002" x="2857500" y="1892300"/>
          <p14:tracePt t="35018" x="2800350" y="1892300"/>
          <p14:tracePt t="35034" x="2774950" y="1892300"/>
          <p14:tracePt t="35051" x="2736850" y="1898650"/>
          <p14:tracePt t="35069" x="2667000" y="1898650"/>
          <p14:tracePt t="35084" x="2628900" y="1898650"/>
          <p14:tracePt t="35101" x="2616200" y="1898650"/>
          <p14:tracePt t="35165" x="2609850" y="1898650"/>
          <p14:tracePt t="35172" x="2603500" y="1898650"/>
          <p14:tracePt t="35185" x="2590800" y="1898650"/>
          <p14:tracePt t="35202" x="2565400" y="1898650"/>
          <p14:tracePt t="35218" x="2546350" y="1898650"/>
          <p14:tracePt t="35693" x="2540000" y="1898650"/>
          <p14:tracePt t="35700" x="2533650" y="1892300"/>
          <p14:tracePt t="35708" x="2520950" y="1866900"/>
          <p14:tracePt t="35718" x="2508250" y="1854200"/>
          <p14:tracePt t="35735" x="2501900" y="1847850"/>
          <p14:tracePt t="35752" x="2495550" y="1841500"/>
          <p14:tracePt t="35770" x="2495550" y="1835150"/>
          <p14:tracePt t="35785" x="2489200" y="1828800"/>
          <p14:tracePt t="35844" x="2489200" y="1822450"/>
          <p14:tracePt t="35852" x="2489200" y="1816100"/>
          <p14:tracePt t="35869" x="2489200" y="1803400"/>
          <p14:tracePt t="35885" x="2489200" y="1797050"/>
          <p14:tracePt t="35909" x="2489200" y="1790700"/>
          <p14:tracePt t="35917" x="2489200" y="1784350"/>
          <p14:tracePt t="35932" x="2489200" y="1778000"/>
          <p14:tracePt t="35949" x="2489200" y="1771650"/>
          <p14:tracePt t="35956" x="2495550" y="1765300"/>
          <p14:tracePt t="35968" x="2501900" y="1765300"/>
          <p14:tracePt t="35986" x="2508250" y="1746250"/>
          <p14:tracePt t="36002" x="2514600" y="1739900"/>
          <p14:tracePt t="36019" x="2527300" y="1727200"/>
          <p14:tracePt t="36077" x="2533650" y="1727200"/>
          <p14:tracePt t="36093" x="2540000" y="1720850"/>
          <p14:tracePt t="36109" x="2546350" y="1720850"/>
          <p14:tracePt t="36133" x="2552700" y="1720850"/>
          <p14:tracePt t="36157" x="2559050" y="1720850"/>
          <p14:tracePt t="36189" x="2565400" y="1720850"/>
          <p14:tracePt t="36204" x="2571750" y="1720850"/>
          <p14:tracePt t="36229" x="2578100" y="1720850"/>
          <p14:tracePt t="36253" x="2584450" y="1720850"/>
          <p14:tracePt t="36260" x="2590800" y="1720850"/>
          <p14:tracePt t="36276" x="2597150" y="1720850"/>
          <p14:tracePt t="36293" x="2597150" y="1727200"/>
          <p14:tracePt t="36303" x="2603500" y="1733550"/>
          <p14:tracePt t="36319" x="2609850" y="1739900"/>
          <p14:tracePt t="36336" x="2609850" y="1746250"/>
          <p14:tracePt t="36352" x="2609850" y="1752600"/>
          <p14:tracePt t="36370" x="2616200" y="1758950"/>
          <p14:tracePt t="36386" x="2616200" y="1771650"/>
          <p14:tracePt t="36402" x="2622550" y="1784350"/>
          <p14:tracePt t="36419" x="2622550" y="1790700"/>
          <p14:tracePt t="36437" x="2622550" y="1803400"/>
          <p14:tracePt t="36453" x="2622550" y="1809750"/>
          <p14:tracePt t="36469" x="2622550" y="1816100"/>
          <p14:tracePt t="36486" x="2622550" y="1828800"/>
          <p14:tracePt t="36508" x="2622550" y="1835150"/>
          <p14:tracePt t="36581" x="2622550" y="1841500"/>
          <p14:tracePt t="36596" x="2616200" y="1847850"/>
          <p14:tracePt t="36613" x="2609850" y="1854200"/>
          <p14:tracePt t="36628" x="2603500" y="1860550"/>
          <p14:tracePt t="36645" x="2603500" y="1866900"/>
          <p14:tracePt t="36669" x="2597150" y="1873250"/>
          <p14:tracePt t="36685" x="2590800" y="1879600"/>
          <p14:tracePt t="36701" x="2584450" y="1879600"/>
          <p14:tracePt t="36717" x="2578100" y="1879600"/>
          <p14:tracePt t="36733" x="2578100" y="1885950"/>
          <p14:tracePt t="36781" x="2571750" y="1885950"/>
          <p14:tracePt t="36869" x="2565400" y="1885950"/>
          <p14:tracePt t="36884" x="2559050" y="1885950"/>
          <p14:tracePt t="36918" x="2552700" y="1879600"/>
          <p14:tracePt t="36924" x="2546350" y="1873250"/>
          <p14:tracePt t="36949" x="2540000" y="1866900"/>
          <p14:tracePt t="36964" x="2533650" y="1860550"/>
          <p14:tracePt t="36981" x="2533650" y="1854200"/>
          <p14:tracePt t="36997" x="2533650" y="1847850"/>
          <p14:tracePt t="37004" x="2527300" y="1841500"/>
          <p14:tracePt t="37037" x="2527300" y="1835150"/>
          <p14:tracePt t="37045" x="2527300" y="1828800"/>
          <p14:tracePt t="37053" x="2527300" y="1822450"/>
          <p14:tracePt t="37071" x="2527300" y="1803400"/>
          <p14:tracePt t="37086" x="2527300" y="1797050"/>
          <p14:tracePt t="37103" x="2527300" y="1790700"/>
          <p14:tracePt t="37120" x="2527300" y="1784350"/>
          <p14:tracePt t="37137" x="2527300" y="1778000"/>
          <p14:tracePt t="37157" x="2527300" y="1771650"/>
          <p14:tracePt t="37170" x="2527300" y="1758950"/>
          <p14:tracePt t="37186" x="2533650" y="1758950"/>
          <p14:tracePt t="37204" x="2533650" y="1752600"/>
          <p14:tracePt t="37221" x="2540000" y="1739900"/>
          <p14:tracePt t="37236" x="2546350" y="1739900"/>
          <p14:tracePt t="37261" x="2552700" y="1739900"/>
          <p14:tracePt t="37271" x="2552700" y="1733550"/>
          <p14:tracePt t="37294" x="2559050" y="1733550"/>
          <p14:tracePt t="37316" x="2565400" y="1727200"/>
          <p14:tracePt t="37324" x="2571750" y="1727200"/>
          <p14:tracePt t="37381" x="2578100" y="1727200"/>
          <p14:tracePt t="37398" x="2584450" y="1727200"/>
          <p14:tracePt t="37404" x="2590800" y="1727200"/>
          <p14:tracePt t="37412" x="2597150" y="1727200"/>
          <p14:tracePt t="37421" x="2597150" y="1733550"/>
          <p14:tracePt t="37437" x="2603500" y="1733550"/>
          <p14:tracePt t="37454" x="2616200" y="1739900"/>
          <p14:tracePt t="37470" x="2622550" y="1746250"/>
          <p14:tracePt t="37493" x="2622550" y="1752600"/>
          <p14:tracePt t="37517" x="2628900" y="1758950"/>
          <p14:tracePt t="37541" x="2628900" y="1765300"/>
          <p14:tracePt t="37549" x="2628900" y="1771650"/>
          <p14:tracePt t="37556" x="2641600" y="1778000"/>
          <p14:tracePt t="37573" x="2641600" y="1784350"/>
          <p14:tracePt t="37587" x="2641600" y="1790700"/>
          <p14:tracePt t="37604" x="2641600" y="1797050"/>
          <p14:tracePt t="37621" x="2641600" y="1809750"/>
          <p14:tracePt t="37637" x="2641600" y="1822450"/>
          <p14:tracePt t="37653" x="2635250" y="1828800"/>
          <p14:tracePt t="37684" x="2628900" y="1835150"/>
          <p14:tracePt t="37693" x="2622550" y="1841500"/>
          <p14:tracePt t="37710" x="2616200" y="1847850"/>
          <p14:tracePt t="37720" x="2616200" y="1860550"/>
          <p14:tracePt t="37737" x="2609850" y="1860550"/>
          <p14:tracePt t="37917" x="2609850" y="1866900"/>
          <p14:tracePt t="37924" x="2603500" y="1866900"/>
          <p14:tracePt t="37937" x="2590800" y="1873250"/>
          <p14:tracePt t="37954" x="2578100" y="1879600"/>
          <p14:tracePt t="37970" x="2565400" y="1892300"/>
          <p14:tracePt t="37988" x="2546350" y="1911350"/>
          <p14:tracePt t="38004" x="2540000" y="1917700"/>
          <p14:tracePt t="38020" x="2514600" y="1924050"/>
          <p14:tracePt t="38038" x="2489200" y="1930400"/>
          <p14:tracePt t="38055" x="2438400" y="1949450"/>
          <p14:tracePt t="38070" x="2387600" y="1974850"/>
          <p14:tracePt t="38087" x="2330450" y="1987550"/>
          <p14:tracePt t="38104" x="2298700" y="2000250"/>
          <p14:tracePt t="38121" x="2286000" y="2000250"/>
          <p14:tracePt t="38137" x="2279650" y="2000250"/>
          <p14:tracePt t="38154" x="2260600" y="2000250"/>
          <p14:tracePt t="38171" x="2235200" y="2000250"/>
          <p14:tracePt t="38189" x="2184400" y="2000250"/>
          <p14:tracePt t="38204" x="2171700" y="2000250"/>
          <p14:tracePt t="38205" x="2165350" y="2000250"/>
          <p14:tracePt t="38221" x="2159000" y="2000250"/>
          <p14:tracePt t="38237" x="2152650" y="2000250"/>
          <p14:tracePt t="38255" x="2127250" y="2000250"/>
          <p14:tracePt t="38271" x="2108200" y="1993900"/>
          <p14:tracePt t="38287" x="2095500" y="1993900"/>
          <p14:tracePt t="38304" x="2076450" y="1993900"/>
          <p14:tracePt t="38322" x="2057400" y="1993900"/>
          <p14:tracePt t="38337" x="2032000" y="1981200"/>
          <p14:tracePt t="38354" x="2019300" y="1974850"/>
          <p14:tracePt t="38371" x="1987550" y="1968500"/>
          <p14:tracePt t="38388" x="1955800" y="1955800"/>
          <p14:tracePt t="38404" x="1949450" y="1955800"/>
          <p14:tracePt t="38421" x="1943100" y="1949450"/>
          <p14:tracePt t="38438" x="1924050" y="1936750"/>
          <p14:tracePt t="38455" x="1892300" y="1917700"/>
          <p14:tracePt t="38471" x="1866900" y="1898650"/>
          <p14:tracePt t="38488" x="1854200" y="1892300"/>
          <p14:tracePt t="38504" x="1841500" y="1885950"/>
          <p14:tracePt t="38541" x="1835150" y="1879600"/>
          <p14:tracePt t="38550" x="1828800" y="1873250"/>
          <p14:tracePt t="38557" x="1828800" y="1866900"/>
          <p14:tracePt t="38571" x="1822450" y="1847850"/>
          <p14:tracePt t="38589" x="1816100" y="1828800"/>
          <p14:tracePt t="38604" x="1809750" y="1822450"/>
          <p14:tracePt t="38622" x="1809750" y="1816100"/>
          <p14:tracePt t="38638" x="1803400" y="1809750"/>
          <p14:tracePt t="38655" x="1803400" y="1790700"/>
          <p14:tracePt t="38671" x="1803400" y="1771650"/>
          <p14:tracePt t="38688" x="1803400" y="1752600"/>
          <p14:tracePt t="38704" x="1803400" y="1739900"/>
          <p14:tracePt t="38722" x="1803400" y="1727200"/>
          <p14:tracePt t="38741" x="1803400" y="1720850"/>
          <p14:tracePt t="38754" x="1803400" y="1714500"/>
          <p14:tracePt t="38771" x="1809750" y="1708150"/>
          <p14:tracePt t="38789" x="1847850" y="1689100"/>
          <p14:tracePt t="38805" x="1892300" y="1682750"/>
          <p14:tracePt t="38821" x="1943100" y="1663700"/>
          <p14:tracePt t="38838" x="1993900" y="1663700"/>
          <p14:tracePt t="38856" x="2063750" y="1663700"/>
          <p14:tracePt t="38871" x="2114550" y="1663700"/>
          <p14:tracePt t="38888" x="2159000" y="1663700"/>
          <p14:tracePt t="38905" x="2190750" y="1663700"/>
          <p14:tracePt t="38922" x="2222500" y="1663700"/>
          <p14:tracePt t="38938" x="2273300" y="1663700"/>
          <p14:tracePt t="38955" x="2355850" y="1663700"/>
          <p14:tracePt t="38971" x="2444750" y="1663700"/>
          <p14:tracePt t="38989" x="2520950" y="1676400"/>
          <p14:tracePt t="39005" x="2533650" y="1682750"/>
          <p14:tracePt t="39022" x="2540000" y="1682750"/>
          <p14:tracePt t="39117" x="2540000" y="1689100"/>
          <p14:tracePt t="39125" x="2546350" y="1689100"/>
          <p14:tracePt t="39141" x="2552700" y="1695450"/>
          <p14:tracePt t="39149" x="2559050" y="1708150"/>
          <p14:tracePt t="39157" x="2565400" y="1708150"/>
          <p14:tracePt t="39171" x="2578100" y="1720850"/>
          <p14:tracePt t="39189" x="2590800" y="1733550"/>
          <p14:tracePt t="39221" x="2590800" y="1739900"/>
          <p14:tracePt t="39238" x="2597150" y="1746250"/>
          <p14:tracePt t="39253" x="2603500" y="1752600"/>
          <p14:tracePt t="39261" x="2603500" y="1765300"/>
          <p14:tracePt t="39271" x="2603500" y="1771650"/>
          <p14:tracePt t="39288" x="2603500" y="1803400"/>
          <p14:tracePt t="39305" x="2603500" y="1822450"/>
          <p14:tracePt t="39323" x="2603500" y="1835150"/>
          <p14:tracePt t="39338" x="2597150" y="1847850"/>
          <p14:tracePt t="39355" x="2584450" y="1860550"/>
          <p14:tracePt t="39372" x="2584450" y="1866900"/>
          <p14:tracePt t="39389" x="2552700" y="1885950"/>
          <p14:tracePt t="39406" x="2533650" y="1898650"/>
          <p14:tracePt t="39422" x="2489200" y="1917700"/>
          <p14:tracePt t="39439" x="2457450" y="1943100"/>
          <p14:tracePt t="39456" x="2419350" y="1955800"/>
          <p14:tracePt t="39472" x="2387600" y="1955800"/>
          <p14:tracePt t="39489" x="2355850" y="1955800"/>
          <p14:tracePt t="39505" x="2324100" y="1955800"/>
          <p14:tracePt t="39523" x="2292350" y="1962150"/>
          <p14:tracePt t="39539" x="2260600" y="1968500"/>
          <p14:tracePt t="39555" x="2235200" y="1974850"/>
          <p14:tracePt t="39573" x="2190750" y="1981200"/>
          <p14:tracePt t="39590" x="2146300" y="1981200"/>
          <p14:tracePt t="39605" x="2095500" y="1981200"/>
          <p14:tracePt t="39622" x="2038350" y="1981200"/>
          <p14:tracePt t="39639" x="2019300" y="1981200"/>
          <p14:tracePt t="39657" x="2012950" y="1981200"/>
          <p14:tracePt t="39685" x="2006600" y="1981200"/>
          <p14:tracePt t="39693" x="1993900" y="1981200"/>
          <p14:tracePt t="39705" x="1981200" y="1981200"/>
          <p14:tracePt t="39723" x="1949450" y="1974850"/>
          <p14:tracePt t="39739" x="1930400" y="1968500"/>
          <p14:tracePt t="39756" x="1905000" y="1955800"/>
          <p14:tracePt t="39773" x="1885950" y="1936750"/>
          <p14:tracePt t="39790" x="1879600" y="1911350"/>
          <p14:tracePt t="39806" x="1873250" y="1898650"/>
          <p14:tracePt t="39822" x="1860550" y="1879600"/>
          <p14:tracePt t="39839" x="1854200" y="1873250"/>
          <p14:tracePt t="39857" x="1854200" y="1860550"/>
          <p14:tracePt t="39872" x="1847850" y="1835150"/>
          <p14:tracePt t="39889" x="1841500" y="1809750"/>
          <p14:tracePt t="39905" x="1841500" y="1790700"/>
          <p14:tracePt t="39923" x="1841500" y="1765300"/>
          <p14:tracePt t="39939" x="1841500" y="1739900"/>
          <p14:tracePt t="39956" x="1841500" y="1720850"/>
          <p14:tracePt t="39972" x="1841500" y="1701800"/>
          <p14:tracePt t="39973" x="1841500" y="1695450"/>
          <p14:tracePt t="39990" x="1847850" y="1682750"/>
          <p14:tracePt t="40006" x="1854200" y="1676400"/>
          <p14:tracePt t="40022" x="1866900" y="1663700"/>
          <p14:tracePt t="40040" x="1892300" y="1651000"/>
          <p14:tracePt t="40057" x="1930400" y="1644650"/>
          <p14:tracePt t="40072" x="1981200" y="1638300"/>
          <p14:tracePt t="40089" x="2051050" y="1638300"/>
          <p14:tracePt t="40106" x="2127250" y="1631950"/>
          <p14:tracePt t="40123" x="2184400" y="1631950"/>
          <p14:tracePt t="40139" x="2228850" y="1631950"/>
          <p14:tracePt t="40156" x="2273300" y="1631950"/>
          <p14:tracePt t="40172" x="2349500" y="1631950"/>
          <p14:tracePt t="40190" x="2406650" y="1631950"/>
          <p14:tracePt t="40206" x="2457450" y="1631950"/>
          <p14:tracePt t="40223" x="2482850" y="1631950"/>
          <p14:tracePt t="40240" x="2489200" y="1631950"/>
          <p14:tracePt t="40257" x="2495550" y="1631950"/>
          <p14:tracePt t="40272" x="2501900" y="1631950"/>
          <p14:tracePt t="40289" x="2533650" y="1651000"/>
          <p14:tracePt t="40306" x="2571750" y="1670050"/>
          <p14:tracePt t="40324" x="2603500" y="1695450"/>
          <p14:tracePt t="40340" x="2616200" y="1708150"/>
          <p14:tracePt t="40357" x="2622550" y="1714500"/>
          <p14:tracePt t="40373" x="2628900" y="1727200"/>
          <p14:tracePt t="40391" x="2635250" y="1746250"/>
          <p14:tracePt t="40406" x="2635250" y="1765300"/>
          <p14:tracePt t="40423" x="2635250" y="1797050"/>
          <p14:tracePt t="40440" x="2635250" y="1816100"/>
          <p14:tracePt t="40458" x="2635250" y="1835150"/>
          <p14:tracePt t="40473" x="2635250" y="1866900"/>
          <p14:tracePt t="40489" x="2622550" y="1892300"/>
          <p14:tracePt t="40506" x="2609850" y="1911350"/>
          <p14:tracePt t="40523" x="2597150" y="1936750"/>
          <p14:tracePt t="40540" x="2584450" y="1949450"/>
          <p14:tracePt t="40557" x="2571750" y="1962150"/>
          <p14:tracePt t="40558" x="2559050" y="1968500"/>
          <p14:tracePt t="40573" x="2552700" y="1981200"/>
          <p14:tracePt t="40591" x="2540000" y="1987550"/>
          <p14:tracePt t="40606" x="2520950" y="1993900"/>
          <p14:tracePt t="40623" x="2501900" y="2006600"/>
          <p14:tracePt t="40640" x="2489200" y="2006600"/>
          <p14:tracePt t="40657" x="2470150" y="2012950"/>
          <p14:tracePt t="40673" x="2451100" y="2012950"/>
          <p14:tracePt t="40690" x="2425700" y="2025650"/>
          <p14:tracePt t="40707" x="2393950" y="2032000"/>
          <p14:tracePt t="40724" x="2362200" y="2032000"/>
          <p14:tracePt t="40740" x="2349500" y="2032000"/>
          <p14:tracePt t="40758" x="2343150" y="2032000"/>
          <p14:tracePt t="40773" x="2336800" y="2032000"/>
          <p14:tracePt t="40791" x="2330450" y="2032000"/>
          <p14:tracePt t="40806" x="2311400" y="2032000"/>
          <p14:tracePt t="40824" x="2286000" y="2025650"/>
          <p14:tracePt t="40845" x="2279650" y="2025650"/>
          <p14:tracePt t="40861" x="2266950" y="2025650"/>
          <p14:tracePt t="40878" x="2260600" y="2025650"/>
          <p14:tracePt t="40890" x="2254250" y="2025650"/>
          <p14:tracePt t="40907" x="2254250" y="2019300"/>
          <p14:tracePt t="40924" x="2247900" y="2019300"/>
          <p14:tracePt t="40925" x="2241550" y="2019300"/>
          <p14:tracePt t="40940" x="2235200" y="2019300"/>
          <p14:tracePt t="40957" x="2216150" y="2019300"/>
          <p14:tracePt t="40973" x="2203450" y="2019300"/>
          <p14:tracePt t="40991" x="2203450" y="2012950"/>
          <p14:tracePt t="41302" x="2184400" y="2012950"/>
          <p14:tracePt t="41309" x="2165350" y="2000250"/>
          <p14:tracePt t="41317" x="2139950" y="1993900"/>
          <p14:tracePt t="41325" x="2127250" y="1987550"/>
          <p14:tracePt t="41340" x="2114550" y="1981200"/>
          <p14:tracePt t="41357" x="2095500" y="1974850"/>
          <p14:tracePt t="41374" x="2089150" y="1974850"/>
          <p14:tracePt t="41406" x="2082800" y="1968500"/>
          <p14:tracePt t="41414" x="2076450" y="1962150"/>
          <p14:tracePt t="41424" x="2070100" y="1962150"/>
          <p14:tracePt t="41441" x="2063750" y="1955800"/>
          <p14:tracePt t="41457" x="2057400" y="1955800"/>
          <p14:tracePt t="41845" x="2063750" y="1949450"/>
          <p14:tracePt t="41862" x="2070100" y="1949450"/>
          <p14:tracePt t="41869" x="2082800" y="1949450"/>
          <p14:tracePt t="41877" x="2095500" y="1949450"/>
          <p14:tracePt t="41891" x="2127250" y="1949450"/>
          <p14:tracePt t="41908" x="2222500" y="1949450"/>
          <p14:tracePt t="41925" x="2381250" y="1949450"/>
          <p14:tracePt t="41941" x="2463800" y="1949450"/>
          <p14:tracePt t="41958" x="2552700" y="1949450"/>
          <p14:tracePt t="41974" x="2622550" y="1949450"/>
          <p14:tracePt t="41992" x="2667000" y="1949450"/>
          <p14:tracePt t="42007" x="2717800" y="1936750"/>
          <p14:tracePt t="42024" x="2787650" y="1930400"/>
          <p14:tracePt t="42041" x="2844800" y="1924050"/>
          <p14:tracePt t="42059" x="2863850" y="1924050"/>
          <p14:tracePt t="42074" x="2876550" y="1917700"/>
          <p14:tracePt t="42110" x="2882900" y="1911350"/>
          <p14:tracePt t="42126" x="2889250" y="1911350"/>
          <p14:tracePt t="42133" x="2895600" y="1911350"/>
          <p14:tracePt t="42141" x="2901950" y="1905000"/>
          <p14:tracePt t="42158" x="2908300" y="1905000"/>
          <p14:tracePt t="42405" x="2908300" y="1898650"/>
          <p14:tracePt t="42421" x="2895600" y="1898650"/>
          <p14:tracePt t="42462" x="2889250" y="1898650"/>
          <p14:tracePt t="42469" x="2882900" y="1898650"/>
          <p14:tracePt t="42477" x="2876550" y="1898650"/>
          <p14:tracePt t="42492" x="2863850" y="1898650"/>
          <p14:tracePt t="42517" x="2857500" y="1898650"/>
          <p14:tracePt t="42525" x="2851150" y="1898650"/>
          <p14:tracePt t="42542" x="2832100" y="1898650"/>
          <p14:tracePt t="42558" x="2825750" y="1898650"/>
          <p14:tracePt t="42575" x="2819400" y="1898650"/>
          <p14:tracePt t="42645" x="2813050" y="1892300"/>
          <p14:tracePt t="42670" x="2806700" y="1885950"/>
          <p14:tracePt t="42678" x="2806700" y="1879600"/>
          <p14:tracePt t="42757" x="2806700" y="1873250"/>
          <p14:tracePt t="42774" x="2806700" y="1866900"/>
          <p14:tracePt t="42789" x="2806700" y="1860550"/>
          <p14:tracePt t="42797" x="2806700" y="1854200"/>
          <p14:tracePt t="42822" x="2806700" y="1847850"/>
          <p14:tracePt t="42829" x="2806700" y="1841500"/>
          <p14:tracePt t="42854" x="2806700" y="1835150"/>
          <p14:tracePt t="42870" x="2806700" y="1828800"/>
          <p14:tracePt t="42878" x="2806700" y="1822450"/>
          <p14:tracePt t="42902" x="2806700" y="1816100"/>
          <p14:tracePt t="42910" x="2806700" y="1809750"/>
          <p14:tracePt t="42925" x="2806700" y="1803400"/>
          <p14:tracePt t="42942" x="2806700" y="1797050"/>
          <p14:tracePt t="42965" x="2806700" y="1790700"/>
          <p14:tracePt t="42982" x="2813050" y="1778000"/>
          <p14:tracePt t="43006" x="2819400" y="1771650"/>
          <p14:tracePt t="43014" x="2825750" y="1765300"/>
          <p14:tracePt t="43026" x="2825750" y="1758950"/>
          <p14:tracePt t="43042" x="2844800" y="1746250"/>
          <p14:tracePt t="43058" x="2851150" y="1739900"/>
          <p14:tracePt t="43078" x="2851150" y="1733550"/>
          <p14:tracePt t="43093" x="2857500" y="1727200"/>
          <p14:tracePt t="43108" x="2863850" y="1727200"/>
          <p14:tracePt t="43126" x="2889250" y="1720850"/>
          <p14:tracePt t="43142" x="2914650" y="1720850"/>
          <p14:tracePt t="43160" x="2933700" y="1720850"/>
          <p14:tracePt t="43175" x="2965450" y="1720850"/>
          <p14:tracePt t="43192" x="2971800" y="1720850"/>
          <p14:tracePt t="43229" x="2978150" y="1720850"/>
          <p14:tracePt t="43237" x="2990850" y="1720850"/>
          <p14:tracePt t="43245" x="2997200" y="1720850"/>
          <p14:tracePt t="43259" x="3009900" y="1733550"/>
          <p14:tracePt t="43275" x="3022600" y="1758950"/>
          <p14:tracePt t="43292" x="3035300" y="1765300"/>
          <p14:tracePt t="43310" x="3041650" y="1797050"/>
          <p14:tracePt t="43325" x="3048000" y="1809750"/>
          <p14:tracePt t="43342" x="3048000" y="1822450"/>
          <p14:tracePt t="43359" x="3048000" y="1835150"/>
          <p14:tracePt t="43376" x="3048000" y="1841500"/>
          <p14:tracePt t="43392" x="3048000" y="1854200"/>
          <p14:tracePt t="43414" x="3041650" y="1860550"/>
          <p14:tracePt t="43425" x="3041650" y="1866900"/>
          <p14:tracePt t="43443" x="3028950" y="1873250"/>
          <p14:tracePt t="43459" x="3022600" y="1879600"/>
          <p14:tracePt t="43476" x="3016250" y="1879600"/>
          <p14:tracePt t="43492" x="3009900" y="1885950"/>
          <p14:tracePt t="43653" x="3003550" y="1885950"/>
          <p14:tracePt t="43990" x="2984500" y="1898650"/>
          <p14:tracePt t="43997" x="2971800" y="1898650"/>
          <p14:tracePt t="44010" x="2946400" y="1905000"/>
          <p14:tracePt t="44026" x="2882900" y="1911350"/>
          <p14:tracePt t="44043" x="2781300" y="1930400"/>
          <p14:tracePt t="44061" x="2622550" y="1949450"/>
          <p14:tracePt t="44076" x="2584450" y="1949450"/>
          <p14:tracePt t="44093" x="2514600" y="1949450"/>
          <p14:tracePt t="44110" x="2495550" y="1949450"/>
          <p14:tracePt t="44127" x="2463800" y="1949450"/>
          <p14:tracePt t="44143" x="2438400" y="1949450"/>
          <p14:tracePt t="44160" x="2406650" y="1949450"/>
          <p14:tracePt t="44176" x="2400300" y="1949450"/>
          <p14:tracePt t="44197" x="2393950" y="1949450"/>
          <p14:tracePt t="44214" x="2387600" y="1949450"/>
          <p14:tracePt t="44230" x="2381250" y="1949450"/>
          <p14:tracePt t="44243" x="2381250" y="1955800"/>
          <p14:tracePt t="44878" x="2393950" y="1955800"/>
          <p14:tracePt t="44885" x="2419350" y="1955800"/>
          <p14:tracePt t="44894" x="2463800" y="1955800"/>
          <p14:tracePt t="44910" x="2597150" y="1955800"/>
          <p14:tracePt t="44927" x="2787650" y="1955800"/>
          <p14:tracePt t="44944" x="3073400" y="1955800"/>
          <p14:tracePt t="44961" x="3454400" y="1955800"/>
          <p14:tracePt t="44977" x="3949700" y="1955800"/>
          <p14:tracePt t="44994" x="4521200" y="1955800"/>
          <p14:tracePt t="45010" x="5118100" y="1955800"/>
          <p14:tracePt t="45028" x="5594350" y="1955800"/>
          <p14:tracePt t="45044" x="5962650" y="1955800"/>
          <p14:tracePt t="45060" x="6172200" y="1930400"/>
          <p14:tracePt t="45077" x="6350000" y="1924050"/>
          <p14:tracePt t="45094" x="6445250" y="1924050"/>
          <p14:tracePt t="45110" x="6540500" y="1924050"/>
          <p14:tracePt t="45127" x="6616700" y="1924050"/>
          <p14:tracePt t="45144" x="6699250" y="1924050"/>
          <p14:tracePt t="45161" x="6750050" y="1917700"/>
          <p14:tracePt t="45177" x="6781800" y="1911350"/>
          <p14:tracePt t="45222" x="6788150" y="1911350"/>
          <p14:tracePt t="45230" x="6800850" y="1911350"/>
          <p14:tracePt t="45237" x="6826250" y="1911350"/>
          <p14:tracePt t="45245" x="6870700" y="1911350"/>
          <p14:tracePt t="45261" x="6908800" y="1911350"/>
          <p14:tracePt t="45278" x="7035800" y="1924050"/>
          <p14:tracePt t="45294" x="7073900" y="1924050"/>
          <p14:tracePt t="45311" x="7099300" y="1924050"/>
          <p14:tracePt t="45327" x="7131050" y="1924050"/>
          <p14:tracePt t="45344" x="7226300" y="1943100"/>
          <p14:tracePt t="45361" x="7366000" y="1955800"/>
          <p14:tracePt t="45378" x="7499350" y="1955800"/>
          <p14:tracePt t="45394" x="7613650" y="1955800"/>
          <p14:tracePt t="45411" x="7651750" y="1955800"/>
          <p14:tracePt t="45428" x="7658100" y="1955800"/>
          <p14:tracePt t="45758" x="7658100" y="1962150"/>
          <p14:tracePt t="45774" x="7645400" y="1962150"/>
          <p14:tracePt t="45782" x="7639050" y="1962150"/>
          <p14:tracePt t="45795" x="7626350" y="1962150"/>
          <p14:tracePt t="45811" x="7607300" y="1962150"/>
          <p14:tracePt t="45829" x="7550150" y="1962150"/>
          <p14:tracePt t="45844" x="7531100" y="1962150"/>
          <p14:tracePt t="45862" x="7454900" y="1962150"/>
          <p14:tracePt t="45878" x="7391400" y="1962150"/>
          <p14:tracePt t="45896" x="7340600" y="1962150"/>
          <p14:tracePt t="45911" x="7302500" y="1962150"/>
          <p14:tracePt t="45928" x="7289800" y="1962150"/>
          <p14:tracePt t="45945" x="7283450" y="1962150"/>
          <p14:tracePt t="45962" x="7264400" y="1962150"/>
          <p14:tracePt t="45978" x="7226300" y="1962150"/>
          <p14:tracePt t="45995" x="7181850" y="1949450"/>
          <p14:tracePt t="46011" x="7150100" y="1943100"/>
          <p14:tracePt t="46029" x="7137400" y="1936750"/>
          <p14:tracePt t="46054" x="7131050" y="1930400"/>
          <p14:tracePt t="46062" x="7131050" y="1924050"/>
          <p14:tracePt t="46078" x="7118350" y="1917700"/>
          <p14:tracePt t="46096" x="7118350" y="1911350"/>
          <p14:tracePt t="46111" x="7112000" y="1898650"/>
          <p14:tracePt t="46128" x="7112000" y="1879600"/>
          <p14:tracePt t="46145" x="7112000" y="1860550"/>
          <p14:tracePt t="46162" x="7112000" y="1841500"/>
          <p14:tracePt t="46178" x="7112000" y="1835150"/>
          <p14:tracePt t="46195" x="7112000" y="1816100"/>
          <p14:tracePt t="46211" x="7118350" y="1809750"/>
          <p14:tracePt t="46230" x="7131050" y="1797050"/>
          <p14:tracePt t="46245" x="7137400" y="1784350"/>
          <p14:tracePt t="46262" x="7169150" y="1765300"/>
          <p14:tracePt t="46278" x="7200900" y="1752600"/>
          <p14:tracePt t="46296" x="7239000" y="1739900"/>
          <p14:tracePt t="46312" x="7289800" y="1720850"/>
          <p14:tracePt t="46328" x="7346950" y="1701800"/>
          <p14:tracePt t="46345" x="7416800" y="1695450"/>
          <p14:tracePt t="46363" x="7480300" y="1689100"/>
          <p14:tracePt t="46379" x="7531100" y="1670050"/>
          <p14:tracePt t="46395" x="7562850" y="1663700"/>
          <p14:tracePt t="46412" x="7569200" y="1657350"/>
          <p14:tracePt t="46429" x="7581900" y="1657350"/>
          <p14:tracePt t="46446" x="7594600" y="1657350"/>
          <p14:tracePt t="46462" x="7632700" y="1657350"/>
          <p14:tracePt t="46479" x="7683500" y="1657350"/>
          <p14:tracePt t="46496" x="7740650" y="1657350"/>
          <p14:tracePt t="46512" x="7766050" y="1657350"/>
          <p14:tracePt t="46529" x="7778750" y="1657350"/>
          <p14:tracePt t="46582" x="7797800" y="1657350"/>
          <p14:tracePt t="46598" x="7810500" y="1663700"/>
          <p14:tracePt t="46605" x="7816850" y="1670050"/>
          <p14:tracePt t="46614" x="7829550" y="1670050"/>
          <p14:tracePt t="46628" x="7829550" y="1676400"/>
          <p14:tracePt t="46645" x="7848600" y="1708150"/>
          <p14:tracePt t="46664" x="7861300" y="1733550"/>
          <p14:tracePt t="46679" x="7867650" y="1758950"/>
          <p14:tracePt t="46695" x="7867650" y="1771650"/>
          <p14:tracePt t="46712" x="7867650" y="1778000"/>
          <p14:tracePt t="46729" x="7867650" y="1790700"/>
          <p14:tracePt t="46746" x="7867650" y="1803400"/>
          <p14:tracePt t="46762" x="7867650" y="1822450"/>
          <p14:tracePt t="46779" x="7861300" y="1841500"/>
          <p14:tracePt t="46796" x="7842250" y="1866900"/>
          <p14:tracePt t="46812" x="7804150" y="1898650"/>
          <p14:tracePt t="46829" x="7759700" y="1924050"/>
          <p14:tracePt t="46830" x="7734300" y="1924050"/>
          <p14:tracePt t="46845" x="7702550" y="1943100"/>
          <p14:tracePt t="46863" x="7677150" y="1955800"/>
          <p14:tracePt t="46879" x="7658100" y="1955800"/>
          <p14:tracePt t="46895" x="7632700" y="1962150"/>
          <p14:tracePt t="46912" x="7588250" y="1962150"/>
          <p14:tracePt t="46930" x="7518400" y="1974850"/>
          <p14:tracePt t="46945" x="7448550" y="1987550"/>
          <p14:tracePt t="46963" x="7410450" y="1987550"/>
          <p14:tracePt t="46979" x="7385050" y="1987550"/>
          <p14:tracePt t="46997" x="7366000" y="1987550"/>
          <p14:tracePt t="47012" x="7346950" y="1987550"/>
          <p14:tracePt t="47030" x="7264400" y="1949450"/>
          <p14:tracePt t="47046" x="7219950" y="1930400"/>
          <p14:tracePt t="47063" x="7188200" y="1911350"/>
          <p14:tracePt t="47079" x="7181850" y="1905000"/>
          <p14:tracePt t="47096" x="7175500" y="1898650"/>
          <p14:tracePt t="47112" x="7169150" y="1892300"/>
          <p14:tracePt t="47130" x="7162800" y="1879600"/>
          <p14:tracePt t="47146" x="7150100" y="1854200"/>
          <p14:tracePt t="47162" x="7150100" y="1822450"/>
          <p14:tracePt t="47179" x="7150100" y="1790700"/>
          <p14:tracePt t="47197" x="7150100" y="1746250"/>
          <p14:tracePt t="47213" x="7150100" y="1739900"/>
          <p14:tracePt t="47230" x="7169150" y="1714500"/>
          <p14:tracePt t="47246" x="7188200" y="1708150"/>
          <p14:tracePt t="47263" x="7226300" y="1695450"/>
          <p14:tracePt t="47280" x="7283450" y="1689100"/>
          <p14:tracePt t="47296" x="7378700" y="1682750"/>
          <p14:tracePt t="47313" x="7467600" y="1682750"/>
          <p14:tracePt t="47330" x="7562850" y="1682750"/>
          <p14:tracePt t="47346" x="7620000" y="1682750"/>
          <p14:tracePt t="47363" x="7639050" y="1682750"/>
          <p14:tracePt t="47379" x="7677150" y="1682750"/>
          <p14:tracePt t="47397" x="7727950" y="1708150"/>
          <p14:tracePt t="47397" x="7747000" y="1720850"/>
          <p14:tracePt t="47413" x="7778750" y="1746250"/>
          <p14:tracePt t="47430" x="7874000" y="1803400"/>
          <p14:tracePt t="47446" x="7893050" y="1816100"/>
          <p14:tracePt t="47470" x="7893050" y="1822450"/>
          <p14:tracePt t="47494" x="7899400" y="1828800"/>
          <p14:tracePt t="47534" x="7899400" y="1835150"/>
          <p14:tracePt t="47541" x="7899400" y="1841500"/>
          <p14:tracePt t="47549" x="7899400" y="1847850"/>
          <p14:tracePt t="47566" x="7899400" y="1860550"/>
          <p14:tracePt t="47580" x="7899400" y="1866900"/>
          <p14:tracePt t="47596" x="7893050" y="1885950"/>
          <p14:tracePt t="47614" x="7880350" y="1898650"/>
          <p14:tracePt t="47670" x="7880350" y="1905000"/>
          <p14:tracePt t="47686" x="7874000" y="1905000"/>
          <p14:tracePt t="47694" x="7874000" y="1911350"/>
          <p14:tracePt t="47701" x="7867650" y="1917700"/>
          <p14:tracePt t="47718" x="7854950" y="1924050"/>
          <p14:tracePt t="47734" x="7848600" y="1930400"/>
          <p14:tracePt t="47774" x="7842250" y="1936750"/>
          <p14:tracePt t="47791" x="7829550" y="1936750"/>
          <p14:tracePt t="47798" x="7810500" y="1936750"/>
          <p14:tracePt t="47806" x="7791450" y="1936750"/>
          <p14:tracePt t="47814" x="7772400" y="1949450"/>
          <p14:tracePt t="47830" x="7740650" y="1955800"/>
          <p14:tracePt t="47847" x="7708900" y="1955800"/>
          <p14:tracePt t="47863" x="7677150" y="1955800"/>
          <p14:tracePt t="47880" x="7645400" y="1955800"/>
          <p14:tracePt t="47896" x="7594600" y="1955800"/>
          <p14:tracePt t="47914" x="7531100" y="1955800"/>
          <p14:tracePt t="47930" x="7473950" y="1949450"/>
          <p14:tracePt t="47947" x="7397750" y="1943100"/>
          <p14:tracePt t="47963" x="7353300" y="1930400"/>
          <p14:tracePt t="47981" x="7334250" y="1917700"/>
          <p14:tracePt t="47981" x="7321550" y="1917700"/>
          <p14:tracePt t="47997" x="7315200" y="1911350"/>
          <p14:tracePt t="48013" x="7289800" y="1879600"/>
          <p14:tracePt t="48030" x="7277100" y="1860550"/>
          <p14:tracePt t="48047" x="7264400" y="1835150"/>
          <p14:tracePt t="48063" x="7258050" y="1816100"/>
          <p14:tracePt t="48080" x="7251700" y="1790700"/>
          <p14:tracePt t="48096" x="7251700" y="1778000"/>
          <p14:tracePt t="48114" x="7251700" y="1746250"/>
          <p14:tracePt t="48131" x="7251700" y="1720850"/>
          <p14:tracePt t="48147" x="7270750" y="1695450"/>
          <p14:tracePt t="48164" x="7302500" y="1670050"/>
          <p14:tracePt t="48181" x="7340600" y="1663700"/>
          <p14:tracePt t="48182" x="7372350" y="1651000"/>
          <p14:tracePt t="48197" x="7397750" y="1644650"/>
          <p14:tracePt t="48213" x="7505700" y="1619250"/>
          <p14:tracePt t="48230" x="7575550" y="1619250"/>
          <p14:tracePt t="48248" x="7632700" y="1619250"/>
          <p14:tracePt t="48264" x="7670800" y="1619250"/>
          <p14:tracePt t="48280" x="7708900" y="1625600"/>
          <p14:tracePt t="48297" x="7753350" y="1644650"/>
          <p14:tracePt t="48315" x="7772400" y="1651000"/>
          <p14:tracePt t="48330" x="7785100" y="1663700"/>
          <p14:tracePt t="48351" x="7791450" y="1663700"/>
          <p14:tracePt t="48366" x="7791450" y="1670050"/>
          <p14:tracePt t="48381" x="7791450" y="1676400"/>
          <p14:tracePt t="48398" x="7810500" y="1701800"/>
          <p14:tracePt t="48414" x="7810500" y="1720850"/>
          <p14:tracePt t="48430" x="7816850" y="1733550"/>
          <p14:tracePt t="48448" x="7816850" y="1752600"/>
          <p14:tracePt t="48464" x="7816850" y="1771650"/>
          <p14:tracePt t="48480" x="7816850" y="1790700"/>
          <p14:tracePt t="48497" x="7816850" y="1803400"/>
          <p14:tracePt t="48515" x="7816850" y="1809750"/>
          <p14:tracePt t="48530" x="7810500" y="1828800"/>
          <p14:tracePt t="48547" x="7804150" y="1841500"/>
          <p14:tracePt t="48564" x="7797800" y="1847850"/>
          <p14:tracePt t="48581" x="7791450" y="1854200"/>
          <p14:tracePt t="48598" x="7785100" y="1860550"/>
          <p14:tracePt t="48614" x="7778750" y="1860550"/>
          <p14:tracePt t="48631" x="7772400" y="1866900"/>
          <p14:tracePt t="48686" x="7759700" y="1873250"/>
          <p14:tracePt t="48710" x="7753350" y="1879600"/>
          <p14:tracePt t="48727" x="7747000" y="1879600"/>
          <p14:tracePt t="48790" x="7740650" y="1885950"/>
          <p14:tracePt t="48814" x="7734300" y="1885950"/>
          <p14:tracePt t="48822" x="7727950" y="1885950"/>
          <p14:tracePt t="48846" x="7721600" y="1892300"/>
          <p14:tracePt t="48863" x="7708900" y="1892300"/>
          <p14:tracePt t="48870" x="7702550" y="1892300"/>
          <p14:tracePt t="48881" x="7696200" y="1892300"/>
          <p14:tracePt t="48898" x="7664450" y="1892300"/>
          <p14:tracePt t="48914" x="7620000" y="1905000"/>
          <p14:tracePt t="48931" x="7594600" y="1905000"/>
          <p14:tracePt t="48947" x="7569200" y="1911350"/>
          <p14:tracePt t="48965" x="7556500" y="1911350"/>
          <p14:tracePt t="48983" x="7550150" y="1911350"/>
          <p14:tracePt t="48999" x="7550150" y="1917700"/>
          <p14:tracePt t="49806" x="7543800" y="1917700"/>
          <p14:tracePt t="49814" x="7537450" y="1917700"/>
          <p14:tracePt t="49822" x="7505700" y="1917700"/>
          <p14:tracePt t="49831" x="7467600" y="1924050"/>
          <p14:tracePt t="49848" x="7359650" y="1936750"/>
          <p14:tracePt t="49865" x="7245350" y="1955800"/>
          <p14:tracePt t="49883" x="7156450" y="1962150"/>
          <p14:tracePt t="49898" x="7067550" y="1981200"/>
          <p14:tracePt t="49915" x="6965950" y="1993900"/>
          <p14:tracePt t="49932" x="6858000" y="2006600"/>
          <p14:tracePt t="49949" x="6731000" y="2038350"/>
          <p14:tracePt t="49965" x="6591300" y="2076450"/>
          <p14:tracePt t="49966" x="6521450" y="2101850"/>
          <p14:tracePt t="49982" x="6381750" y="2159000"/>
          <p14:tracePt t="49999" x="6267450" y="2203450"/>
          <p14:tracePt t="50016" x="6159500" y="2247900"/>
          <p14:tracePt t="50032" x="6045200" y="2298700"/>
          <p14:tracePt t="50049" x="5956300" y="2330450"/>
          <p14:tracePt t="50065" x="5842000" y="2381250"/>
          <p14:tracePt t="50083" x="5727700" y="2425700"/>
          <p14:tracePt t="50099" x="5607050" y="2476500"/>
          <p14:tracePt t="50115" x="5486400" y="2527300"/>
          <p14:tracePt t="50132" x="5384800" y="2571750"/>
          <p14:tracePt t="50150" x="5251450" y="2641600"/>
          <p14:tracePt t="50165" x="5213350" y="2660650"/>
          <p14:tracePt t="50182" x="5105400" y="2724150"/>
          <p14:tracePt t="50199" x="5029200" y="2755900"/>
          <p14:tracePt t="50217" x="4959350" y="2794000"/>
          <p14:tracePt t="50232" x="4914900" y="2838450"/>
          <p14:tracePt t="50249" x="4857750" y="2870200"/>
          <p14:tracePt t="50266" x="4806950" y="2908300"/>
          <p14:tracePt t="50283" x="4749800" y="2933700"/>
          <p14:tracePt t="50299" x="4679950" y="2978150"/>
          <p14:tracePt t="50315" x="4622800" y="3009900"/>
          <p14:tracePt t="50332" x="4559300" y="3041650"/>
          <p14:tracePt t="50350" x="4502150" y="3079750"/>
          <p14:tracePt t="50365" x="4476750" y="3092450"/>
          <p14:tracePt t="50382" x="4406900" y="3136900"/>
          <p14:tracePt t="50399" x="4337050" y="3175000"/>
          <p14:tracePt t="50417" x="4267200" y="3219450"/>
          <p14:tracePt t="50432" x="4191000" y="3257550"/>
          <p14:tracePt t="50449" x="4133850" y="3282950"/>
          <p14:tracePt t="50466" x="4095750" y="3302000"/>
          <p14:tracePt t="50483" x="4064000" y="3327400"/>
          <p14:tracePt t="50499" x="4038600" y="3340100"/>
          <p14:tracePt t="50516" x="4000500" y="3352800"/>
          <p14:tracePt t="50532" x="3975100" y="3378200"/>
          <p14:tracePt t="50550" x="3937000" y="3403600"/>
          <p14:tracePt t="50566" x="3930650" y="3409950"/>
          <p14:tracePt t="50582" x="3924300" y="3409950"/>
          <p14:tracePt t="50654" x="3917950" y="3416300"/>
          <p14:tracePt t="51670" x="3911600" y="3422650"/>
          <p14:tracePt t="51678" x="3905250" y="3429000"/>
          <p14:tracePt t="51686" x="3898900" y="3429000"/>
          <p14:tracePt t="51700" x="3873500" y="3429000"/>
          <p14:tracePt t="51717" x="3829050" y="3435350"/>
          <p14:tracePt t="51733" x="3790950" y="3448050"/>
          <p14:tracePt t="51751" x="3752850" y="3454400"/>
          <p14:tracePt t="51767" x="3733800" y="3454400"/>
          <p14:tracePt t="51784" x="3727450" y="3460750"/>
          <p14:tracePt t="51806" x="3721100" y="3460750"/>
          <p14:tracePt t="51818" x="3714750" y="3460750"/>
          <p14:tracePt t="51834" x="3683000" y="3460750"/>
          <p14:tracePt t="51851" x="3651250" y="3460750"/>
          <p14:tracePt t="51867" x="3619500" y="3460750"/>
          <p14:tracePt t="51885" x="3600450" y="3460750"/>
          <p14:tracePt t="51901" x="3594100" y="3460750"/>
          <p14:tracePt t="51917" x="3587750" y="3460750"/>
          <p14:tracePt t="51934" x="3568700" y="3460750"/>
          <p14:tracePt t="51952" x="3524250" y="3460750"/>
          <p14:tracePt t="51967" x="3441700" y="3460750"/>
          <p14:tracePt t="51984" x="3346450" y="3460750"/>
          <p14:tracePt t="52001" x="3276600" y="3460750"/>
          <p14:tracePt t="52018" x="3219450" y="3460750"/>
          <p14:tracePt t="52034" x="3200400" y="3460750"/>
          <p14:tracePt t="52050" x="3200400" y="3467100"/>
          <p14:tracePt t="52067" x="3187700" y="3467100"/>
          <p14:tracePt t="52085" x="3155950" y="3467100"/>
          <p14:tracePt t="52100" x="3111500" y="3467100"/>
          <p14:tracePt t="52117" x="3067050" y="3473450"/>
          <p14:tracePt t="52134" x="3028950" y="3479800"/>
          <p14:tracePt t="52135" x="3016250" y="3479800"/>
          <p14:tracePt t="52152" x="3003550" y="3479800"/>
          <p14:tracePt t="52167" x="2984500" y="3486150"/>
          <p14:tracePt t="52184" x="2959100" y="3486150"/>
          <p14:tracePt t="52201" x="2933700" y="3486150"/>
          <p14:tracePt t="52218" x="2901950" y="3492500"/>
          <p14:tracePt t="52234" x="2889250" y="3498850"/>
          <p14:tracePt t="52599" x="2895600" y="3498850"/>
          <p14:tracePt t="52606" x="2901950" y="3498850"/>
          <p14:tracePt t="52631" x="2914650" y="3498850"/>
          <p14:tracePt t="52638" x="2921000" y="3498850"/>
          <p14:tracePt t="52651" x="2927350" y="3498850"/>
          <p14:tracePt t="52668" x="2946400" y="3492500"/>
          <p14:tracePt t="52684" x="2965450" y="3486150"/>
          <p14:tracePt t="52701" x="2978150" y="3486150"/>
          <p14:tracePt t="52719" x="2984500" y="3486150"/>
          <p14:tracePt t="52759" x="3003550" y="3486150"/>
          <p14:tracePt t="52766" x="3009900" y="3486150"/>
          <p14:tracePt t="52774" x="3028950" y="3486150"/>
          <p14:tracePt t="52784" x="3048000" y="3486150"/>
          <p14:tracePt t="52802" x="3086100" y="3479800"/>
          <p14:tracePt t="52818" x="3105150" y="3479800"/>
          <p14:tracePt t="52834" x="3111500" y="3479800"/>
          <p14:tracePt t="52851" x="3117850" y="3479800"/>
          <p14:tracePt t="52869" x="3124200" y="3473450"/>
          <p14:tracePt t="52885" x="3130550" y="3473450"/>
          <p14:tracePt t="52911" x="3136900" y="3473450"/>
          <p14:tracePt t="52926" x="3143250" y="3467100"/>
          <p14:tracePt t="52942" x="3149600" y="3467100"/>
          <p14:tracePt t="52959" x="3155950" y="3467100"/>
          <p14:tracePt t="52968" x="3162300" y="3467100"/>
          <p14:tracePt t="52985" x="3168650" y="3467100"/>
          <p14:tracePt t="53002" x="3181350" y="3467100"/>
          <p14:tracePt t="53023" x="3187700" y="3467100"/>
          <p14:tracePt t="53035" x="3194050" y="3467100"/>
          <p14:tracePt t="53051" x="3219450" y="3460750"/>
          <p14:tracePt t="53069" x="3251200" y="3454400"/>
          <p14:tracePt t="53085" x="3276600" y="3448050"/>
          <p14:tracePt t="53101" x="3302000" y="3448050"/>
          <p14:tracePt t="53118" x="3327400" y="3448050"/>
          <p14:tracePt t="53136" x="3333750" y="3448050"/>
          <p14:tracePt t="53151" x="3359150" y="3448050"/>
          <p14:tracePt t="53168" x="3378200" y="3448050"/>
          <p14:tracePt t="53185" x="3397250" y="3448050"/>
          <p14:tracePt t="53203" x="3416300" y="3441700"/>
          <p14:tracePt t="53218" x="3441700" y="3435350"/>
          <p14:tracePt t="53235" x="3473450" y="3435350"/>
          <p14:tracePt t="53252" x="3524250" y="3435350"/>
          <p14:tracePt t="53269" x="3581400" y="3435350"/>
          <p14:tracePt t="53285" x="3657600" y="3435350"/>
          <p14:tracePt t="53302" x="3733800" y="3435350"/>
          <p14:tracePt t="53318" x="3829050" y="3422650"/>
          <p14:tracePt t="53336" x="3892550" y="3422650"/>
          <p14:tracePt t="53351" x="3981450" y="3422650"/>
          <p14:tracePt t="53369" x="4089400" y="3416300"/>
          <p14:tracePt t="53385" x="4216400" y="3416300"/>
          <p14:tracePt t="53403" x="4324350" y="3416300"/>
          <p14:tracePt t="53418" x="4413250" y="3416300"/>
          <p14:tracePt t="53435" x="4470400" y="3416300"/>
          <p14:tracePt t="53452" x="4527550" y="3416300"/>
          <p14:tracePt t="53470" x="4578350" y="3409950"/>
          <p14:tracePt t="53485" x="4629150" y="3403600"/>
          <p14:tracePt t="53502" x="4667250" y="3397250"/>
          <p14:tracePt t="53503" x="4686300" y="3397250"/>
          <p14:tracePt t="53519" x="4692650" y="3397250"/>
          <p14:tracePt t="53536" x="4705350" y="3397250"/>
          <p14:tracePt t="53552" x="4711700" y="3397250"/>
          <p14:tracePt t="53568" x="4737100" y="3397250"/>
          <p14:tracePt t="53585" x="4781550" y="3397250"/>
          <p14:tracePt t="53603" x="4838700" y="3397250"/>
          <p14:tracePt t="53619" x="4908550" y="3397250"/>
          <p14:tracePt t="53635" x="4959350" y="3397250"/>
          <p14:tracePt t="53652" x="5016500" y="3397250"/>
          <p14:tracePt t="53670" x="5073650" y="3397250"/>
          <p14:tracePt t="53670" x="5099050" y="3397250"/>
          <p14:tracePt t="53685" x="5143500" y="3397250"/>
          <p14:tracePt t="53702" x="5226050" y="3397250"/>
          <p14:tracePt t="53703" x="5276850" y="3397250"/>
          <p14:tracePt t="53719" x="5365750" y="3397250"/>
          <p14:tracePt t="53736" x="5429250" y="3390900"/>
          <p14:tracePt t="53752" x="5473700" y="3378200"/>
          <p14:tracePt t="53769" x="5499100" y="3378200"/>
          <p14:tracePt t="53785" x="5530850" y="3378200"/>
          <p14:tracePt t="53803" x="5556250" y="3378200"/>
          <p14:tracePt t="53819" x="5588000" y="3384550"/>
          <p14:tracePt t="53836" x="5613400" y="3384550"/>
          <p14:tracePt t="53852" x="5619750" y="3384550"/>
          <p14:tracePt t="53870" x="5626100" y="3384550"/>
          <p14:tracePt t="53903" x="5632450" y="3384550"/>
          <p14:tracePt t="53911" x="5638800" y="3384550"/>
          <p14:tracePt t="53919" x="5645150" y="3384550"/>
          <p14:tracePt t="53936" x="5657850" y="3384550"/>
          <p14:tracePt t="53952" x="5664200" y="3384550"/>
          <p14:tracePt t="55911" x="5670550" y="3384550"/>
          <p14:tracePt t="55918" x="5695950" y="3384550"/>
          <p14:tracePt t="55928" x="5715000" y="3384550"/>
          <p14:tracePt t="55937" x="5753100" y="3384550"/>
          <p14:tracePt t="55954" x="5822950" y="3384550"/>
          <p14:tracePt t="55971" x="5861050" y="3384550"/>
          <p14:tracePt t="55989" x="5880100" y="3384550"/>
          <p14:tracePt t="56004" x="5892800" y="3384550"/>
          <p14:tracePt t="56031" x="5899150" y="3378200"/>
          <p14:tracePt t="56047" x="5911850" y="3378200"/>
          <p14:tracePt t="56055" x="5918200" y="3378200"/>
          <p14:tracePt t="56071" x="5937250" y="3378200"/>
          <p14:tracePt t="56088" x="5956300" y="3378200"/>
          <p14:tracePt t="56104" x="5981700" y="3378200"/>
          <p14:tracePt t="56122" x="6007100" y="3378200"/>
          <p14:tracePt t="56138" x="6026150" y="3378200"/>
          <p14:tracePt t="56154" x="6045200" y="3378200"/>
          <p14:tracePt t="56171" x="6070600" y="3378200"/>
          <p14:tracePt t="56189" x="6115050" y="3371850"/>
          <p14:tracePt t="56204" x="6165850" y="3371850"/>
          <p14:tracePt t="56221" x="6216650" y="3371850"/>
          <p14:tracePt t="56238" x="6261100" y="3371850"/>
          <p14:tracePt t="56239" x="6280150" y="3365500"/>
          <p14:tracePt t="56255" x="6286500" y="3365500"/>
          <p14:tracePt t="56272" x="6299200" y="3359150"/>
          <p14:tracePt t="56288" x="6318250" y="3359150"/>
          <p14:tracePt t="56304" x="6356350" y="3359150"/>
          <p14:tracePt t="56323" x="6394450" y="3359150"/>
          <p14:tracePt t="56338" x="6438900" y="3359150"/>
          <p14:tracePt t="56354" x="6457950" y="3359150"/>
          <p14:tracePt t="56371" x="6477000" y="3359150"/>
          <p14:tracePt t="56389" x="6502400" y="3359150"/>
          <p14:tracePt t="56404" x="6527800" y="3359150"/>
          <p14:tracePt t="56421" x="6553200" y="3359150"/>
          <p14:tracePt t="56438" x="6597650" y="3359150"/>
          <p14:tracePt t="56455" x="6654800" y="3359150"/>
          <p14:tracePt t="56487" x="6661150" y="3359150"/>
          <p14:tracePt t="57519" x="6654800" y="3359150"/>
          <p14:tracePt t="57527" x="6610350" y="3359150"/>
          <p14:tracePt t="57539" x="6546850" y="3359150"/>
          <p14:tracePt t="57556" x="6292850" y="3359150"/>
          <p14:tracePt t="57572" x="5969000" y="3359150"/>
          <p14:tracePt t="57590" x="5613400" y="3359150"/>
          <p14:tracePt t="57606" x="5314950" y="3409950"/>
          <p14:tracePt t="57623" x="4851400" y="3479800"/>
          <p14:tracePt t="57639" x="4514850" y="3524250"/>
          <p14:tracePt t="57657" x="4114800" y="3524250"/>
          <p14:tracePt t="57673" x="3822700" y="3524250"/>
          <p14:tracePt t="57690" x="3511550" y="3549650"/>
          <p14:tracePt t="57706" x="3295650" y="3581400"/>
          <p14:tracePt t="57723" x="3124200" y="3606800"/>
          <p14:tracePt t="57739" x="2984500" y="3625850"/>
          <p14:tracePt t="57756" x="2832100" y="3651250"/>
          <p14:tracePt t="57772" x="2686050" y="3676650"/>
          <p14:tracePt t="57791" x="2489200" y="3702050"/>
          <p14:tracePt t="57806" x="2444750" y="3714750"/>
          <p14:tracePt t="57823" x="2330450" y="3759200"/>
          <p14:tracePt t="57839" x="2286000" y="3778250"/>
          <p14:tracePt t="57857" x="2247900" y="3797300"/>
          <p14:tracePt t="57873" x="2209800" y="3803650"/>
          <p14:tracePt t="57890" x="2152650" y="3829050"/>
          <p14:tracePt t="57906" x="2114550" y="3835400"/>
          <p14:tracePt t="57924" x="2082800" y="3854450"/>
          <p14:tracePt t="57939" x="2051050" y="3867150"/>
          <p14:tracePt t="57956" x="2019300" y="3892550"/>
          <p14:tracePt t="57973" x="1968500" y="3924300"/>
          <p14:tracePt t="57991" x="1898650" y="3968750"/>
          <p14:tracePt t="58006" x="1873250" y="3981450"/>
          <p14:tracePt t="58007" x="1860550" y="3994150"/>
          <p14:tracePt t="58023" x="1822450" y="4019550"/>
          <p14:tracePt t="58039" x="1803400" y="4038600"/>
          <p14:tracePt t="58057" x="1790700" y="4051300"/>
          <p14:tracePt t="58073" x="1784350" y="4064000"/>
          <p14:tracePt t="58111" x="1778000" y="4070350"/>
          <p14:tracePt t="58128" x="1778000" y="4076700"/>
          <p14:tracePt t="58135" x="1771650" y="4083050"/>
          <p14:tracePt t="58159" x="1765300" y="4083050"/>
          <p14:tracePt t="58175" x="1765300" y="4089400"/>
          <p14:tracePt t="58184" x="1765300" y="4095750"/>
          <p14:tracePt t="58520" x="1765300" y="4102100"/>
          <p14:tracePt t="58527" x="1758950" y="4102100"/>
          <p14:tracePt t="58540" x="1752600" y="4102100"/>
          <p14:tracePt t="58556" x="1746250" y="4102100"/>
          <p14:tracePt t="58574" x="1727200" y="4108450"/>
          <p14:tracePt t="58575" x="1720850" y="4108450"/>
          <p14:tracePt t="58591" x="1689100" y="4108450"/>
          <p14:tracePt t="58606" x="1676400" y="4108450"/>
          <p14:tracePt t="58607" x="1663700" y="4108450"/>
          <p14:tracePt t="58623" x="1625600" y="4108450"/>
          <p14:tracePt t="58640" x="1600200" y="4108450"/>
          <p14:tracePt t="58658" x="1568450" y="4108450"/>
          <p14:tracePt t="58673" x="1543050" y="4114800"/>
          <p14:tracePt t="58690" x="1517650" y="4114800"/>
          <p14:tracePt t="58707" x="1466850" y="4114800"/>
          <p14:tracePt t="58725" x="1390650" y="4114800"/>
          <p14:tracePt t="58740" x="1320800" y="4114800"/>
          <p14:tracePt t="58757" x="1270000" y="4114800"/>
          <p14:tracePt t="58773" x="1263650" y="4121150"/>
          <p14:tracePt t="58855" x="1244600" y="4121150"/>
          <p14:tracePt t="58863" x="1231900" y="4121150"/>
          <p14:tracePt t="58874" x="1206500" y="4133850"/>
          <p14:tracePt t="58890" x="1155700" y="4146550"/>
          <p14:tracePt t="58907" x="1092200" y="4159250"/>
          <p14:tracePt t="58923" x="1035050" y="4159250"/>
          <p14:tracePt t="58941" x="996950" y="4171950"/>
          <p14:tracePt t="58957" x="990600" y="4171950"/>
          <p14:tracePt t="59272" x="1003300" y="4171950"/>
          <p14:tracePt t="59279" x="1016000" y="4171950"/>
          <p14:tracePt t="59290" x="1047750" y="4171950"/>
          <p14:tracePt t="59308" x="1111250" y="4159250"/>
          <p14:tracePt t="59324" x="1155700" y="4159250"/>
          <p14:tracePt t="59342" x="1187450" y="4152900"/>
          <p14:tracePt t="59448" x="1193800" y="4152900"/>
          <p14:tracePt t="59455" x="1193800" y="4146550"/>
          <p14:tracePt t="59463" x="1206500" y="4146550"/>
          <p14:tracePt t="59474" x="1225550" y="4146550"/>
          <p14:tracePt t="59491" x="1263650" y="4140200"/>
          <p14:tracePt t="59508" x="1308100" y="4140200"/>
          <p14:tracePt t="59525" x="1333500" y="4140200"/>
          <p14:tracePt t="59541" x="1352550" y="4140200"/>
          <p14:tracePt t="59557" x="1371600" y="4140200"/>
          <p14:tracePt t="59574" x="1384300" y="4140200"/>
          <p14:tracePt t="59599" x="1390650" y="4140200"/>
          <p14:tracePt t="59615" x="1397000" y="4140200"/>
          <p14:tracePt t="59624" x="1403350" y="4140200"/>
          <p14:tracePt t="59641" x="1435100" y="4140200"/>
          <p14:tracePt t="59659" x="1504950" y="4140200"/>
          <p14:tracePt t="59674" x="1600200" y="4140200"/>
          <p14:tracePt t="59691" x="1708150" y="4140200"/>
          <p14:tracePt t="59708" x="1790700" y="4140200"/>
          <p14:tracePt t="59725" x="1822450" y="4140200"/>
          <p14:tracePt t="59741" x="1835150" y="4140200"/>
          <p14:tracePt t="59758" x="1847850" y="4140200"/>
          <p14:tracePt t="59774" x="1860550" y="4140200"/>
          <p14:tracePt t="59792" x="1892300" y="4140200"/>
          <p14:tracePt t="59808" x="1911350" y="4140200"/>
          <p14:tracePt t="59824" x="1924050" y="4140200"/>
          <p14:tracePt t="59841" x="1930400" y="4140200"/>
          <p14:tracePt t="59859" x="1949450" y="4133850"/>
          <p14:tracePt t="59874" x="1993900" y="4133850"/>
          <p14:tracePt t="59891" x="2038350" y="4133850"/>
          <p14:tracePt t="59908" x="2070100" y="4133850"/>
          <p14:tracePt t="59925" x="2076450" y="4127500"/>
          <p14:tracePt t="60368" x="2095500" y="4121150"/>
          <p14:tracePt t="60375" x="2108200" y="4121150"/>
          <p14:tracePt t="60383" x="2133600" y="4114800"/>
          <p14:tracePt t="60392" x="2152650" y="4114800"/>
          <p14:tracePt t="60408" x="2216150" y="4114800"/>
          <p14:tracePt t="60425" x="2279650" y="4114800"/>
          <p14:tracePt t="60443" x="2298700" y="4114800"/>
          <p14:tracePt t="60459" x="2311400" y="4114800"/>
          <p14:tracePt t="60536" x="2317750" y="4114800"/>
          <p14:tracePt t="60543" x="2330450" y="4114800"/>
          <p14:tracePt t="60551" x="2336800" y="4114800"/>
          <p14:tracePt t="60559" x="2343150" y="4114800"/>
          <p14:tracePt t="60575" x="2355850" y="4114800"/>
          <p14:tracePt t="60592" x="2362200" y="4114800"/>
          <p14:tracePt t="60610" x="2381250" y="4114800"/>
          <p14:tracePt t="60625" x="2406650" y="4114800"/>
          <p14:tracePt t="60642" x="2444750" y="4121150"/>
          <p14:tracePt t="60659" x="2489200" y="4127500"/>
          <p14:tracePt t="60675" x="2520950" y="4127500"/>
          <p14:tracePt t="60693" x="2552700" y="4127500"/>
          <p14:tracePt t="60709" x="2584450" y="4127500"/>
          <p14:tracePt t="60725" x="2622550" y="4127500"/>
          <p14:tracePt t="60742" x="2647950" y="4127500"/>
          <p14:tracePt t="60760" x="2730500" y="4127500"/>
          <p14:tracePt t="60776" x="2794000" y="4127500"/>
          <p14:tracePt t="60792" x="2882900" y="4127500"/>
          <p14:tracePt t="60809" x="2959100" y="4127500"/>
          <p14:tracePt t="60826" x="3003550" y="4127500"/>
          <p14:tracePt t="60842" x="3028950" y="4127500"/>
          <p14:tracePt t="60858" x="3035300" y="4127500"/>
          <p14:tracePt t="60875" x="3041650" y="4127500"/>
          <p14:tracePt t="60893" x="3060700" y="4127500"/>
          <p14:tracePt t="60909" x="3098800" y="4127500"/>
          <p14:tracePt t="60925" x="3136900" y="4127500"/>
          <p14:tracePt t="60942" x="3162300" y="4127500"/>
          <p14:tracePt t="60960" x="3181350" y="4127500"/>
          <p14:tracePt t="60992" x="3187700" y="4127500"/>
          <p14:tracePt t="61000" x="3200400" y="4127500"/>
          <p14:tracePt t="61009" x="3213100" y="4127500"/>
          <p14:tracePt t="61027" x="3257550" y="4133850"/>
          <p14:tracePt t="61042" x="3276600" y="4133850"/>
          <p14:tracePt t="61059" x="3282950" y="4133850"/>
          <p14:tracePt t="61144" x="3289300" y="4133850"/>
          <p14:tracePt t="61224" x="3295650" y="4133850"/>
          <p14:tracePt t="61231" x="3314700" y="4133850"/>
          <p14:tracePt t="61242" x="3327400" y="4133850"/>
          <p14:tracePt t="61259" x="3371850" y="4133850"/>
          <p14:tracePt t="61276" x="3390900" y="4133850"/>
          <p14:tracePt t="61439" x="3403600" y="4133850"/>
          <p14:tracePt t="61447" x="3416300" y="4133850"/>
          <p14:tracePt t="61459" x="3435350" y="4133850"/>
          <p14:tracePt t="61476" x="3479800" y="4133850"/>
          <p14:tracePt t="61493" x="3505200" y="4127500"/>
          <p14:tracePt t="61511" x="3517900" y="4121150"/>
          <p14:tracePt t="61560" x="3524250" y="4121150"/>
          <p14:tracePt t="61567" x="3530600" y="4121150"/>
          <p14:tracePt t="61578" x="3543300" y="4121150"/>
          <p14:tracePt t="61593" x="3568700" y="4114800"/>
          <p14:tracePt t="61609" x="3581400" y="4108450"/>
          <p14:tracePt t="61627" x="3587750" y="4102100"/>
          <p14:tracePt t="61644" x="3600450" y="4102100"/>
          <p14:tracePt t="62032" x="3594100" y="4102100"/>
          <p14:tracePt t="62039" x="3587750" y="4102100"/>
          <p14:tracePt t="62047" x="3587750" y="4108450"/>
          <p14:tracePt t="62060" x="3581400" y="4108450"/>
          <p14:tracePt t="62076" x="3562350" y="4114800"/>
          <p14:tracePt t="62093" x="3536950" y="4114800"/>
          <p14:tracePt t="62111" x="3492500" y="4114800"/>
          <p14:tracePt t="62111" x="3467100" y="4114800"/>
          <p14:tracePt t="62127" x="3435350" y="4114800"/>
          <p14:tracePt t="62144" x="3352800" y="4121150"/>
          <p14:tracePt t="62160" x="3308350" y="4127500"/>
          <p14:tracePt t="62178" x="3276600" y="4133850"/>
          <p14:tracePt t="62194" x="3219450" y="4146550"/>
          <p14:tracePt t="62210" x="3130550" y="4146550"/>
          <p14:tracePt t="62227" x="3041650" y="4146550"/>
          <p14:tracePt t="62244" x="2952750" y="4146550"/>
          <p14:tracePt t="62260" x="2901950" y="4146550"/>
          <p14:tracePt t="62277" x="2870200" y="4159250"/>
          <p14:tracePt t="62293" x="2857500" y="4159250"/>
          <p14:tracePt t="62464" x="2876550" y="4159250"/>
          <p14:tracePt t="62471" x="2895600" y="4152900"/>
          <p14:tracePt t="62479" x="2946400" y="4152900"/>
          <p14:tracePt t="62494" x="3003550" y="4152900"/>
          <p14:tracePt t="62510" x="3162300" y="4152900"/>
          <p14:tracePt t="62528" x="3517900" y="4152900"/>
          <p14:tracePt t="62545" x="3810000" y="4133850"/>
          <p14:tracePt t="62560" x="4083050" y="4127500"/>
          <p14:tracePt t="62577" x="4419600" y="4127500"/>
          <p14:tracePt t="62594" x="4927600" y="4127500"/>
          <p14:tracePt t="62612" x="5607050" y="4127500"/>
          <p14:tracePt t="62627" x="6305550" y="4127500"/>
          <p14:tracePt t="62644" x="7023100" y="4127500"/>
          <p14:tracePt t="62661" x="7543800" y="4127500"/>
          <p14:tracePt t="62678" x="7842250" y="4127500"/>
          <p14:tracePt t="62694" x="7988300" y="4127500"/>
          <p14:tracePt t="62710" x="8051800" y="4127500"/>
          <p14:tracePt t="62727" x="8077200" y="4127500"/>
          <p14:tracePt t="62799" x="8083550" y="4127500"/>
          <p14:tracePt t="62928" x="8096250" y="4127500"/>
          <p14:tracePt t="62936" x="8102600" y="4127500"/>
          <p14:tracePt t="62944" x="8121650" y="4127500"/>
          <p14:tracePt t="62961" x="8178800" y="4127500"/>
          <p14:tracePt t="62977" x="8223250" y="4127500"/>
          <p14:tracePt t="62994" x="8242300" y="4127500"/>
          <p14:tracePt t="63012" x="8248650" y="4127500"/>
          <p14:tracePt t="63304" x="8242300" y="4127500"/>
          <p14:tracePt t="63312" x="8223250" y="4127500"/>
          <p14:tracePt t="63320" x="8191500" y="4127500"/>
          <p14:tracePt t="63328" x="8159750" y="4127500"/>
          <p14:tracePt t="63344" x="8039100" y="4133850"/>
          <p14:tracePt t="63361" x="7886700" y="4133850"/>
          <p14:tracePt t="63379" x="7753350" y="4133850"/>
          <p14:tracePt t="63394" x="7645400" y="4133850"/>
          <p14:tracePt t="63411" x="7588250" y="4133850"/>
          <p14:tracePt t="63428" x="7575550" y="4133850"/>
          <p14:tracePt t="63600" x="7550150" y="4133850"/>
          <p14:tracePt t="63608" x="7505700" y="4133850"/>
          <p14:tracePt t="63616" x="7429500" y="4133850"/>
          <p14:tracePt t="63628" x="7334250" y="4133850"/>
          <p14:tracePt t="63645" x="7067550" y="4133850"/>
          <p14:tracePt t="63661" x="6826250" y="4133850"/>
          <p14:tracePt t="63679" x="6673850" y="4133850"/>
          <p14:tracePt t="63679" x="6604000" y="4133850"/>
          <p14:tracePt t="63695" x="6565900" y="4133850"/>
          <p14:tracePt t="63711" x="6407150" y="4133850"/>
          <p14:tracePt t="63728" x="6254750" y="4133850"/>
          <p14:tracePt t="63746" x="6089650" y="4133850"/>
          <p14:tracePt t="63761" x="5943600" y="4133850"/>
          <p14:tracePt t="63778" x="5784850" y="4133850"/>
          <p14:tracePt t="63795" x="5638800" y="4159250"/>
          <p14:tracePt t="63813" x="5480050" y="4178300"/>
          <p14:tracePt t="63828" x="5238750" y="4178300"/>
          <p14:tracePt t="63845" x="4870450" y="4178300"/>
          <p14:tracePt t="63862" x="4419600" y="4178300"/>
          <p14:tracePt t="63879" x="3841750" y="4178300"/>
          <p14:tracePt t="63895" x="3714750" y="4178300"/>
          <p14:tracePt t="63912" x="3549650" y="4178300"/>
          <p14:tracePt t="63928" x="3486150" y="4178300"/>
          <p14:tracePt t="63946" x="3416300" y="4178300"/>
          <p14:tracePt t="63962" x="3327400" y="4178300"/>
          <p14:tracePt t="63978" x="3206750" y="4178300"/>
          <p14:tracePt t="63995" x="3079750" y="4178300"/>
          <p14:tracePt t="64013" x="2971800" y="4178300"/>
          <p14:tracePt t="64028" x="2876550" y="4178300"/>
          <p14:tracePt t="64046" x="2762250" y="4178300"/>
          <p14:tracePt t="64062" x="2686050" y="4178300"/>
          <p14:tracePt t="64080" x="2609850" y="4191000"/>
          <p14:tracePt t="64095" x="2565400" y="4191000"/>
          <p14:tracePt t="64112" x="2527300" y="4197350"/>
          <p14:tracePt t="64129" x="2495550" y="4197350"/>
          <p14:tracePt t="64146" x="2444750" y="4197350"/>
          <p14:tracePt t="64162" x="2406650" y="4197350"/>
          <p14:tracePt t="64179" x="2387600" y="4197350"/>
          <p14:tracePt t="64195" x="2374900" y="4197350"/>
          <p14:tracePt t="64456" x="2362200" y="4197350"/>
          <p14:tracePt t="64463" x="2355850" y="4197350"/>
          <p14:tracePt t="64472" x="2336800" y="4197350"/>
          <p14:tracePt t="64480" x="2324100" y="4191000"/>
          <p14:tracePt t="64495" x="2305050" y="4191000"/>
          <p14:tracePt t="64568" x="2305050" y="4184650"/>
          <p14:tracePt t="64600" x="2311400" y="4178300"/>
          <p14:tracePt t="64608" x="2336800" y="4178300"/>
          <p14:tracePt t="64616" x="2368550" y="4178300"/>
          <p14:tracePt t="64629" x="2413000" y="4178300"/>
          <p14:tracePt t="64646" x="2540000" y="4178300"/>
          <p14:tracePt t="64662" x="2686050" y="4159250"/>
          <p14:tracePt t="64679" x="2851150" y="4140200"/>
          <p14:tracePt t="64680" x="2914650" y="4133850"/>
          <p14:tracePt t="64696" x="3003550" y="4121150"/>
          <p14:tracePt t="64713" x="3048000" y="4114800"/>
          <p14:tracePt t="64729" x="3086100" y="4108450"/>
          <p14:tracePt t="64746" x="3149600" y="4108450"/>
          <p14:tracePt t="64763" x="3270250" y="4102100"/>
          <p14:tracePt t="64780" x="3422650" y="4102100"/>
          <p14:tracePt t="64796" x="3568700" y="4102100"/>
          <p14:tracePt t="64812" x="3663950" y="4102100"/>
          <p14:tracePt t="64830" x="3695700" y="4102100"/>
          <p14:tracePt t="64847" x="3714750" y="4095750"/>
          <p14:tracePt t="64862" x="3727450" y="4095750"/>
          <p14:tracePt t="64960" x="3752850" y="4095750"/>
          <p14:tracePt t="64968" x="3829050" y="4095750"/>
          <p14:tracePt t="64979" x="3930650" y="4095750"/>
          <p14:tracePt t="64996" x="4394200" y="4095750"/>
          <p14:tracePt t="65013" x="5181600" y="4095750"/>
          <p14:tracePt t="65030" x="6026150" y="4070350"/>
          <p14:tracePt t="65046" x="6743700" y="4070350"/>
          <p14:tracePt t="65064" x="7423150" y="4070350"/>
          <p14:tracePt t="65079" x="7607300" y="4070350"/>
          <p14:tracePt t="65097" x="7753350" y="4070350"/>
          <p14:tracePt t="65113" x="7886700" y="4083050"/>
          <p14:tracePt t="65129" x="7969250" y="4095750"/>
          <p14:tracePt t="65146" x="7975600" y="4095750"/>
          <p14:tracePt t="65336" x="7975600" y="4102100"/>
          <p14:tracePt t="65344" x="7969250" y="4102100"/>
          <p14:tracePt t="65352" x="7950200" y="4102100"/>
          <p14:tracePt t="65363" x="7912100" y="4102100"/>
          <p14:tracePt t="65379" x="7791450" y="4102100"/>
          <p14:tracePt t="65397" x="7524750" y="4102100"/>
          <p14:tracePt t="65414" x="7086600" y="4102100"/>
          <p14:tracePt t="65430" x="6623050" y="4102100"/>
          <p14:tracePt t="65446" x="6229350" y="4102100"/>
          <p14:tracePt t="65463" x="5861050" y="4102100"/>
          <p14:tracePt t="65481" x="5181600" y="4102100"/>
          <p14:tracePt t="65496" x="4660900" y="4102100"/>
          <p14:tracePt t="65513" x="4019550" y="4102100"/>
          <p14:tracePt t="65530" x="3441700" y="4102100"/>
          <p14:tracePt t="65547" x="2984500" y="4108450"/>
          <p14:tracePt t="65564" x="2698750" y="4152900"/>
          <p14:tracePt t="65580" x="2514600" y="4178300"/>
          <p14:tracePt t="65597" x="2393950" y="4191000"/>
          <p14:tracePt t="65614" x="2298700" y="4197350"/>
          <p14:tracePt t="65630" x="2171700" y="4197350"/>
          <p14:tracePt t="65646" x="2057400" y="4197350"/>
          <p14:tracePt t="65663" x="1974850" y="4210050"/>
          <p14:tracePt t="65664" x="1955800" y="4216400"/>
          <p14:tracePt t="65681" x="1924050" y="4216400"/>
          <p14:tracePt t="65696" x="1898650" y="4216400"/>
          <p14:tracePt t="65713" x="1854200" y="4216400"/>
          <p14:tracePt t="65731" x="1765300" y="4203700"/>
          <p14:tracePt t="65748" x="1600200" y="4178300"/>
          <p14:tracePt t="65764" x="1460500" y="4165600"/>
          <p14:tracePt t="65780" x="1358900" y="4165600"/>
          <p14:tracePt t="65797" x="1333500" y="4165600"/>
          <p14:tracePt t="65814" x="1327150" y="4165600"/>
          <p14:tracePt t="65830" x="1320800" y="4165600"/>
          <p14:tracePt t="65847" x="1289050" y="4165600"/>
          <p14:tracePt t="65864" x="1244600" y="4152900"/>
          <p14:tracePt t="65881" x="1238250" y="4152900"/>
          <p14:tracePt t="65952" x="1225550" y="4152900"/>
          <p14:tracePt t="65968" x="1219200" y="4152900"/>
          <p14:tracePt t="65976" x="1206500" y="4152900"/>
          <p14:tracePt t="66040" x="1200150" y="4152900"/>
          <p14:tracePt t="66056" x="1187450" y="4152900"/>
          <p14:tracePt t="66064" x="1181100" y="4152900"/>
          <p14:tracePt t="66072" x="1174750" y="4152900"/>
          <p14:tracePt t="66081" x="1162050" y="4152900"/>
          <p14:tracePt t="66097" x="1143000" y="4152900"/>
          <p14:tracePt t="66114" x="1136650" y="4152900"/>
          <p14:tracePt t="66130" x="1123950" y="4152900"/>
          <p14:tracePt t="66147" x="1117600" y="4152900"/>
          <p14:tracePt t="66164" x="1111250" y="4152900"/>
          <p14:tracePt t="66181" x="1079500" y="4152900"/>
          <p14:tracePt t="66197" x="1016000" y="4152900"/>
          <p14:tracePt t="66214" x="939800" y="4152900"/>
          <p14:tracePt t="66231" x="889000" y="4152900"/>
          <p14:tracePt t="66249" x="882650" y="4152900"/>
          <p14:tracePt t="66280" x="876300" y="4152900"/>
          <p14:tracePt t="66288" x="869950" y="4152900"/>
          <p14:tracePt t="66297" x="857250" y="4152900"/>
          <p14:tracePt t="66315" x="838200" y="4146550"/>
          <p14:tracePt t="66331" x="812800" y="4133850"/>
          <p14:tracePt t="66347" x="812800" y="4121150"/>
          <p14:tracePt t="66364" x="800100" y="4070350"/>
          <p14:tracePt t="66381" x="800100" y="4019550"/>
          <p14:tracePt t="66397" x="800100" y="3987800"/>
          <p14:tracePt t="66414" x="800100" y="3962400"/>
          <p14:tracePt t="66431" x="800100" y="3956050"/>
          <p14:tracePt t="66448" x="812800" y="3943350"/>
          <p14:tracePt t="66464" x="869950" y="3943350"/>
          <p14:tracePt t="66481" x="946150" y="3943350"/>
          <p14:tracePt t="66497" x="1016000" y="3943350"/>
          <p14:tracePt t="66515" x="1035050" y="3943350"/>
          <p14:tracePt t="66544" x="1035050" y="3949700"/>
          <p14:tracePt t="66552" x="1035050" y="3968750"/>
          <p14:tracePt t="66564" x="1035050" y="3987800"/>
          <p14:tracePt t="66582" x="1035050" y="4057650"/>
          <p14:tracePt t="66597" x="1035050" y="4108450"/>
          <p14:tracePt t="66614" x="1016000" y="4140200"/>
          <p14:tracePt t="66631" x="1009650" y="4152900"/>
          <p14:tracePt t="66648" x="996950" y="4152900"/>
          <p14:tracePt t="66729" x="1009650" y="4146550"/>
          <p14:tracePt t="66736" x="1047750" y="4140200"/>
          <p14:tracePt t="66747" x="1104900" y="4121150"/>
          <p14:tracePt t="66764" x="1352550" y="4121150"/>
          <p14:tracePt t="66781" x="1835150" y="4121150"/>
          <p14:tracePt t="66798" x="2393950" y="4121150"/>
          <p14:tracePt t="66814" x="2927350" y="4121150"/>
          <p14:tracePt t="66831" x="3435350" y="4121150"/>
          <p14:tracePt t="66848" x="4349750" y="4121150"/>
          <p14:tracePt t="66865" x="5029200" y="4121150"/>
          <p14:tracePt t="66881" x="5727700" y="4121150"/>
          <p14:tracePt t="66898" x="6432550" y="4121150"/>
          <p14:tracePt t="66914" x="7023100" y="4121150"/>
          <p14:tracePt t="66932" x="7531100" y="4121150"/>
          <p14:tracePt t="66948" x="8020050" y="4121150"/>
          <p14:tracePt t="66964" x="8432800" y="4121150"/>
          <p14:tracePt t="66981" x="8743950" y="4121150"/>
          <p14:tracePt t="66999" x="8934450" y="4121150"/>
          <p14:tracePt t="67014" x="9017000" y="4121150"/>
          <p14:tracePt t="67031" x="9055100" y="4121150"/>
          <p14:tracePt t="67032" x="9074150" y="4121150"/>
          <p14:tracePt t="67048" x="9131300" y="4121150"/>
          <p14:tracePt t="67065" x="9239250" y="4146550"/>
          <p14:tracePt t="67081" x="9347200" y="4159250"/>
          <p14:tracePt t="67098" x="9429750" y="4159250"/>
          <p14:tracePt t="67115" x="9442450" y="4159250"/>
          <p14:tracePt t="67141" x="9455150" y="4159250"/>
          <p14:tracePt t="67148" x="9461500" y="4159250"/>
          <p14:tracePt t="67164" x="9505950" y="4152900"/>
          <p14:tracePt t="67181" x="9601200" y="4152900"/>
          <p14:tracePt t="67200" x="9721850" y="4127500"/>
          <p14:tracePt t="67216" x="9721850" y="4121150"/>
          <p14:tracePt t="67232" x="9721850" y="4114800"/>
          <p14:tracePt t="67248" x="9715500" y="4102100"/>
          <p14:tracePt t="67265" x="9696450" y="4095750"/>
          <p14:tracePt t="67282" x="9690100" y="4095750"/>
          <p14:tracePt t="67299" x="9677400" y="4095750"/>
          <p14:tracePt t="67315" x="9645650" y="4102100"/>
          <p14:tracePt t="67332" x="9601200" y="4102100"/>
          <p14:tracePt t="67349" x="9518650" y="4121150"/>
          <p14:tracePt t="67365" x="9448800" y="4121150"/>
          <p14:tracePt t="67381" x="9398000" y="4121150"/>
          <p14:tracePt t="67398" x="9378950" y="4121150"/>
          <p14:tracePt t="67536" x="9372600" y="4127500"/>
          <p14:tracePt t="67584" x="9366250" y="4133850"/>
          <p14:tracePt t="67609" x="9353550" y="4133850"/>
          <p14:tracePt t="67625" x="9347200" y="4133850"/>
          <p14:tracePt t="67641" x="9334500" y="4140200"/>
          <p14:tracePt t="67648" x="9328150" y="4140200"/>
          <p14:tracePt t="67664" x="9321800" y="4140200"/>
          <p14:tracePt t="67672" x="9315450" y="4140200"/>
          <p14:tracePt t="67696" x="9302750" y="4140200"/>
          <p14:tracePt t="67704" x="9302750" y="4146550"/>
          <p14:tracePt t="67729" x="9290050" y="4146550"/>
          <p14:tracePt t="67736" x="9283700" y="4146550"/>
          <p14:tracePt t="67749" x="9277350" y="4146550"/>
          <p14:tracePt t="67765" x="9245600" y="4152900"/>
          <p14:tracePt t="67782" x="9226550" y="4152900"/>
          <p14:tracePt t="67799" x="9207500" y="4152900"/>
          <p14:tracePt t="67816" x="9194800" y="4152900"/>
          <p14:tracePt t="67841" x="9188450" y="4152900"/>
          <p14:tracePt t="67849" x="9182100" y="4152900"/>
          <p14:tracePt t="67865" x="9156700" y="4152900"/>
          <p14:tracePt t="67884" x="9124950" y="4159250"/>
          <p14:tracePt t="67899" x="9099550" y="4159250"/>
          <p14:tracePt t="67915" x="9074150" y="4165600"/>
          <p14:tracePt t="67932" x="9048750" y="4165600"/>
          <p14:tracePt t="67950" x="9023350" y="4171950"/>
          <p14:tracePt t="67966" x="8978900" y="4171950"/>
          <p14:tracePt t="67982" x="8928100" y="4171950"/>
          <p14:tracePt t="67999" x="8890000" y="4171950"/>
          <p14:tracePt t="68016" x="8864600" y="4178300"/>
          <p14:tracePt t="68033" x="8851900" y="4178300"/>
          <p14:tracePt t="68049" x="8845550" y="4178300"/>
          <p14:tracePt t="68065" x="8820150" y="4178300"/>
          <p14:tracePt t="68084" x="8807450" y="4178300"/>
          <p14:tracePt t="68099" x="8788400" y="4178300"/>
          <p14:tracePt t="68115" x="8769350" y="4178300"/>
          <p14:tracePt t="68132" x="8756650" y="4178300"/>
          <p14:tracePt t="68150" x="8743950" y="4178300"/>
          <p14:tracePt t="68166" x="8731250" y="4178300"/>
          <p14:tracePt t="68182" x="8724900" y="4171950"/>
          <p14:tracePt t="68199" x="8718550" y="4165600"/>
          <p14:tracePt t="68216" x="8718550" y="4159250"/>
          <p14:tracePt t="68232" x="8712200" y="4146550"/>
          <p14:tracePt t="68249" x="8705850" y="4121150"/>
          <p14:tracePt t="68266" x="8705850" y="4108450"/>
          <p14:tracePt t="68283" x="8705850" y="4076700"/>
          <p14:tracePt t="68299" x="8705850" y="4051300"/>
          <p14:tracePt t="68316" x="8705850" y="4019550"/>
          <p14:tracePt t="68332" x="8705850" y="4000500"/>
          <p14:tracePt t="68350" x="8718550" y="3981450"/>
          <p14:tracePt t="68366" x="8731250" y="3956050"/>
          <p14:tracePt t="68383" x="8743950" y="3937000"/>
          <p14:tracePt t="68399" x="8756650" y="3924300"/>
          <p14:tracePt t="68417" x="8788400" y="3905250"/>
          <p14:tracePt t="68433" x="8801100" y="3898900"/>
          <p14:tracePt t="68449" x="8826500" y="3892550"/>
          <p14:tracePt t="68466" x="8845550" y="3892550"/>
          <p14:tracePt t="68483" x="8858250" y="3886200"/>
          <p14:tracePt t="68499" x="8877300" y="3886200"/>
          <p14:tracePt t="68516" x="8909050" y="3886200"/>
          <p14:tracePt t="68533" x="8978900" y="3886200"/>
          <p14:tracePt t="68550" x="9042400" y="3879850"/>
          <p14:tracePt t="68566" x="9086850" y="3879850"/>
          <p14:tracePt t="68583" x="9105900" y="3873500"/>
          <p14:tracePt t="68599" x="9124950" y="3873500"/>
          <p14:tracePt t="68617" x="9169400" y="3873500"/>
          <p14:tracePt t="68633" x="9213850" y="3873500"/>
          <p14:tracePt t="68649" x="9251950" y="3873500"/>
          <p14:tracePt t="68667" x="9277350" y="3873500"/>
          <p14:tracePt t="68684" x="9296400" y="3879850"/>
          <p14:tracePt t="68700" x="9315450" y="3892550"/>
          <p14:tracePt t="68716" x="9347200" y="3905250"/>
          <p14:tracePt t="68733" x="9353550" y="3911600"/>
          <p14:tracePt t="68750" x="9366250" y="3924300"/>
          <p14:tracePt t="68766" x="9378950" y="3937000"/>
          <p14:tracePt t="68783" x="9385300" y="3949700"/>
          <p14:tracePt t="68799" x="9391650" y="3975100"/>
          <p14:tracePt t="68817" x="9398000" y="4025900"/>
          <p14:tracePt t="68833" x="9404350" y="4044950"/>
          <p14:tracePt t="68850" x="9404350" y="4051300"/>
          <p14:tracePt t="68866" x="9404350" y="4064000"/>
          <p14:tracePt t="68884" x="9404350" y="4076700"/>
          <p14:tracePt t="68899" x="9404350" y="4083050"/>
          <p14:tracePt t="68916" x="9404350" y="4095750"/>
          <p14:tracePt t="68933" x="9404350" y="4108450"/>
          <p14:tracePt t="68951" x="9404350" y="4121150"/>
          <p14:tracePt t="68966" x="9398000" y="4121150"/>
          <p14:tracePt t="68983" x="9391650" y="4127500"/>
          <p14:tracePt t="69000" x="9378950" y="4133850"/>
          <p14:tracePt t="69001" x="9372600" y="4133850"/>
          <p14:tracePt t="69017" x="9366250" y="4140200"/>
          <p14:tracePt t="69033" x="9353550" y="4152900"/>
          <p14:tracePt t="69050" x="9347200" y="4159250"/>
          <p14:tracePt t="69066" x="9340850" y="4159250"/>
          <p14:tracePt t="69084" x="9334500" y="4165600"/>
          <p14:tracePt t="69100" x="9328150" y="4165600"/>
          <p14:tracePt t="69117" x="9302750" y="4165600"/>
          <p14:tracePt t="69133" x="9264650" y="4171950"/>
          <p14:tracePt t="69151" x="9213850" y="4178300"/>
          <p14:tracePt t="69167" x="9194800" y="4184650"/>
          <p14:tracePt t="69183" x="9188450" y="4184650"/>
          <p14:tracePt t="69257" x="9182100" y="4184650"/>
          <p14:tracePt t="69272" x="9175750" y="4184650"/>
          <p14:tracePt t="69288" x="9169400" y="4184650"/>
          <p14:tracePt t="69360" x="9169400" y="4191000"/>
          <p14:tracePt t="69721" x="9156700" y="4191000"/>
          <p14:tracePt t="69728" x="9112250" y="4191000"/>
          <p14:tracePt t="69737" x="9042400" y="4191000"/>
          <p14:tracePt t="69750" x="8928100" y="4191000"/>
          <p14:tracePt t="69767" x="8420100" y="4191000"/>
          <p14:tracePt t="69769" x="8153400" y="4191000"/>
          <p14:tracePt t="69784" x="7797800" y="4191000"/>
          <p14:tracePt t="69785" x="7448550" y="4191000"/>
          <p14:tracePt t="69801" x="6731000" y="4191000"/>
          <p14:tracePt t="69817" x="6096000" y="4222750"/>
          <p14:tracePt t="69834" x="5657850" y="4286250"/>
          <p14:tracePt t="69852" x="5149850" y="4368800"/>
          <p14:tracePt t="69869" x="4787900" y="4451350"/>
          <p14:tracePt t="69884" x="4483100" y="4508500"/>
          <p14:tracePt t="69901" x="4311650" y="4552950"/>
          <p14:tracePt t="69917" x="4222750" y="4578350"/>
          <p14:tracePt t="69934" x="4171950" y="4597400"/>
          <p14:tracePt t="69951" x="4146550" y="4597400"/>
          <p14:tracePt t="69967" x="4133850" y="4597400"/>
          <p14:tracePt t="69968" x="4121150" y="4597400"/>
          <p14:tracePt t="69984" x="4095750" y="4603750"/>
          <p14:tracePt t="70002" x="4057650" y="4610100"/>
          <p14:tracePt t="70017" x="3975100" y="4616450"/>
          <p14:tracePt t="70034" x="3879850" y="4616450"/>
          <p14:tracePt t="70051" x="3784600" y="4616450"/>
          <p14:tracePt t="70068" x="3708400" y="4616450"/>
          <p14:tracePt t="70084" x="3644900" y="4616450"/>
          <p14:tracePt t="70101" x="3562350" y="4616450"/>
          <p14:tracePt t="70117" x="3467100" y="4616450"/>
          <p14:tracePt t="70135" x="3352800" y="4610100"/>
          <p14:tracePt t="70151" x="3225800" y="4584700"/>
          <p14:tracePt t="70168" x="3111500" y="4572000"/>
          <p14:tracePt t="70168" x="3073400" y="4572000"/>
          <p14:tracePt t="70184" x="3009900" y="4552950"/>
          <p14:tracePt t="70202" x="2959100" y="4540250"/>
          <p14:tracePt t="70218" x="2933700" y="4533900"/>
          <p14:tracePt t="70234" x="2882900" y="4521200"/>
          <p14:tracePt t="70251" x="2813050" y="4502150"/>
          <p14:tracePt t="70269" x="2749550" y="4495800"/>
          <p14:tracePt t="70284" x="2686050" y="4489450"/>
          <p14:tracePt t="70301" x="2635250" y="4483100"/>
          <p14:tracePt t="70318" x="2603500" y="4483100"/>
          <p14:tracePt t="70336" x="2546350" y="4476750"/>
          <p14:tracePt t="70351" x="2520950" y="4464050"/>
          <p14:tracePt t="70368" x="2463800" y="4464050"/>
          <p14:tracePt t="70385" x="2438400" y="4464050"/>
          <p14:tracePt t="70402" x="2432050" y="4464050"/>
          <p14:tracePt t="70418" x="2425700" y="4464050"/>
          <p14:tracePt t="70450" x="2419350" y="4464050"/>
          <p14:tracePt t="70457" x="2406650" y="4464050"/>
          <p14:tracePt t="70469" x="2393950" y="4457700"/>
          <p14:tracePt t="70484" x="2362200" y="4445000"/>
          <p14:tracePt t="70501" x="2355850" y="4445000"/>
          <p14:tracePt t="70553" x="2349500" y="4445000"/>
          <p14:tracePt t="70561" x="2343150" y="4445000"/>
          <p14:tracePt t="70568" x="2330450" y="4438650"/>
          <p14:tracePt t="70584" x="2298700" y="4432300"/>
          <p14:tracePt t="70602" x="2292350" y="4425950"/>
          <p14:tracePt t="70769" x="2292350" y="4419600"/>
          <p14:tracePt t="70784" x="2298700" y="4419600"/>
          <p14:tracePt t="70792" x="2311400" y="4419600"/>
          <p14:tracePt t="70801" x="2317750" y="4413250"/>
          <p14:tracePt t="70818" x="2330450" y="4413250"/>
          <p14:tracePt t="70835" x="2330450" y="4406900"/>
          <p14:tracePt t="70852" x="2336800" y="4406900"/>
          <p14:tracePt t="70897" x="2343150" y="4406900"/>
          <p14:tracePt t="70905" x="2362200" y="4406900"/>
          <p14:tracePt t="70912" x="2374900" y="4406900"/>
          <p14:tracePt t="70920" x="2393950" y="4406900"/>
          <p14:tracePt t="70935" x="2419350" y="4406900"/>
          <p14:tracePt t="70952" x="2457450" y="4406900"/>
          <p14:tracePt t="70953" x="2463800" y="4406900"/>
          <p14:tracePt t="70968" x="2482850" y="4400550"/>
          <p14:tracePt t="70986" x="2495550" y="4400550"/>
          <p14:tracePt t="71002" x="2508250" y="4400550"/>
          <p14:tracePt t="71018" x="2533650" y="4400550"/>
          <p14:tracePt t="71035" x="2571750" y="4400550"/>
          <p14:tracePt t="71053" x="2622550" y="4400550"/>
          <p14:tracePt t="71068" x="2660650" y="4400550"/>
          <p14:tracePt t="71085" x="2686050" y="4400550"/>
          <p14:tracePt t="71102" x="2705100" y="4400550"/>
          <p14:tracePt t="72753" x="2673350" y="4400550"/>
          <p14:tracePt t="72760" x="2622550" y="4400550"/>
          <p14:tracePt t="72770" x="2584450" y="4400550"/>
          <p14:tracePt t="72787" x="2489200" y="4406900"/>
          <p14:tracePt t="72804" x="2451100" y="4406900"/>
          <p14:tracePt t="72821" x="2438400" y="4413250"/>
          <p14:tracePt t="72961" x="2432050" y="4413250"/>
          <p14:tracePt t="72969" x="2425700" y="4419600"/>
          <p14:tracePt t="72977" x="2419350" y="4419600"/>
          <p14:tracePt t="72987" x="2400300" y="4419600"/>
          <p14:tracePt t="73004" x="2362200" y="4419600"/>
          <p14:tracePt t="73020" x="2343150" y="4419600"/>
          <p14:tracePt t="73038" x="2305050" y="4419600"/>
          <p14:tracePt t="73053" x="2286000" y="4419600"/>
          <p14:tracePt t="73070" x="2279650" y="4419600"/>
          <p14:tracePt t="73137" x="2273300" y="4419600"/>
          <p14:tracePt t="73153" x="2273300" y="4413250"/>
          <p14:tracePt t="73161" x="2286000" y="4413250"/>
          <p14:tracePt t="73170" x="2317750" y="4413250"/>
          <p14:tracePt t="73187" x="2470150" y="4413250"/>
          <p14:tracePt t="73204" x="2768600" y="4413250"/>
          <p14:tracePt t="73222" x="3111500" y="4406900"/>
          <p14:tracePt t="73237" x="3435350" y="4394200"/>
          <p14:tracePt t="73254" x="3708400" y="4394200"/>
          <p14:tracePt t="73270" x="4019550" y="4394200"/>
          <p14:tracePt t="73288" x="4400550" y="4394200"/>
          <p14:tracePt t="73304" x="4838700" y="4394200"/>
          <p14:tracePt t="73321" x="5581650" y="4394200"/>
          <p14:tracePt t="73337" x="5962650" y="4394200"/>
          <p14:tracePt t="73354" x="6261100" y="4394200"/>
          <p14:tracePt t="73371" x="6477000" y="4394200"/>
          <p14:tracePt t="73387" x="6718300" y="4394200"/>
          <p14:tracePt t="73404" x="6946900" y="4394200"/>
          <p14:tracePt t="73422" x="7150100" y="4387850"/>
          <p14:tracePt t="73437" x="7296150" y="4387850"/>
          <p14:tracePt t="73454" x="7391400" y="4381500"/>
          <p14:tracePt t="73471" x="7435850" y="4368800"/>
          <p14:tracePt t="73488" x="7467600" y="4368800"/>
          <p14:tracePt t="73505" x="7600950" y="4362450"/>
          <p14:tracePt t="73521" x="7747000" y="4362450"/>
          <p14:tracePt t="73537" x="7924800" y="4362450"/>
          <p14:tracePt t="73555" x="8051800" y="4362450"/>
          <p14:tracePt t="73571" x="8096250" y="4349750"/>
          <p14:tracePt t="73587" x="8102600" y="4349750"/>
          <p14:tracePt t="73617" x="8108950" y="4349750"/>
          <p14:tracePt t="73625" x="8134350" y="4349750"/>
          <p14:tracePt t="73637" x="8166100" y="4356100"/>
          <p14:tracePt t="73654" x="8248650" y="4362450"/>
          <p14:tracePt t="73671" x="8293100" y="4362450"/>
          <p14:tracePt t="73688" x="8299450" y="4362450"/>
          <p14:tracePt t="73817" x="8293100" y="4362450"/>
          <p14:tracePt t="73825" x="8280400" y="4362450"/>
          <p14:tracePt t="73838" x="8261350" y="4362450"/>
          <p14:tracePt t="73854" x="8235950" y="4362450"/>
          <p14:tracePt t="73871" x="8223250" y="4368800"/>
          <p14:tracePt t="73889" x="8172450" y="4394200"/>
          <p14:tracePt t="73904" x="8153400" y="4394200"/>
          <p14:tracePt t="73921" x="8096250" y="4413250"/>
          <p14:tracePt t="73938" x="8083550" y="4419600"/>
          <p14:tracePt t="73961" x="8083550" y="4425950"/>
          <p14:tracePt t="73977" x="8083550" y="4438650"/>
          <p14:tracePt t="73993" x="8089900" y="4438650"/>
          <p14:tracePt t="74005" x="8115300" y="4438650"/>
          <p14:tracePt t="74023" x="8140700" y="4438650"/>
          <p14:tracePt t="74038" x="8216900" y="4432300"/>
          <p14:tracePt t="74054" x="8362950" y="4432300"/>
          <p14:tracePt t="74071" x="8572500" y="4432300"/>
          <p14:tracePt t="74089" x="8858250" y="4432300"/>
          <p14:tracePt t="74104" x="8940800" y="4432300"/>
          <p14:tracePt t="74122" x="8978900" y="4432300"/>
          <p14:tracePt t="74138" x="8991600" y="4432300"/>
          <p14:tracePt t="74169" x="8997950" y="4432300"/>
          <p14:tracePt t="74178" x="9010650" y="4432300"/>
          <p14:tracePt t="74188" x="9023350" y="4432300"/>
          <p14:tracePt t="74205" x="9048750" y="4432300"/>
          <p14:tracePt t="74223" x="9067800" y="4432300"/>
          <p14:tracePt t="74238" x="9099550" y="4432300"/>
          <p14:tracePt t="74255" x="9150350" y="4432300"/>
          <p14:tracePt t="74271" x="9220200" y="4432300"/>
          <p14:tracePt t="74289" x="9302750" y="4432300"/>
          <p14:tracePt t="74305" x="9347200" y="4432300"/>
          <p14:tracePt t="74321" x="9366250" y="4432300"/>
          <p14:tracePt t="74457" x="9359900" y="4432300"/>
          <p14:tracePt t="74465" x="9353550" y="4432300"/>
          <p14:tracePt t="74473" x="9347200" y="4432300"/>
          <p14:tracePt t="74488" x="9334500" y="4432300"/>
          <p14:tracePt t="74505" x="9315450" y="4432300"/>
          <p14:tracePt t="74522" x="9296400" y="4432300"/>
          <p14:tracePt t="74539" x="9277350" y="4432300"/>
          <p14:tracePt t="74555" x="9245600" y="4432300"/>
          <p14:tracePt t="74572" x="9201150" y="4432300"/>
          <p14:tracePt t="74588" x="9156700" y="4432300"/>
          <p14:tracePt t="74606" x="9099550" y="4438650"/>
          <p14:tracePt t="74622" x="9042400" y="4438650"/>
          <p14:tracePt t="74638" x="9017000" y="4438650"/>
          <p14:tracePt t="74655" x="8985250" y="4438650"/>
          <p14:tracePt t="74673" x="8940800" y="4438650"/>
          <p14:tracePt t="74688" x="8909050" y="4438650"/>
          <p14:tracePt t="74706" x="8864600" y="4438650"/>
          <p14:tracePt t="74722" x="8813800" y="4438650"/>
          <p14:tracePt t="74739" x="8763000" y="4438650"/>
          <p14:tracePt t="74755" x="8731250" y="4432300"/>
          <p14:tracePt t="74772" x="8724900" y="4432300"/>
          <p14:tracePt t="74789" x="8712200" y="4432300"/>
          <p14:tracePt t="74806" x="8705850" y="4425950"/>
          <p14:tracePt t="74822" x="8699500" y="4413250"/>
          <p14:tracePt t="74838" x="8693150" y="4406900"/>
          <p14:tracePt t="74856" x="8686800" y="4381500"/>
          <p14:tracePt t="74873" x="8686800" y="4349750"/>
          <p14:tracePt t="74889" x="8686800" y="4324350"/>
          <p14:tracePt t="74905" x="8686800" y="4305300"/>
          <p14:tracePt t="74922" x="8686800" y="4292600"/>
          <p14:tracePt t="74940" x="8712200" y="4260850"/>
          <p14:tracePt t="74956" x="8756650" y="4216400"/>
          <p14:tracePt t="74972" x="8807450" y="4178300"/>
          <p14:tracePt t="74989" x="8845550" y="4152900"/>
          <p14:tracePt t="75006" x="8877300" y="4133850"/>
          <p14:tracePt t="75022" x="8909050" y="4121150"/>
          <p14:tracePt t="75039" x="8921750" y="4121150"/>
          <p14:tracePt t="75055" x="8934450" y="4114800"/>
          <p14:tracePt t="75073" x="8978900" y="4114800"/>
          <p14:tracePt t="75089" x="9048750" y="4114800"/>
          <p14:tracePt t="75105" x="9124950" y="4114800"/>
          <p14:tracePt t="75122" x="9194800" y="4114800"/>
          <p14:tracePt t="75140" x="9220200" y="4114800"/>
          <p14:tracePt t="75155" x="9232900" y="4114800"/>
          <p14:tracePt t="75172" x="9245600" y="4114800"/>
          <p14:tracePt t="75189" x="9283700" y="4133850"/>
          <p14:tracePt t="75207" x="9309100" y="4146550"/>
          <p14:tracePt t="75222" x="9334500" y="4159250"/>
          <p14:tracePt t="75241" x="9334500" y="4165600"/>
          <p14:tracePt t="75256" x="9340850" y="4165600"/>
          <p14:tracePt t="75273" x="9340850" y="4191000"/>
          <p14:tracePt t="75289" x="9353550" y="4210050"/>
          <p14:tracePt t="75305" x="9372600" y="4235450"/>
          <p14:tracePt t="75322" x="9372600" y="4254500"/>
          <p14:tracePt t="75340" x="9378950" y="4267200"/>
          <p14:tracePt t="75356" x="9378950" y="4279900"/>
          <p14:tracePt t="75372" x="9378950" y="4286250"/>
          <p14:tracePt t="75389" x="9378950" y="4298950"/>
          <p14:tracePt t="75407" x="9378950" y="4318000"/>
          <p14:tracePt t="75423" x="9378950" y="4330700"/>
          <p14:tracePt t="75439" x="9378950" y="4337050"/>
          <p14:tracePt t="75456" x="9372600" y="4349750"/>
          <p14:tracePt t="75473" x="9353550" y="4375150"/>
          <p14:tracePt t="75489" x="9334500" y="4381500"/>
          <p14:tracePt t="75506" x="9321800" y="4394200"/>
          <p14:tracePt t="75522" x="9309100" y="4406900"/>
          <p14:tracePt t="75540" x="9302750" y="4406900"/>
          <p14:tracePt t="75556" x="9296400" y="4413250"/>
          <p14:tracePt t="75882" x="9290050" y="4413250"/>
          <p14:tracePt t="75889" x="9277350" y="4413250"/>
          <p14:tracePt t="75897" x="9232900" y="4413250"/>
          <p14:tracePt t="75906" x="9163050" y="4413250"/>
          <p14:tracePt t="75923" x="8940800" y="4413250"/>
          <p14:tracePt t="75939" x="8591550" y="4413250"/>
          <p14:tracePt t="75957" x="8108950" y="4413250"/>
          <p14:tracePt t="75973" x="7518400" y="4413250"/>
          <p14:tracePt t="75990" x="6788150" y="4413250"/>
          <p14:tracePt t="76006" x="5905500" y="4413250"/>
          <p14:tracePt t="76024" x="4991100" y="4406900"/>
          <p14:tracePt t="76039" x="4121150" y="4406900"/>
          <p14:tracePt t="76056" x="3473450" y="4413250"/>
          <p14:tracePt t="76073" x="2825750" y="4508500"/>
          <p14:tracePt t="76090" x="2603500" y="4533900"/>
          <p14:tracePt t="76106" x="2463800" y="4540250"/>
          <p14:tracePt t="76123" x="2355850" y="4552950"/>
          <p14:tracePt t="76140" x="2305050" y="4565650"/>
          <p14:tracePt t="76157" x="2279650" y="4572000"/>
          <p14:tracePt t="76173" x="2273300" y="4578350"/>
          <p14:tracePt t="76190" x="2266950" y="4584700"/>
          <p14:tracePt t="76207" x="2260600" y="4591050"/>
          <p14:tracePt t="76224" x="2254250" y="4597400"/>
          <p14:tracePt t="76240" x="2241550" y="4597400"/>
          <p14:tracePt t="76256" x="2235200" y="4603750"/>
          <p14:tracePt t="76273" x="2222500" y="4610100"/>
          <p14:tracePt t="76291" x="2216150" y="4610100"/>
          <p14:tracePt t="76306" x="2203450" y="4622800"/>
          <p14:tracePt t="76323" x="2171700" y="4629150"/>
          <p14:tracePt t="76340" x="2146300" y="4635500"/>
          <p14:tracePt t="76357" x="2127250" y="4641850"/>
          <p14:tracePt t="76393" x="2152650" y="4648200"/>
          <p14:tracePt t="76402" x="2241550" y="4654550"/>
          <p14:tracePt t="76649" x="2241550" y="4648200"/>
          <p14:tracePt t="76657" x="2241550" y="4641850"/>
          <p14:tracePt t="76666" x="2228850" y="4635500"/>
          <p14:tracePt t="76673" x="2222500" y="4629150"/>
          <p14:tracePt t="76690" x="2197100" y="4629150"/>
          <p14:tracePt t="76707" x="2152650" y="4629150"/>
          <p14:tracePt t="76725" x="2051050" y="4629150"/>
          <p14:tracePt t="76740" x="1911350" y="4648200"/>
          <p14:tracePt t="76757" x="1758950" y="4660900"/>
          <p14:tracePt t="76774" x="1600200" y="4667250"/>
          <p14:tracePt t="76791" x="1485900" y="4667250"/>
          <p14:tracePt t="76807" x="1422400" y="4667250"/>
          <p14:tracePt t="76824" x="1377950" y="4667250"/>
          <p14:tracePt t="76840" x="1339850" y="4667250"/>
          <p14:tracePt t="76858" x="1244600" y="4667250"/>
          <p14:tracePt t="76874" x="1181100" y="4667250"/>
          <p14:tracePt t="76891" x="1117600" y="4667250"/>
          <p14:tracePt t="76907" x="1054100" y="4667250"/>
          <p14:tracePt t="76925" x="1003300" y="4667250"/>
          <p14:tracePt t="76940" x="965200" y="4667250"/>
          <p14:tracePt t="76957" x="939800" y="4667250"/>
          <p14:tracePt t="76974" x="920750" y="4667250"/>
          <p14:tracePt t="76992" x="914400" y="4667250"/>
          <p14:tracePt t="77521" x="920750" y="4667250"/>
          <p14:tracePt t="77529" x="927100" y="4667250"/>
          <p14:tracePt t="77541" x="939800" y="4667250"/>
          <p14:tracePt t="77558" x="946150" y="4667250"/>
          <p14:tracePt t="77626" x="952500" y="4667250"/>
          <p14:tracePt t="77649" x="958850" y="4667250"/>
          <p14:tracePt t="77674" x="971550" y="4667250"/>
          <p14:tracePt t="77681" x="990600" y="4667250"/>
          <p14:tracePt t="77691" x="1009650" y="4667250"/>
          <p14:tracePt t="77709" x="1085850" y="4667250"/>
          <p14:tracePt t="77725" x="1174750" y="4667250"/>
          <p14:tracePt t="77741" x="1276350" y="4667250"/>
          <p14:tracePt t="77758" x="1333500" y="4667250"/>
          <p14:tracePt t="77776" x="1371600" y="4667250"/>
          <p14:tracePt t="77994" x="1377950" y="4667250"/>
          <p14:tracePt t="78001" x="1384300" y="4667250"/>
          <p14:tracePt t="78009" x="1403350" y="4667250"/>
          <p14:tracePt t="78025" x="1428750" y="4667250"/>
          <p14:tracePt t="78042" x="1485900" y="4667250"/>
          <p14:tracePt t="78059" x="1574800" y="4667250"/>
          <p14:tracePt t="78076" x="1695450" y="4667250"/>
          <p14:tracePt t="78092" x="1841500" y="4667250"/>
          <p14:tracePt t="78108" x="1943100" y="4667250"/>
          <p14:tracePt t="78125" x="1981200" y="4667250"/>
          <p14:tracePt t="78143" x="1987550" y="4660900"/>
          <p14:tracePt t="78178" x="1993900" y="4660900"/>
          <p14:tracePt t="78186" x="2000250" y="4660900"/>
          <p14:tracePt t="78194" x="2012950" y="4648200"/>
          <p14:tracePt t="78210" x="2044700" y="4648200"/>
          <p14:tracePt t="78225" x="2089150" y="4648200"/>
          <p14:tracePt t="78243" x="2127250" y="4648200"/>
          <p14:tracePt t="78258" x="2152650" y="4641850"/>
          <p14:tracePt t="78276" x="2171700" y="4635500"/>
          <p14:tracePt t="78292" x="2197100" y="4635500"/>
          <p14:tracePt t="78309" x="2235200" y="4622800"/>
          <p14:tracePt t="78325" x="2241550" y="4622800"/>
          <p14:tracePt t="78371" x="2247900" y="4622800"/>
          <p14:tracePt t="78546" x="2254250" y="4622800"/>
          <p14:tracePt t="78578" x="2254250" y="4629150"/>
          <p14:tracePt t="78618" x="2254250" y="4635500"/>
          <p14:tracePt t="78666" x="2254250" y="4641850"/>
          <p14:tracePt t="78697" x="2247900" y="4641850"/>
          <p14:tracePt t="78769" x="2241550" y="4641850"/>
          <p14:tracePt t="78786" x="2235200" y="4641850"/>
          <p14:tracePt t="78802" x="2228850" y="4648200"/>
          <p14:tracePt t="78818" x="2222500" y="4648200"/>
          <p14:tracePt t="78833" x="2222500" y="4654550"/>
          <p14:tracePt t="79026" x="2216150" y="4654550"/>
          <p14:tracePt t="79058" x="2209800" y="4654550"/>
          <p14:tracePt t="79082" x="2203450" y="4654550"/>
          <p14:tracePt t="79106" x="2197100" y="4654550"/>
          <p14:tracePt t="79113" x="2184400" y="4654550"/>
          <p14:tracePt t="79126" x="2178050" y="4654550"/>
          <p14:tracePt t="79154" x="2171700" y="4654550"/>
          <p14:tracePt t="79194" x="2165350" y="4654550"/>
          <p14:tracePt t="79210" x="2152650" y="4654550"/>
          <p14:tracePt t="79218" x="2146300" y="4654550"/>
          <p14:tracePt t="79234" x="2139950" y="4654550"/>
          <p14:tracePt t="79243" x="2133600" y="4654550"/>
          <p14:tracePt t="79346" x="2127250" y="4654550"/>
          <p14:tracePt t="79356" x="2127250" y="4648200"/>
          <p14:tracePt t="79369" x="2120900" y="4648200"/>
          <p14:tracePt t="79378" x="2120900" y="4641850"/>
          <p14:tracePt t="79402" x="2114550" y="4641850"/>
          <p14:tracePt t="79410" x="2114550" y="4635500"/>
          <p14:tracePt t="79427" x="2108200" y="4629150"/>
          <p14:tracePt t="79450" x="2101850" y="4622800"/>
          <p14:tracePt t="79482" x="2101850" y="4616450"/>
          <p14:tracePt t="79498" x="2101850" y="4610100"/>
          <p14:tracePt t="79522" x="2101850" y="4603750"/>
          <p14:tracePt t="79529" x="2101850" y="4597400"/>
          <p14:tracePt t="79554" x="2101850" y="4584700"/>
          <p14:tracePt t="79570" x="2101850" y="4578350"/>
          <p14:tracePt t="79577" x="2101850" y="4572000"/>
          <p14:tracePt t="79593" x="2101850" y="4565650"/>
          <p14:tracePt t="79610" x="2108200" y="4552950"/>
          <p14:tracePt t="79626" x="2108200" y="4540250"/>
          <p14:tracePt t="79644" x="2114550" y="4533900"/>
          <p14:tracePt t="79660" x="2114550" y="4527550"/>
          <p14:tracePt t="79676" x="2120900" y="4527550"/>
          <p14:tracePt t="79693" x="2127250" y="4521200"/>
          <p14:tracePt t="79710" x="2133600" y="4514850"/>
          <p14:tracePt t="79726" x="2133600" y="4508500"/>
          <p14:tracePt t="79744" x="2139950" y="4508500"/>
          <p14:tracePt t="79760" x="2146300" y="4502150"/>
          <p14:tracePt t="79777" x="2146300" y="4495800"/>
          <p14:tracePt t="79802" x="2152650" y="4495800"/>
          <p14:tracePt t="79834" x="2159000" y="4495800"/>
          <p14:tracePt t="79874" x="2165350" y="4495800"/>
          <p14:tracePt t="79898" x="2171700" y="4495800"/>
          <p14:tracePt t="79906" x="2178050" y="4495800"/>
          <p14:tracePt t="79921" x="2184400" y="4495800"/>
          <p14:tracePt t="79929" x="2190750" y="4502150"/>
          <p14:tracePt t="79945" x="2203450" y="4508500"/>
          <p14:tracePt t="79962" x="2209800" y="4514850"/>
          <p14:tracePt t="79978" x="2216150" y="4521200"/>
          <p14:tracePt t="79994" x="2216150" y="4527550"/>
          <p14:tracePt t="80011" x="2222500" y="4540250"/>
          <p14:tracePt t="80027" x="2228850" y="4559300"/>
          <p14:tracePt t="80043" x="2228850" y="4572000"/>
          <p14:tracePt t="80060" x="2228850" y="4584700"/>
          <p14:tracePt t="80078" x="2228850" y="4597400"/>
          <p14:tracePt t="80098" x="2228850" y="4603750"/>
          <p14:tracePt t="80122" x="2228850" y="4610100"/>
          <p14:tracePt t="80153" x="2228850" y="4616450"/>
          <p14:tracePt t="80170" x="2228850" y="4629150"/>
          <p14:tracePt t="80202" x="2222500" y="4635500"/>
          <p14:tracePt t="80219" x="2216150" y="4641850"/>
          <p14:tracePt t="80233" x="2216150" y="4648200"/>
          <p14:tracePt t="80242" x="2209800" y="4648200"/>
          <p14:tracePt t="80258" x="2203450" y="4654550"/>
          <p14:tracePt t="80274" x="2203450" y="4660900"/>
          <p14:tracePt t="80330" x="2197100" y="4660900"/>
          <p14:tracePt t="80346" x="2190750" y="4667250"/>
          <p14:tracePt t="80354" x="2184400" y="4667250"/>
          <p14:tracePt t="80370" x="2178050" y="4667250"/>
          <p14:tracePt t="80377" x="2178050" y="4673600"/>
          <p14:tracePt t="80482" x="2171700" y="4673600"/>
          <p14:tracePt t="80498" x="2165350" y="4673600"/>
          <p14:tracePt t="80506" x="2159000" y="4673600"/>
          <p14:tracePt t="80522" x="2152650" y="4673600"/>
          <p14:tracePt t="80570" x="2139950" y="4673600"/>
          <p14:tracePt t="80578" x="2139950" y="4667250"/>
          <p14:tracePt t="80585" x="2133600" y="4667250"/>
          <p14:tracePt t="80594" x="2127250" y="4654550"/>
          <p14:tracePt t="80611" x="2120900" y="4648200"/>
          <p14:tracePt t="80627" x="2120900" y="4641850"/>
          <p14:tracePt t="80645" x="2114550" y="4635500"/>
          <p14:tracePt t="80690" x="2108200" y="4629150"/>
          <p14:tracePt t="80706" x="2108200" y="4622800"/>
          <p14:tracePt t="80713" x="2108200" y="4616450"/>
          <p14:tracePt t="80730" x="2108200" y="4610100"/>
          <p14:tracePt t="80744" x="2101850" y="4603750"/>
          <p14:tracePt t="80761" x="2101850" y="4591050"/>
          <p14:tracePt t="80762" x="2101850" y="4584700"/>
          <p14:tracePt t="80779" x="2101850" y="4578350"/>
          <p14:tracePt t="80795" x="2101850" y="4572000"/>
          <p14:tracePt t="80811" x="2101850" y="4565650"/>
          <p14:tracePt t="80828" x="2101850" y="4559300"/>
          <p14:tracePt t="80850" x="2101850" y="4552950"/>
          <p14:tracePt t="80890" x="2101850" y="4546600"/>
          <p14:tracePt t="80906" x="2108200" y="4540250"/>
          <p14:tracePt t="80930" x="2114550" y="4533900"/>
          <p14:tracePt t="80954" x="2120900" y="4533900"/>
          <p14:tracePt t="80978" x="2127250" y="4533900"/>
          <p14:tracePt t="81011" x="2139950" y="4533900"/>
          <p14:tracePt t="81082" x="2146300" y="4533900"/>
          <p14:tracePt t="81090" x="2152650" y="4533900"/>
          <p14:tracePt t="81114" x="2159000" y="4533900"/>
          <p14:tracePt t="81122" x="2165350" y="4533900"/>
          <p14:tracePt t="81129" x="2171700" y="4540250"/>
          <p14:tracePt t="81146" x="2178050" y="4546600"/>
          <p14:tracePt t="81162" x="2184400" y="4559300"/>
          <p14:tracePt t="81178" x="2190750" y="4565650"/>
          <p14:tracePt t="81195" x="2190750" y="4572000"/>
          <p14:tracePt t="81211" x="2197100" y="4578350"/>
          <p14:tracePt t="81229" x="2197100" y="4584700"/>
          <p14:tracePt t="81250" x="2197100" y="4591050"/>
          <p14:tracePt t="81261" x="2197100" y="4597400"/>
          <p14:tracePt t="81278" x="2197100" y="4603750"/>
          <p14:tracePt t="81295" x="2197100" y="4616450"/>
          <p14:tracePt t="81311" x="2197100" y="4622800"/>
          <p14:tracePt t="81328" x="2197100" y="4629150"/>
          <p14:tracePt t="81354" x="2197100" y="4635500"/>
          <p14:tracePt t="81394" x="2190750" y="4635500"/>
          <p14:tracePt t="81402" x="2190750" y="4641850"/>
          <p14:tracePt t="81412" x="2184400" y="4641850"/>
          <p14:tracePt t="81429" x="2178050" y="4641850"/>
          <p14:tracePt t="81445" x="2178050" y="4648200"/>
          <p14:tracePt t="81462" x="2171700" y="4648200"/>
          <p14:tracePt t="81803" x="2165350" y="4648200"/>
          <p14:tracePt t="82178" x="2159000" y="4648200"/>
          <p14:tracePt t="82186" x="2152650" y="4648200"/>
          <p14:tracePt t="82195" x="2146300" y="4648200"/>
          <p14:tracePt t="82212" x="2120900" y="4648200"/>
          <p14:tracePt t="82229" x="2114550" y="4648200"/>
          <p14:tracePt t="82245" x="2101850" y="4648200"/>
          <p14:tracePt t="82263" x="2089150" y="4648200"/>
          <p14:tracePt t="82279" x="2063750" y="4648200"/>
          <p14:tracePt t="82296" x="2006600" y="4648200"/>
          <p14:tracePt t="82312" x="1930400" y="4648200"/>
          <p14:tracePt t="82330" x="1809750" y="4648200"/>
          <p14:tracePt t="82346" x="1746250" y="4648200"/>
          <p14:tracePt t="82362" x="1708150" y="4648200"/>
          <p14:tracePt t="82379" x="1663700" y="4648200"/>
          <p14:tracePt t="82397" x="1606550" y="4648200"/>
          <p14:tracePt t="82413" x="1543050" y="4648200"/>
          <p14:tracePt t="82429" x="1460500" y="4648200"/>
          <p14:tracePt t="82446" x="1365250" y="4648200"/>
          <p14:tracePt t="82464" x="1289050" y="4648200"/>
          <p14:tracePt t="82479" x="1231900" y="4648200"/>
          <p14:tracePt t="82496" x="1200150" y="4648200"/>
          <p14:tracePt t="82513" x="1162050" y="4654550"/>
          <p14:tracePt t="82530" x="1111250" y="4654550"/>
          <p14:tracePt t="82546" x="1073150" y="4654550"/>
          <p14:tracePt t="82562" x="1060450" y="4660900"/>
          <p14:tracePt t="82610" x="1054100" y="4660900"/>
          <p14:tracePt t="82642" x="1047750" y="4660900"/>
          <p14:tracePt t="82650" x="1041400" y="4660900"/>
          <p14:tracePt t="82663" x="1035050" y="4667250"/>
          <p14:tracePt t="82682" x="1028700" y="4667250"/>
          <p14:tracePt t="82794" x="1022350" y="4667250"/>
          <p14:tracePt t="82802" x="1022350" y="4673600"/>
          <p14:tracePt t="82813" x="1016000" y="4673600"/>
          <p14:tracePt t="82829" x="996950" y="4679950"/>
          <p14:tracePt t="82846" x="977900" y="4679950"/>
          <p14:tracePt t="82864" x="958850" y="4686300"/>
          <p14:tracePt t="82879" x="933450" y="4686300"/>
          <p14:tracePt t="82896" x="920750" y="4686300"/>
          <p14:tracePt t="82913" x="908050" y="4686300"/>
          <p14:tracePt t="82931" x="901700" y="4686300"/>
          <p14:tracePt t="82946" x="882650" y="4686300"/>
          <p14:tracePt t="82963" x="857250" y="4686300"/>
          <p14:tracePt t="82979" x="844550" y="4686300"/>
          <p14:tracePt t="82997" x="838200" y="4686300"/>
          <p14:tracePt t="83035" x="831850" y="4679950"/>
          <p14:tracePt t="83042" x="819150" y="4667250"/>
          <p14:tracePt t="83058" x="812800" y="4660900"/>
          <p14:tracePt t="83074" x="812800" y="4654550"/>
          <p14:tracePt t="83106" x="806450" y="4648200"/>
          <p14:tracePt t="83122" x="800100" y="4635500"/>
          <p14:tracePt t="83130" x="800100" y="4629150"/>
          <p14:tracePt t="83138" x="793750" y="4610100"/>
          <p14:tracePt t="83147" x="793750" y="4591050"/>
          <p14:tracePt t="83163" x="793750" y="4552950"/>
          <p14:tracePt t="83180" x="793750" y="4533900"/>
          <p14:tracePt t="83197" x="793750" y="4521200"/>
          <p14:tracePt t="83213" x="793750" y="4514850"/>
          <p14:tracePt t="83234" x="793750" y="4502150"/>
          <p14:tracePt t="83246" x="800100" y="4502150"/>
          <p14:tracePt t="83264" x="812800" y="4489450"/>
          <p14:tracePt t="83280" x="819150" y="4483100"/>
          <p14:tracePt t="83297" x="831850" y="4476750"/>
          <p14:tracePt t="83313" x="850900" y="4470400"/>
          <p14:tracePt t="83331" x="876300" y="4470400"/>
          <p14:tracePt t="83347" x="895350" y="4470400"/>
          <p14:tracePt t="83363" x="908050" y="4464050"/>
          <p14:tracePt t="83410" x="920750" y="4464050"/>
          <p14:tracePt t="83426" x="927100" y="4464050"/>
          <p14:tracePt t="83434" x="939800" y="4464050"/>
          <p14:tracePt t="83447" x="958850" y="4470400"/>
          <p14:tracePt t="83463" x="990600" y="4483100"/>
          <p14:tracePt t="83481" x="996950" y="4483100"/>
          <p14:tracePt t="83498" x="1003300" y="4489450"/>
          <p14:tracePt t="83514" x="1009650" y="4495800"/>
          <p14:tracePt t="83530" x="1016000" y="4502150"/>
          <p14:tracePt t="83548" x="1022350" y="4527550"/>
          <p14:tracePt t="83563" x="1022350" y="4540250"/>
          <p14:tracePt t="83580" x="1028700" y="4546600"/>
          <p14:tracePt t="83597" x="1028700" y="4552950"/>
          <p14:tracePt t="83634" x="1035050" y="4559300"/>
          <p14:tracePt t="83643" x="1035050" y="4565650"/>
          <p14:tracePt t="83651" x="1035050" y="4572000"/>
          <p14:tracePt t="83663" x="1035050" y="4578350"/>
          <p14:tracePt t="83681" x="1035050" y="4591050"/>
          <p14:tracePt t="83697" x="1035050" y="4603750"/>
          <p14:tracePt t="83698" x="1035050" y="4610100"/>
          <p14:tracePt t="83714" x="1035050" y="4616450"/>
          <p14:tracePt t="83730" x="1035050" y="4622800"/>
          <p14:tracePt t="83748" x="1035050" y="4635500"/>
          <p14:tracePt t="83764" x="1028700" y="4641850"/>
          <p14:tracePt t="83781" x="1022350" y="4654550"/>
          <p14:tracePt t="83797" x="1016000" y="4660900"/>
          <p14:tracePt t="83815" x="1009650" y="4667250"/>
          <p14:tracePt t="83830" x="1009650" y="4673600"/>
          <p14:tracePt t="83858" x="996950" y="4679950"/>
          <p14:tracePt t="83882" x="996950" y="4686300"/>
          <p14:tracePt t="83898" x="990600" y="4686300"/>
          <p14:tracePt t="83906" x="984250" y="4692650"/>
          <p14:tracePt t="83923" x="977900" y="4692650"/>
          <p14:tracePt t="83930" x="971550" y="4692650"/>
          <p14:tracePt t="83979" x="965200" y="4699000"/>
          <p14:tracePt t="84346" x="958850" y="4699000"/>
          <p14:tracePt t="84354" x="952500" y="4699000"/>
          <p14:tracePt t="84364" x="946150" y="4699000"/>
          <p14:tracePt t="84381" x="914400" y="4699000"/>
          <p14:tracePt t="84398" x="882650" y="4699000"/>
          <p14:tracePt t="84415" x="844550" y="4699000"/>
          <p14:tracePt t="84431" x="812800" y="4686300"/>
          <p14:tracePt t="84447" x="806450" y="4679950"/>
          <p14:tracePt t="84465" x="800100" y="4679950"/>
          <p14:tracePt t="84482" x="787400" y="4660900"/>
          <p14:tracePt t="84498" x="781050" y="4641850"/>
          <p14:tracePt t="84498" x="774700" y="4629150"/>
          <p14:tracePt t="84514" x="774700" y="4591050"/>
          <p14:tracePt t="84531" x="774700" y="4559300"/>
          <p14:tracePt t="84549" x="774700" y="4540250"/>
          <p14:tracePt t="84564" x="774700" y="4527550"/>
          <p14:tracePt t="84581" x="793750" y="4521200"/>
          <p14:tracePt t="84598" x="806450" y="4514850"/>
          <p14:tracePt t="84616" x="825500" y="4514850"/>
          <p14:tracePt t="84632" x="838200" y="4514850"/>
          <p14:tracePt t="84648" x="857250" y="4514850"/>
          <p14:tracePt t="84664" x="869950" y="4514850"/>
          <p14:tracePt t="84682" x="901700" y="4546600"/>
          <p14:tracePt t="84698" x="914400" y="4565650"/>
          <p14:tracePt t="84714" x="927100" y="4584700"/>
          <p14:tracePt t="84731" x="933450" y="4603750"/>
          <p14:tracePt t="84749" x="933450" y="4622800"/>
          <p14:tracePt t="84764" x="933450" y="4648200"/>
          <p14:tracePt t="84781" x="933450" y="4667250"/>
          <p14:tracePt t="84798" x="933450" y="4673600"/>
          <p14:tracePt t="85219" x="933450" y="4686300"/>
          <p14:tracePt t="85226" x="946150" y="4711700"/>
          <p14:tracePt t="85234" x="958850" y="4718050"/>
          <p14:tracePt t="85248" x="977900" y="4737100"/>
          <p14:tracePt t="85265" x="1009650" y="4756150"/>
          <p14:tracePt t="85266" x="1022350" y="4762500"/>
          <p14:tracePt t="85282" x="1047750" y="4781550"/>
          <p14:tracePt t="85300" x="1054100" y="4787900"/>
          <p14:tracePt t="85315" x="1060450" y="4787900"/>
          <p14:tracePt t="85339" x="1066800" y="4794250"/>
          <p14:tracePt t="85348" x="1073150" y="4794250"/>
          <p14:tracePt t="85366" x="1111250" y="4800600"/>
          <p14:tracePt t="85382" x="1162050" y="4813300"/>
          <p14:tracePt t="85398" x="1200150" y="4813300"/>
          <p14:tracePt t="85415" x="1231900" y="4813300"/>
          <p14:tracePt t="85433" x="1244600" y="4813300"/>
          <p14:tracePt t="85448" x="1270000" y="4813300"/>
          <p14:tracePt t="85465" x="1320800" y="4819650"/>
          <p14:tracePt t="85466" x="1377950" y="4826000"/>
          <p14:tracePt t="85482" x="1498600" y="4838700"/>
          <p14:tracePt t="85500" x="1631950" y="4857750"/>
          <p14:tracePt t="85515" x="1695450" y="4870450"/>
          <p14:tracePt t="85532" x="1701800" y="4870450"/>
          <p14:tracePt t="85787" x="1701800" y="4876800"/>
          <p14:tracePt t="85794" x="1701800" y="4883150"/>
          <p14:tracePt t="85802" x="1701800" y="4889500"/>
          <p14:tracePt t="85815" x="1701800" y="4902200"/>
          <p14:tracePt t="85832" x="1695450" y="4914900"/>
          <p14:tracePt t="85850" x="1689100" y="4921250"/>
          <p14:tracePt t="85883" x="1682750" y="4921250"/>
          <p14:tracePt t="85898" x="1663700" y="4921250"/>
          <p14:tracePt t="85915" x="1651000" y="4921250"/>
          <p14:tracePt t="85923" x="1644650" y="4921250"/>
          <p14:tracePt t="85933" x="1638300" y="4921250"/>
          <p14:tracePt t="85949" x="1625600" y="4921250"/>
          <p14:tracePt t="85966" x="1612900" y="4927600"/>
          <p14:tracePt t="86035" x="1606550" y="4927600"/>
          <p14:tracePt t="86051" x="1600200" y="4927600"/>
          <p14:tracePt t="86091" x="1593850" y="4927600"/>
          <p14:tracePt t="86243" x="1600200" y="4927600"/>
          <p14:tracePt t="86250" x="1625600" y="4921250"/>
          <p14:tracePt t="86258" x="1676400" y="4908550"/>
          <p14:tracePt t="86266" x="1727200" y="4908550"/>
          <p14:tracePt t="86283" x="1822450" y="4889500"/>
          <p14:tracePt t="86299" x="1930400" y="4883150"/>
          <p14:tracePt t="86318" x="2000250" y="4883150"/>
          <p14:tracePt t="86333" x="2019300" y="4883150"/>
          <p14:tracePt t="86350" x="2025650" y="4883150"/>
          <p14:tracePt t="86371" x="2032000" y="4883150"/>
          <p14:tracePt t="86386" x="2044700" y="4883150"/>
          <p14:tracePt t="86399" x="2051050" y="4883150"/>
          <p14:tracePt t="86416" x="2070100" y="4883150"/>
          <p14:tracePt t="86433" x="2101850" y="4883150"/>
          <p14:tracePt t="86434" x="2108200" y="4883150"/>
          <p14:tracePt t="86451" x="2120900" y="4883150"/>
          <p14:tracePt t="86515" x="2127250" y="4883150"/>
          <p14:tracePt t="86522" x="2133600" y="4883150"/>
          <p14:tracePt t="86534" x="2139950" y="4883150"/>
          <p14:tracePt t="86550" x="2171700" y="4883150"/>
          <p14:tracePt t="86699" x="2178050" y="4883150"/>
          <p14:tracePt t="86730" x="2178050" y="4889500"/>
          <p14:tracePt t="86738" x="2178050" y="4902200"/>
          <p14:tracePt t="86771" x="2178050" y="4908550"/>
          <p14:tracePt t="86795" x="2171700" y="4921250"/>
          <p14:tracePt t="86811" x="2159000" y="4921250"/>
          <p14:tracePt t="86827" x="2152650" y="4921250"/>
          <p14:tracePt t="86835" x="2146300" y="4921250"/>
          <p14:tracePt t="86883" x="2139950" y="4921250"/>
          <p14:tracePt t="86890" x="2120900" y="4921250"/>
          <p14:tracePt t="86900" x="2114550" y="4921250"/>
          <p14:tracePt t="86917" x="2089150" y="4914900"/>
          <p14:tracePt t="86934" x="2076450" y="4914900"/>
          <p14:tracePt t="86951" x="2063750" y="4908550"/>
          <p14:tracePt t="86966" x="2063750" y="4902200"/>
          <p14:tracePt t="86984" x="2051050" y="4889500"/>
          <p14:tracePt t="87000" x="2051050" y="4883150"/>
          <p14:tracePt t="87018" x="2051050" y="4864100"/>
          <p14:tracePt t="87033" x="2051050" y="4857750"/>
          <p14:tracePt t="87050" x="2076450" y="4806950"/>
          <p14:tracePt t="87067" x="2095500" y="4775200"/>
          <p14:tracePt t="87084" x="2114550" y="4749800"/>
          <p14:tracePt t="87100" x="2120900" y="4743450"/>
          <p14:tracePt t="87117" x="2127250" y="4743450"/>
          <p14:tracePt t="87133" x="2139950" y="4737100"/>
          <p14:tracePt t="87151" x="2146300" y="4737100"/>
          <p14:tracePt t="87167" x="2152650" y="4737100"/>
          <p14:tracePt t="87184" x="2165350" y="4737100"/>
          <p14:tracePt t="87200" x="2184400" y="4749800"/>
          <p14:tracePt t="87218" x="2203450" y="4781550"/>
          <p14:tracePt t="87234" x="2209800" y="4794250"/>
          <p14:tracePt t="87235" x="2209800" y="4806950"/>
          <p14:tracePt t="87250" x="2209800" y="4813300"/>
          <p14:tracePt t="87267" x="2216150" y="4826000"/>
          <p14:tracePt t="87284" x="2216150" y="4832350"/>
          <p14:tracePt t="87301" x="2216150" y="4838700"/>
          <p14:tracePt t="87317" x="2216150" y="4851400"/>
          <p14:tracePt t="87334" x="2216150" y="4864100"/>
          <p14:tracePt t="87351" x="2216150" y="4870450"/>
          <p14:tracePt t="87367" x="2216150" y="4876800"/>
          <p14:tracePt t="87443" x="2216150" y="4883150"/>
          <p14:tracePt t="87450" x="2209800" y="4889500"/>
          <p14:tracePt t="87475" x="2203450" y="4889500"/>
          <p14:tracePt t="87515" x="2197100" y="4889500"/>
          <p14:tracePt t="87522" x="2190750" y="4895850"/>
          <p14:tracePt t="87534" x="2178050" y="4895850"/>
          <p14:tracePt t="87551" x="2146300" y="4908550"/>
          <p14:tracePt t="87567" x="2114550" y="4914900"/>
          <p14:tracePt t="87585" x="2082800" y="4914900"/>
          <p14:tracePt t="87601" x="2051050" y="4914900"/>
          <p14:tracePt t="87618" x="2012950" y="4914900"/>
          <p14:tracePt t="87619" x="1987550" y="4914900"/>
          <p14:tracePt t="87634" x="1911350" y="4914900"/>
          <p14:tracePt t="87652" x="1828800" y="4914900"/>
          <p14:tracePt t="87667" x="1778000" y="4921250"/>
          <p14:tracePt t="87684" x="1733550" y="4927600"/>
          <p14:tracePt t="87701" x="1708150" y="4927600"/>
          <p14:tracePt t="87719" x="1682750" y="4927600"/>
          <p14:tracePt t="87735" x="1663700" y="4927600"/>
          <p14:tracePt t="87751" x="1644650" y="4927600"/>
          <p14:tracePt t="87768" x="1612900" y="4933950"/>
          <p14:tracePt t="87785" x="1562100" y="4933950"/>
          <p14:tracePt t="87801" x="1517650" y="4933950"/>
          <p14:tracePt t="87817" x="1492250" y="4946650"/>
          <p14:tracePt t="87819" x="1485900" y="4946650"/>
          <p14:tracePt t="87834" x="1473200" y="4946650"/>
          <p14:tracePt t="87852" x="1466850" y="4946650"/>
          <p14:tracePt t="87868" x="1454150" y="4946650"/>
          <p14:tracePt t="87884" x="1416050" y="4946650"/>
          <p14:tracePt t="87901" x="1365250" y="4946650"/>
          <p14:tracePt t="87919" x="1308100" y="4946650"/>
          <p14:tracePt t="87934" x="1276350" y="4946650"/>
          <p14:tracePt t="87951" x="1257300" y="4946650"/>
          <p14:tracePt t="87971" x="1250950" y="4946650"/>
          <p14:tracePt t="87986" x="1244600" y="4946650"/>
          <p14:tracePt t="88001" x="1206500" y="4946650"/>
          <p14:tracePt t="88018" x="1143000" y="4946650"/>
          <p14:tracePt t="88034" x="1117600" y="4946650"/>
          <p14:tracePt t="88052" x="1111250" y="4946650"/>
          <p14:tracePt t="88068" x="1104900" y="4946650"/>
          <p14:tracePt t="88084" x="1098550" y="4946650"/>
          <p14:tracePt t="88101" x="1079500" y="4953000"/>
          <p14:tracePt t="88119" x="1054100" y="4953000"/>
          <p14:tracePt t="88203" x="1047750" y="4953000"/>
          <p14:tracePt t="88210" x="1028700" y="4953000"/>
          <p14:tracePt t="88219" x="1022350" y="4953000"/>
          <p14:tracePt t="88235" x="996950" y="4953000"/>
          <p14:tracePt t="88251" x="984250" y="4953000"/>
          <p14:tracePt t="88268" x="977900" y="4953000"/>
          <p14:tracePt t="88285" x="965200" y="4953000"/>
          <p14:tracePt t="88301" x="939800" y="4953000"/>
          <p14:tracePt t="88318" x="914400" y="4953000"/>
          <p14:tracePt t="88335" x="869950" y="4953000"/>
          <p14:tracePt t="88352" x="857250" y="4953000"/>
          <p14:tracePt t="88368" x="844550" y="4946650"/>
          <p14:tracePt t="88385" x="838200" y="4946650"/>
          <p14:tracePt t="88401" x="825500" y="4946650"/>
          <p14:tracePt t="88419" x="800100" y="4927600"/>
          <p14:tracePt t="88436" x="787400" y="4921250"/>
          <p14:tracePt t="88451" x="781050" y="4921250"/>
          <p14:tracePt t="88468" x="774700" y="4914900"/>
          <p14:tracePt t="88486" x="749300" y="4889500"/>
          <p14:tracePt t="88502" x="730250" y="4870450"/>
          <p14:tracePt t="88518" x="717550" y="4845050"/>
          <p14:tracePt t="88535" x="704850" y="4826000"/>
          <p14:tracePt t="88553" x="704850" y="4813300"/>
          <p14:tracePt t="88568" x="704850" y="4800600"/>
          <p14:tracePt t="88585" x="704850" y="4787900"/>
          <p14:tracePt t="88602" x="711200" y="4756150"/>
          <p14:tracePt t="88603" x="711200" y="4749800"/>
          <p14:tracePt t="88619" x="730250" y="4730750"/>
          <p14:tracePt t="88635" x="749300" y="4718050"/>
          <p14:tracePt t="88652" x="762000" y="4711700"/>
          <p14:tracePt t="88668" x="774700" y="4705350"/>
          <p14:tracePt t="88686" x="781050" y="4705350"/>
          <p14:tracePt t="88702" x="812800" y="4705350"/>
          <p14:tracePt t="88718" x="869950" y="4705350"/>
          <p14:tracePt t="88735" x="914400" y="4724400"/>
          <p14:tracePt t="88753" x="933450" y="4730750"/>
          <p14:tracePt t="88768" x="946150" y="4737100"/>
          <p14:tracePt t="88787" x="952500" y="4743450"/>
          <p14:tracePt t="88803" x="965200" y="4749800"/>
          <p14:tracePt t="88820" x="971550" y="4756150"/>
          <p14:tracePt t="88835" x="984250" y="4768850"/>
          <p14:tracePt t="88852" x="996950" y="4781550"/>
          <p14:tracePt t="88868" x="996950" y="4787900"/>
          <p14:tracePt t="88886" x="1003300" y="4787900"/>
          <p14:tracePt t="88902" x="1003300" y="4794250"/>
          <p14:tracePt t="88919" x="1003300" y="4806950"/>
          <p14:tracePt t="88936" x="1009650" y="4826000"/>
          <p14:tracePt t="88952" x="1016000" y="4845050"/>
          <p14:tracePt t="88969" x="1016000" y="4851400"/>
          <p14:tracePt t="88986" x="1016000" y="4857750"/>
          <p14:tracePt t="89002" x="1016000" y="4864100"/>
          <p14:tracePt t="89027" x="1016000" y="4870450"/>
          <p14:tracePt t="89051" x="1016000" y="4876800"/>
          <p14:tracePt t="89059" x="1022350" y="4876800"/>
          <p14:tracePt t="89107" x="1022350" y="4883150"/>
          <p14:tracePt t="89115" x="1022350" y="4889500"/>
          <p14:tracePt t="89179" x="1022350" y="4895850"/>
          <p14:tracePt t="89211" x="1022350" y="4902200"/>
          <p14:tracePt t="89979" x="1022350" y="4908550"/>
          <p14:tracePt t="89987" x="1022350" y="4927600"/>
          <p14:tracePt t="89995" x="1022350" y="4940300"/>
          <p14:tracePt t="90003" x="1022350" y="4953000"/>
          <p14:tracePt t="90019" x="1022350" y="4997450"/>
          <p14:tracePt t="90036" x="1022350" y="5029200"/>
          <p14:tracePt t="90054" x="1028700" y="5080000"/>
          <p14:tracePt t="90069" x="1041400" y="5105400"/>
          <p14:tracePt t="90086" x="1041400" y="5118100"/>
          <p14:tracePt t="90103" x="1047750" y="5143500"/>
          <p14:tracePt t="90121" x="1047750" y="5149850"/>
          <p14:tracePt t="90137" x="1047750" y="5162550"/>
          <p14:tracePt t="90153" x="1047750" y="5175250"/>
          <p14:tracePt t="90170" x="1047750" y="5194300"/>
          <p14:tracePt t="90187" x="1047750" y="5219700"/>
          <p14:tracePt t="90203" x="1047750" y="5226050"/>
          <p14:tracePt t="90235" x="1047750" y="5232400"/>
          <p14:tracePt t="90251" x="1047750" y="5238750"/>
          <p14:tracePt t="90259" x="1047750" y="5245100"/>
          <p14:tracePt t="90270" x="1047750" y="5251450"/>
          <p14:tracePt t="90290" x="1047750" y="5257800"/>
          <p14:tracePt t="90475" x="1047750" y="5264150"/>
          <p14:tracePt t="90483" x="1060450" y="5264150"/>
          <p14:tracePt t="90491" x="1104900" y="5257800"/>
          <p14:tracePt t="90504" x="1130300" y="5251450"/>
          <p14:tracePt t="90520" x="1219200" y="5251450"/>
          <p14:tracePt t="90537" x="1314450" y="5251450"/>
          <p14:tracePt t="90554" x="1466850" y="5251450"/>
          <p14:tracePt t="90570" x="1574800" y="5251450"/>
          <p14:tracePt t="90587" x="1657350" y="5251450"/>
          <p14:tracePt t="90604" x="1727200" y="5251450"/>
          <p14:tracePt t="90621" x="1758950" y="5251450"/>
          <p14:tracePt t="90637" x="1765300" y="5251450"/>
          <p14:tracePt t="90667" x="1771650" y="5251450"/>
          <p14:tracePt t="90674" x="1778000" y="5251450"/>
          <p14:tracePt t="90688" x="1797050" y="5251450"/>
          <p14:tracePt t="90704" x="1841500" y="5251450"/>
          <p14:tracePt t="90720" x="1892300" y="5251450"/>
          <p14:tracePt t="90737" x="1924050" y="5251450"/>
          <p14:tracePt t="90754" x="1930400" y="5251450"/>
          <p14:tracePt t="91091" x="1924050" y="5251450"/>
          <p14:tracePt t="91107" x="1917700" y="5264150"/>
          <p14:tracePt t="91123" x="1911350" y="5264150"/>
          <p14:tracePt t="91147" x="1898650" y="5270500"/>
          <p14:tracePt t="91179" x="1892300" y="5270500"/>
          <p14:tracePt t="91187" x="1885950" y="5270500"/>
          <p14:tracePt t="91195" x="1879600" y="5270500"/>
          <p14:tracePt t="91204" x="1866900" y="5270500"/>
          <p14:tracePt t="91221" x="1854200" y="5276850"/>
          <p14:tracePt t="91475" x="1847850" y="5276850"/>
          <p14:tracePt t="91524" x="1854200" y="5276850"/>
          <p14:tracePt t="91531" x="1866900" y="5276850"/>
          <p14:tracePt t="91539" x="1892300" y="5276850"/>
          <p14:tracePt t="91556" x="1962150" y="5276850"/>
          <p14:tracePt t="91571" x="2032000" y="5276850"/>
          <p14:tracePt t="91588" x="2070100" y="5270500"/>
          <p14:tracePt t="91604" x="2101850" y="5264150"/>
          <p14:tracePt t="91622" x="2114550" y="5257800"/>
          <p14:tracePt t="91638" x="2139950" y="5251450"/>
          <p14:tracePt t="91654" x="2152650" y="5251450"/>
          <p14:tracePt t="91671" x="2171700" y="5251450"/>
          <p14:tracePt t="91689" x="2178050" y="5251450"/>
          <p14:tracePt t="91704" x="2184400" y="5251450"/>
          <p14:tracePt t="91723" x="2190750" y="5251450"/>
          <p14:tracePt t="91738" x="2203450" y="5251450"/>
          <p14:tracePt t="91756" x="2241550" y="5251450"/>
          <p14:tracePt t="91771" x="2254250" y="5251450"/>
          <p14:tracePt t="91859" x="2260600" y="5251450"/>
          <p14:tracePt t="91875" x="2266950" y="5251450"/>
          <p14:tracePt t="92140" x="2279650" y="5245100"/>
          <p14:tracePt t="92147" x="2292350" y="5238750"/>
          <p14:tracePt t="92155" x="2343150" y="5238750"/>
          <p14:tracePt t="92172" x="2413000" y="5232400"/>
          <p14:tracePt t="92188" x="2457450" y="5232400"/>
          <p14:tracePt t="92205" x="2463800" y="5232400"/>
          <p14:tracePt t="92435" x="2463800" y="5238750"/>
          <p14:tracePt t="92443" x="2470150" y="5238750"/>
          <p14:tracePt t="92455" x="2476500" y="5238750"/>
          <p14:tracePt t="92472" x="2482850" y="5238750"/>
          <p14:tracePt t="92883" x="2520950" y="5238750"/>
          <p14:tracePt t="92892" x="2578100" y="5238750"/>
          <p14:tracePt t="92899" x="2705100" y="5238750"/>
          <p14:tracePt t="92907" x="2901950" y="5238750"/>
          <p14:tracePt t="92922" x="3187700" y="5238750"/>
          <p14:tracePt t="92939" x="4279900" y="5232400"/>
          <p14:tracePt t="92957" x="5168900" y="5118100"/>
          <p14:tracePt t="92973" x="6000750" y="5086350"/>
          <p14:tracePt t="92989" x="6584950" y="5041900"/>
          <p14:tracePt t="93006" x="6896100" y="5003800"/>
          <p14:tracePt t="93024" x="7016750" y="4978400"/>
          <p14:tracePt t="93039" x="7042150" y="4972050"/>
          <p14:tracePt t="93056" x="7061200" y="4972050"/>
          <p14:tracePt t="93073" x="7080250" y="4972050"/>
          <p14:tracePt t="93090" x="7105650" y="4972050"/>
          <p14:tracePt t="93106" x="7124700" y="4965700"/>
          <p14:tracePt t="93123" x="7156450" y="4953000"/>
          <p14:tracePt t="93139" x="7213600" y="4953000"/>
          <p14:tracePt t="93157" x="7340600" y="4927600"/>
          <p14:tracePt t="93172" x="7518400" y="4902200"/>
          <p14:tracePt t="93189" x="7772400" y="4819650"/>
          <p14:tracePt t="93207" x="7950200" y="4724400"/>
          <p14:tracePt t="93224" x="8001000" y="4673600"/>
          <p14:tracePt t="93239" x="8007350" y="4667250"/>
          <p14:tracePt t="93363" x="8007350" y="4660900"/>
          <p14:tracePt t="93555" x="7994650" y="4660900"/>
          <p14:tracePt t="93564" x="7981950" y="4667250"/>
          <p14:tracePt t="93573" x="7975600" y="4667250"/>
          <p14:tracePt t="93590" x="7956550" y="4673600"/>
          <p14:tracePt t="93606" x="7918450" y="4673600"/>
          <p14:tracePt t="93624" x="7874000" y="4673600"/>
          <p14:tracePt t="93640" x="7772400" y="4673600"/>
          <p14:tracePt t="93656" x="7664450" y="4673600"/>
          <p14:tracePt t="93673" x="7588250" y="4679950"/>
          <p14:tracePt t="93691" x="7524750" y="4679950"/>
          <p14:tracePt t="93706" x="7518400" y="4679950"/>
          <p14:tracePt t="93723" x="7467600" y="4679950"/>
          <p14:tracePt t="93740" x="7435850" y="4679950"/>
          <p14:tracePt t="93757" x="7423150" y="4673600"/>
          <p14:tracePt t="93773" x="7404100" y="4667250"/>
          <p14:tracePt t="93790" x="7385050" y="4648200"/>
          <p14:tracePt t="93807" x="7359650" y="4629150"/>
          <p14:tracePt t="93824" x="7334250" y="4610100"/>
          <p14:tracePt t="93840" x="7302500" y="4584700"/>
          <p14:tracePt t="93857" x="7283450" y="4572000"/>
          <p14:tracePt t="93915" x="7277100" y="4565650"/>
          <p14:tracePt t="93923" x="7277100" y="4552950"/>
          <p14:tracePt t="93932" x="7277100" y="4533900"/>
          <p14:tracePt t="93940" x="7277100" y="4514850"/>
          <p14:tracePt t="93957" x="7283450" y="4476750"/>
          <p14:tracePt t="93973" x="7315200" y="4432300"/>
          <p14:tracePt t="93991" x="7385050" y="4394200"/>
          <p14:tracePt t="94007" x="7467600" y="4368800"/>
          <p14:tracePt t="94023" x="7524750" y="4362450"/>
          <p14:tracePt t="94040" x="7575550" y="4362450"/>
          <p14:tracePt t="94058" x="7620000" y="4362450"/>
          <p14:tracePt t="94074" x="7670800" y="4362450"/>
          <p14:tracePt t="94090" x="7734300" y="4387850"/>
          <p14:tracePt t="94107" x="7816850" y="4445000"/>
          <p14:tracePt t="94124" x="7842250" y="4470400"/>
          <p14:tracePt t="94140" x="7854950" y="4489450"/>
          <p14:tracePt t="94157" x="7867650" y="4514850"/>
          <p14:tracePt t="94173" x="7874000" y="4540250"/>
          <p14:tracePt t="94191" x="7874000" y="4565650"/>
          <p14:tracePt t="94207" x="7874000" y="4591050"/>
          <p14:tracePt t="94224" x="7874000" y="4616450"/>
          <p14:tracePt t="94240" x="7867650" y="4635500"/>
          <p14:tracePt t="94258" x="7842250" y="4641850"/>
          <p14:tracePt t="94273" x="7778750" y="4648200"/>
          <p14:tracePt t="94290" x="7689850" y="4660900"/>
          <p14:tracePt t="94292" x="7639050" y="4667250"/>
          <p14:tracePt t="94307" x="7537450" y="4686300"/>
          <p14:tracePt t="94325" x="7448550" y="4699000"/>
          <p14:tracePt t="94340" x="7321550" y="4718050"/>
          <p14:tracePt t="94357" x="7035800" y="4724400"/>
          <p14:tracePt t="94374" x="6457950" y="4724400"/>
          <p14:tracePt t="94392" x="5753100" y="4724400"/>
          <p14:tracePt t="94407" x="5168900" y="4768850"/>
          <p14:tracePt t="94424" x="4705350" y="4826000"/>
          <p14:tracePt t="94440" x="4311650" y="4883150"/>
          <p14:tracePt t="94458" x="4083050" y="4921250"/>
          <p14:tracePt t="94474" x="3924300" y="4940300"/>
          <p14:tracePt t="94490" x="3797300" y="4959350"/>
          <p14:tracePt t="94508" x="3651250" y="5003800"/>
          <p14:tracePt t="94525" x="3575050" y="5029200"/>
          <p14:tracePt t="94540" x="3486150" y="5067300"/>
          <p14:tracePt t="94557" x="3435350" y="5086350"/>
          <p14:tracePt t="94575" x="3397250" y="5099050"/>
          <p14:tracePt t="94592" x="3371850" y="5105400"/>
          <p14:tracePt t="94607" x="3308350" y="5118100"/>
          <p14:tracePt t="94624" x="3251200" y="5124450"/>
          <p14:tracePt t="94641" x="3187700" y="5143500"/>
          <p14:tracePt t="94658" x="3143250" y="5168900"/>
          <p14:tracePt t="94674" x="3124200" y="5175250"/>
          <p14:tracePt t="94690" x="3117850" y="5181600"/>
          <p14:tracePt t="94732" x="3117850" y="5187950"/>
          <p14:tracePt t="94740" x="3105150" y="5187950"/>
          <p14:tracePt t="94747" x="3105150" y="5194300"/>
          <p14:tracePt t="94757" x="3098800" y="5200650"/>
          <p14:tracePt t="94774" x="3098800" y="5207000"/>
          <p14:tracePt t="94791" x="3092450" y="5207000"/>
          <p14:tracePt t="94908" x="3092450" y="5213350"/>
          <p14:tracePt t="94915" x="3086100" y="5213350"/>
          <p14:tracePt t="94932" x="3086100" y="5219700"/>
          <p14:tracePt t="94955" x="3079750" y="5226050"/>
          <p14:tracePt t="94980" x="3073400" y="5232400"/>
          <p14:tracePt t="95099" x="3067050" y="5232400"/>
          <p14:tracePt t="95107" x="3060700" y="5238750"/>
          <p14:tracePt t="95124" x="3054350" y="5238750"/>
          <p14:tracePt t="95131" x="3048000" y="5238750"/>
          <p14:tracePt t="95141" x="3035300" y="5238750"/>
          <p14:tracePt t="95158" x="3016250" y="5238750"/>
          <p14:tracePt t="95175" x="2978150" y="5238750"/>
          <p14:tracePt t="95192" x="2946400" y="5238750"/>
          <p14:tracePt t="95208" x="2914650" y="5238750"/>
          <p14:tracePt t="95224" x="2889250" y="5238750"/>
          <p14:tracePt t="95242" x="2870200" y="5232400"/>
          <p14:tracePt t="96357" x="2876550" y="5232400"/>
          <p14:tracePt t="96363" x="2895600" y="5232400"/>
          <p14:tracePt t="96376" x="2908300" y="5232400"/>
          <p14:tracePt t="96393" x="2946400" y="5232400"/>
          <p14:tracePt t="96409" x="2959100" y="5232400"/>
          <p14:tracePt t="96426" x="2965450" y="5232400"/>
          <p14:tracePt t="96452" x="2971800" y="5232400"/>
          <p14:tracePt t="96475" x="2978150" y="5232400"/>
          <p14:tracePt t="96500" x="2984500" y="5232400"/>
          <p14:tracePt t="96555" x="2990850" y="5226050"/>
          <p14:tracePt t="96564" x="2997200" y="5226050"/>
          <p14:tracePt t="96576" x="3009900" y="5226050"/>
          <p14:tracePt t="96592" x="3041650" y="5226050"/>
          <p14:tracePt t="96609" x="3048000" y="5226050"/>
          <p14:tracePt t="96652" x="3054350" y="5226050"/>
          <p14:tracePt t="96659" x="3060700" y="5226050"/>
          <p14:tracePt t="96691" x="3060700" y="5219700"/>
          <p14:tracePt t="96900" x="3073400" y="5219700"/>
          <p14:tracePt t="96907" x="3086100" y="5213350"/>
          <p14:tracePt t="96916" x="3092450" y="5213350"/>
          <p14:tracePt t="96926" x="3117850" y="5213350"/>
          <p14:tracePt t="96943" x="3143250" y="5207000"/>
          <p14:tracePt t="96959" x="3168650" y="5194300"/>
          <p14:tracePt t="96977" x="3181350" y="5187950"/>
          <p14:tracePt t="96993" x="3194050" y="5181600"/>
          <p14:tracePt t="97010" x="3200400" y="5181600"/>
          <p14:tracePt t="97026" x="3206750" y="5181600"/>
          <p14:tracePt t="97044" x="3232150" y="5181600"/>
          <p14:tracePt t="97060" x="3251200" y="5175250"/>
          <p14:tracePt t="97076" x="3257550" y="5175250"/>
          <p14:tracePt t="97093" x="3263900" y="5175250"/>
          <p14:tracePt t="97540" x="3263900" y="5181600"/>
          <p14:tracePt t="97708" x="3263900" y="5187950"/>
          <p14:tracePt t="97716" x="3251200" y="5194300"/>
          <p14:tracePt t="97727" x="3244850" y="5194300"/>
          <p14:tracePt t="97743" x="3232150" y="5200650"/>
          <p14:tracePt t="97761" x="3232150" y="5207000"/>
          <p14:tracePt t="97778" x="3225800" y="5213350"/>
          <p14:tracePt t="97794" x="3200400" y="5219700"/>
          <p14:tracePt t="97810" x="3175000" y="5219700"/>
          <p14:tracePt t="97828" x="3124200" y="5226050"/>
          <p14:tracePt t="97845" x="3098800" y="5226050"/>
          <p14:tracePt t="97860" x="3086100" y="5226050"/>
          <p14:tracePt t="97877" x="3067050" y="5226050"/>
          <p14:tracePt t="97894" x="3060700" y="5226050"/>
          <p14:tracePt t="97911" x="3048000" y="5226050"/>
          <p14:tracePt t="97956" x="3041650" y="5226050"/>
          <p14:tracePt t="97964" x="3028950" y="5226050"/>
          <p14:tracePt t="97978" x="3016250" y="5226050"/>
          <p14:tracePt t="97994" x="2990850" y="5226050"/>
          <p14:tracePt t="98010" x="2965450" y="5226050"/>
          <p14:tracePt t="98028" x="2933700" y="5226050"/>
          <p14:tracePt t="98045" x="2921000" y="5226050"/>
          <p14:tracePt t="98116" x="2914650" y="5226050"/>
          <p14:tracePt t="98956" x="2927350" y="5226050"/>
          <p14:tracePt t="98964" x="2940050" y="5226050"/>
          <p14:tracePt t="98972" x="2959100" y="5226050"/>
          <p14:tracePt t="98979" x="2971800" y="5226050"/>
          <p14:tracePt t="98995" x="2990850" y="5219700"/>
          <p14:tracePt t="99012" x="3009900" y="5213350"/>
          <p14:tracePt t="99029" x="3022600" y="5213350"/>
          <p14:tracePt t="99061" x="3028950" y="5213350"/>
          <p14:tracePt t="99076" x="3035300" y="5207000"/>
          <p14:tracePt t="99084" x="3041650" y="5207000"/>
          <p14:tracePt t="99096" x="3067050" y="5207000"/>
          <p14:tracePt t="99111" x="3092450" y="5207000"/>
          <p14:tracePt t="99129" x="3124200" y="5207000"/>
          <p14:tracePt t="99145" x="3143250" y="5207000"/>
          <p14:tracePt t="99163" x="3149600" y="5207000"/>
          <p14:tracePt t="99205" x="3155950" y="5207000"/>
          <p14:tracePt t="99220" x="3168650" y="5207000"/>
          <p14:tracePt t="99229" x="3194050" y="5207000"/>
          <p14:tracePt t="99236" x="3206750" y="5207000"/>
          <p14:tracePt t="99245" x="3219450" y="5207000"/>
          <p14:tracePt t="99262" x="3238500" y="5200650"/>
          <p14:tracePt t="102021" x="3232150" y="5200650"/>
          <p14:tracePt t="102036" x="3225800" y="5207000"/>
          <p14:tracePt t="102044" x="3219450" y="5213350"/>
          <p14:tracePt t="102052" x="3213100" y="5213350"/>
          <p14:tracePt t="102064" x="3206750" y="5219700"/>
          <p14:tracePt t="102081" x="3187700" y="5219700"/>
          <p14:tracePt t="102099" x="3168650" y="5226050"/>
          <p14:tracePt t="102114" x="3130550" y="5232400"/>
          <p14:tracePt t="102131" x="3105150" y="5238750"/>
          <p14:tracePt t="102132" x="3086100" y="5238750"/>
          <p14:tracePt t="102148" x="3067050" y="5245100"/>
          <p14:tracePt t="102165" x="3054350" y="5245100"/>
          <p14:tracePt t="102181" x="3041650" y="5245100"/>
          <p14:tracePt t="102198" x="3022600" y="5245100"/>
          <p14:tracePt t="102214" x="2997200" y="5245100"/>
          <p14:tracePt t="102232" x="2978150" y="5245100"/>
          <p14:tracePt t="102248" x="2959100" y="5245100"/>
          <p14:tracePt t="102269" x="2946400" y="5245100"/>
          <p14:tracePt t="102285" x="2933700" y="5245100"/>
          <p14:tracePt t="102299" x="2927350" y="5245100"/>
          <p14:tracePt t="102315" x="2908300" y="5245100"/>
          <p14:tracePt t="102331" x="2882900" y="5232400"/>
          <p14:tracePt t="102348" x="2851150" y="5226050"/>
          <p14:tracePt t="102413" x="2838450" y="5219700"/>
          <p14:tracePt t="102420" x="2832100" y="5213350"/>
          <p14:tracePt t="102433" x="2825750" y="5213350"/>
          <p14:tracePt t="102448" x="2819400" y="5207000"/>
          <p14:tracePt t="102477" x="2813050" y="5200650"/>
          <p14:tracePt t="102484" x="2806700" y="5194300"/>
          <p14:tracePt t="102500" x="2806700" y="5187950"/>
          <p14:tracePt t="102515" x="2800350" y="5181600"/>
          <p14:tracePt t="102531" x="2800350" y="5162550"/>
          <p14:tracePt t="102533" x="2800350" y="5149850"/>
          <p14:tracePt t="102548" x="2800350" y="5137150"/>
          <p14:tracePt t="102565" x="2800350" y="5124450"/>
          <p14:tracePt t="102581" x="2800350" y="5111750"/>
          <p14:tracePt t="102598" x="2800350" y="5092700"/>
          <p14:tracePt t="102615" x="2800350" y="5073650"/>
          <p14:tracePt t="102633" x="2813050" y="5048250"/>
          <p14:tracePt t="102648" x="2825750" y="5022850"/>
          <p14:tracePt t="102665" x="2838450" y="5010150"/>
          <p14:tracePt t="102681" x="2857500" y="4991100"/>
          <p14:tracePt t="102699" x="2876550" y="4972050"/>
          <p14:tracePt t="102715" x="2908300" y="4953000"/>
          <p14:tracePt t="102731" x="2940050" y="4933950"/>
          <p14:tracePt t="102733" x="2946400" y="4927600"/>
          <p14:tracePt t="102748" x="2965450" y="4921250"/>
          <p14:tracePt t="102765" x="2990850" y="4914900"/>
          <p14:tracePt t="102782" x="3022600" y="4914900"/>
          <p14:tracePt t="102798" x="3060700" y="4914900"/>
          <p14:tracePt t="102815" x="3079750" y="4914900"/>
          <p14:tracePt t="102833" x="3092450" y="4914900"/>
          <p14:tracePt t="102848" x="3117850" y="4921250"/>
          <p14:tracePt t="102865" x="3155950" y="4940300"/>
          <p14:tracePt t="102882" x="3181350" y="4940300"/>
          <p14:tracePt t="102899" x="3194050" y="4946650"/>
          <p14:tracePt t="102900" x="3200400" y="4946650"/>
          <p14:tracePt t="102915" x="3200400" y="4953000"/>
          <p14:tracePt t="102932" x="3219450" y="4965700"/>
          <p14:tracePt t="102948" x="3232150" y="4978400"/>
          <p14:tracePt t="102966" x="3244850" y="4997450"/>
          <p14:tracePt t="102982" x="3251200" y="5010150"/>
          <p14:tracePt t="102998" x="3257550" y="5022850"/>
          <p14:tracePt t="103015" x="3263900" y="5029200"/>
          <p14:tracePt t="103033" x="3263900" y="5035550"/>
          <p14:tracePt t="103048" x="3263900" y="5041900"/>
          <p14:tracePt t="103065" x="3270250" y="5060950"/>
          <p14:tracePt t="103082" x="3276600" y="5080000"/>
          <p14:tracePt t="103100" x="3282950" y="5111750"/>
          <p14:tracePt t="103115" x="3282950" y="5118100"/>
          <p14:tracePt t="103132" x="3282950" y="5137150"/>
          <p14:tracePt t="103149" x="3282950" y="5143500"/>
          <p14:tracePt t="103167" x="3282950" y="5156200"/>
          <p14:tracePt t="103182" x="3282950" y="5162550"/>
          <p14:tracePt t="103198" x="3270250" y="5175250"/>
          <p14:tracePt t="103215" x="3263900" y="5187950"/>
          <p14:tracePt t="103233" x="3251200" y="5200650"/>
          <p14:tracePt t="103249" x="3232150" y="5213350"/>
          <p14:tracePt t="103266" x="3219450" y="5219700"/>
          <p14:tracePt t="103282" x="3200400" y="5226050"/>
          <p14:tracePt t="103300" x="3187700" y="5232400"/>
          <p14:tracePt t="103316" x="3168650" y="5238750"/>
          <p14:tracePt t="103332" x="3124200" y="5238750"/>
          <p14:tracePt t="103349" x="3079750" y="5238750"/>
          <p14:tracePt t="103367" x="3022600" y="5238750"/>
          <p14:tracePt t="103382" x="2990850" y="5238750"/>
          <p14:tracePt t="103399" x="2978150" y="5238750"/>
          <p14:tracePt t="103415" x="2971800" y="5238750"/>
          <p14:tracePt t="103433" x="2940050" y="5232400"/>
          <p14:tracePt t="103449" x="2901950" y="5213350"/>
          <p14:tracePt t="103466" x="2857500" y="5187950"/>
          <p14:tracePt t="103482" x="2838450" y="5181600"/>
          <p14:tracePt t="103500" x="2819400" y="5168900"/>
          <p14:tracePt t="103516" x="2806700" y="5156200"/>
          <p14:tracePt t="103532" x="2800350" y="5149850"/>
          <p14:tracePt t="103549" x="2794000" y="5137150"/>
          <p14:tracePt t="103567" x="2787650" y="5124450"/>
          <p14:tracePt t="103582" x="2781300" y="5111750"/>
          <p14:tracePt t="103599" x="2781300" y="5099050"/>
          <p14:tracePt t="103616" x="2774950" y="5073650"/>
          <p14:tracePt t="103634" x="2768600" y="5041900"/>
          <p14:tracePt t="103649" x="2768600" y="5010150"/>
          <p14:tracePt t="103666" x="2768600" y="4984750"/>
          <p14:tracePt t="103682" x="2768600" y="4972050"/>
          <p14:tracePt t="103700" x="2774950" y="4953000"/>
          <p14:tracePt t="103716" x="2781300" y="4946650"/>
          <p14:tracePt t="103732" x="2813050" y="4927600"/>
          <p14:tracePt t="103749" x="2832100" y="4927600"/>
          <p14:tracePt t="103767" x="2889250" y="4927600"/>
          <p14:tracePt t="103783" x="2927350" y="4927600"/>
          <p14:tracePt t="103799" x="2971800" y="4927600"/>
          <p14:tracePt t="103816" x="3022600" y="4927600"/>
          <p14:tracePt t="103833" x="3079750" y="4940300"/>
          <p14:tracePt t="103850" x="3130550" y="4965700"/>
          <p14:tracePt t="103866" x="3162300" y="4978400"/>
          <p14:tracePt t="103883" x="3168650" y="4984750"/>
          <p14:tracePt t="103901" x="3187700" y="4997450"/>
          <p14:tracePt t="103916" x="3200400" y="5010150"/>
          <p14:tracePt t="103933" x="3206750" y="5029200"/>
          <p14:tracePt t="103949" x="3213100" y="5041900"/>
          <p14:tracePt t="103972" x="3213100" y="5048250"/>
          <p14:tracePt t="103983" x="3219450" y="5048250"/>
          <p14:tracePt t="103999" x="3219450" y="5060950"/>
          <p14:tracePt t="104016" x="3225800" y="5086350"/>
          <p14:tracePt t="104034" x="3225800" y="5111750"/>
          <p14:tracePt t="104049" x="3232150" y="5137150"/>
          <p14:tracePt t="104066" x="3238500" y="5149850"/>
          <p14:tracePt t="104083" x="3238500" y="5162550"/>
          <p14:tracePt t="104100" x="3238500" y="5181600"/>
          <p14:tracePt t="104117" x="3238500" y="5200650"/>
          <p14:tracePt t="104133" x="3238500" y="5213350"/>
          <p14:tracePt t="104149" x="3232150" y="5226050"/>
          <p14:tracePt t="104167" x="3232150" y="5232400"/>
          <p14:tracePt t="104183" x="3219450" y="5238750"/>
          <p14:tracePt t="104199" x="3206750" y="5238750"/>
          <p14:tracePt t="104216" x="3194050" y="5245100"/>
          <p14:tracePt t="104234" x="3175000" y="5245100"/>
          <p14:tracePt t="104249" x="3149600" y="5251450"/>
          <p14:tracePt t="104266" x="3130550" y="5264150"/>
          <p14:tracePt t="104283" x="3098800" y="5264150"/>
          <p14:tracePt t="104301" x="3060700" y="5264150"/>
          <p14:tracePt t="104316" x="3035300" y="5264150"/>
          <p14:tracePt t="104333" x="3022600" y="5264150"/>
          <p14:tracePt t="104350" x="3016250" y="5264150"/>
          <p14:tracePt t="104368" x="2997200" y="5257800"/>
          <p14:tracePt t="104383" x="2971800" y="5245100"/>
          <p14:tracePt t="104400" x="2952750" y="5238750"/>
          <p14:tracePt t="104416" x="2940050" y="5232400"/>
          <p14:tracePt t="104434" x="2933700" y="5226050"/>
          <p14:tracePt t="104450" x="2927350" y="5219700"/>
          <p14:tracePt t="104466" x="2921000" y="5207000"/>
          <p14:tracePt t="104483" x="2908300" y="5200650"/>
          <p14:tracePt t="104501" x="2889250" y="5168900"/>
          <p14:tracePt t="104516" x="2876550" y="5143500"/>
          <p14:tracePt t="104533" x="2870200" y="5124450"/>
          <p14:tracePt t="104550" x="2870200" y="5092700"/>
          <p14:tracePt t="104567" x="2870200" y="5060950"/>
          <p14:tracePt t="104583" x="2870200" y="5029200"/>
          <p14:tracePt t="104600" x="2870200" y="5003800"/>
          <p14:tracePt t="104617" x="2870200" y="4991100"/>
          <p14:tracePt t="104634" x="2870200" y="4984750"/>
          <p14:tracePt t="104650" x="2882900" y="4965700"/>
          <p14:tracePt t="104667" x="2908300" y="4953000"/>
          <p14:tracePt t="104683" x="2933700" y="4940300"/>
          <p14:tracePt t="104701" x="2965450" y="4927600"/>
          <p14:tracePt t="104717" x="2984500" y="4927600"/>
          <p14:tracePt t="104733" x="3009900" y="4927600"/>
          <p14:tracePt t="104750" x="3054350" y="4927600"/>
          <p14:tracePt t="104768" x="3105150" y="4933950"/>
          <p14:tracePt t="104783" x="3136900" y="4940300"/>
          <p14:tracePt t="104805" x="3136900" y="4946650"/>
          <p14:tracePt t="104817" x="3143250" y="4946650"/>
          <p14:tracePt t="104835" x="3162300" y="4972050"/>
          <p14:tracePt t="104850" x="3175000" y="4991100"/>
          <p14:tracePt t="104867" x="3200400" y="5022850"/>
          <p14:tracePt t="104884" x="3206750" y="5048250"/>
          <p14:tracePt t="104884" x="3213100" y="5067300"/>
          <p14:tracePt t="104901" x="3219450" y="5086350"/>
          <p14:tracePt t="104917" x="3219450" y="5092700"/>
          <p14:tracePt t="104934" x="3219450" y="5105400"/>
          <p14:tracePt t="104950" x="3225800" y="5105400"/>
          <p14:tracePt t="104968" x="3232150" y="5124450"/>
          <p14:tracePt t="104984" x="3232150" y="5137150"/>
          <p14:tracePt t="105001" x="3232150" y="5156200"/>
          <p14:tracePt t="105017" x="3232150" y="5168900"/>
          <p14:tracePt t="105035" x="3232150" y="5187950"/>
          <p14:tracePt t="105051" x="3232150" y="5200650"/>
          <p14:tracePt t="105067" x="3232150" y="5219700"/>
          <p14:tracePt t="105084" x="3232150" y="5238750"/>
          <p14:tracePt t="105101" x="3219450" y="5251450"/>
          <p14:tracePt t="105117" x="3213100" y="5257800"/>
          <p14:tracePt t="105134" x="3187700" y="5264150"/>
          <p14:tracePt t="105150" x="3168650" y="5264150"/>
          <p14:tracePt t="105168" x="3136900" y="5264150"/>
          <p14:tracePt t="105184" x="3098800" y="5264150"/>
          <p14:tracePt t="105200" x="3067050" y="5264150"/>
          <p14:tracePt t="105218" x="3041650" y="5264150"/>
          <p14:tracePt t="105235" x="3009900" y="5264150"/>
          <p14:tracePt t="105251" x="2978150" y="5264150"/>
          <p14:tracePt t="105268" x="2946400" y="5257800"/>
          <p14:tracePt t="105269" x="2933700" y="5257800"/>
          <p14:tracePt t="105284" x="2901950" y="5238750"/>
          <p14:tracePt t="105302" x="2889250" y="5226050"/>
          <p14:tracePt t="105318" x="2870200" y="5219700"/>
          <p14:tracePt t="105334" x="2851150" y="5207000"/>
          <p14:tracePt t="105351" x="2838450" y="5194300"/>
          <p14:tracePt t="105369" x="2819400" y="5175250"/>
          <p14:tracePt t="105384" x="2806700" y="5162550"/>
          <p14:tracePt t="105401" x="2794000" y="5137150"/>
          <p14:tracePt t="105417" x="2787650" y="5111750"/>
          <p14:tracePt t="105435" x="2781300" y="5080000"/>
          <p14:tracePt t="105451" x="2781300" y="5035550"/>
          <p14:tracePt t="105468" x="2781300" y="5003800"/>
          <p14:tracePt t="105469" x="2800350" y="4978400"/>
          <p14:tracePt t="105485" x="2851150" y="4933950"/>
          <p14:tracePt t="105502" x="2895600" y="4908550"/>
          <p14:tracePt t="105518" x="2946400" y="4895850"/>
          <p14:tracePt t="105534" x="3009900" y="4895850"/>
          <p14:tracePt t="105551" x="3086100" y="4895850"/>
          <p14:tracePt t="105569" x="3155950" y="4908550"/>
          <p14:tracePt t="105585" x="3200400" y="4933950"/>
          <p14:tracePt t="105601" x="3225800" y="4953000"/>
          <p14:tracePt t="105618" x="3238500" y="4965700"/>
          <p14:tracePt t="105635" x="3257550" y="4991100"/>
          <p14:tracePt t="105651" x="3263900" y="5010150"/>
          <p14:tracePt t="105668" x="3270250" y="5041900"/>
          <p14:tracePt t="105669" x="3270250" y="5048250"/>
          <p14:tracePt t="105684" x="3276600" y="5067300"/>
          <p14:tracePt t="105702" x="3276600" y="5086350"/>
          <p14:tracePt t="105718" x="3276600" y="5105400"/>
          <p14:tracePt t="105734" x="3276600" y="5118100"/>
          <p14:tracePt t="105751" x="3276600" y="5130800"/>
          <p14:tracePt t="105768" x="3276600" y="5137150"/>
          <p14:tracePt t="105784" x="3276600" y="5149850"/>
          <p14:tracePt t="105805" x="3276600" y="5156200"/>
          <p14:tracePt t="106109" x="3270250" y="5156200"/>
          <p14:tracePt t="106117" x="3270250" y="5162550"/>
          <p14:tracePt t="106132" x="3263900" y="5168900"/>
          <p14:tracePt t="106165" x="3257550" y="5168900"/>
          <p14:tracePt t="106253" x="3257550" y="5175250"/>
          <p14:tracePt t="106269" x="3251200" y="5181600"/>
          <p14:tracePt t="106341" x="3244850" y="5181600"/>
          <p14:tracePt t="106390" x="3238500" y="5181600"/>
          <p14:tracePt t="106396" x="3232150" y="5187950"/>
          <p14:tracePt t="106685" x="3225800" y="5181600"/>
          <p14:tracePt t="106693" x="3232150" y="5162550"/>
          <p14:tracePt t="106702" x="3257550" y="5137150"/>
          <p14:tracePt t="106719" x="3365500" y="5054600"/>
          <p14:tracePt t="106736" x="3587750" y="4933950"/>
          <p14:tracePt t="106752" x="3956050" y="4775200"/>
          <p14:tracePt t="106770" x="4502150" y="4629150"/>
          <p14:tracePt t="106786" x="5099050" y="4502150"/>
          <p14:tracePt t="106802" x="5670550" y="4368800"/>
          <p14:tracePt t="106819" x="6153150" y="4267200"/>
          <p14:tracePt t="106837" x="6686550" y="4191000"/>
          <p14:tracePt t="106852" x="6832600" y="4171950"/>
          <p14:tracePt t="106853" x="6959600" y="4146550"/>
          <p14:tracePt t="106869" x="7156450" y="4127500"/>
          <p14:tracePt t="106885" x="7308850" y="4095750"/>
          <p14:tracePt t="106903" x="7442200" y="4070350"/>
          <p14:tracePt t="106919" x="7550150" y="4051300"/>
          <p14:tracePt t="106935" x="7651750" y="4038600"/>
          <p14:tracePt t="106952" x="7727950" y="4032250"/>
          <p14:tracePt t="106970" x="7778750" y="4025900"/>
          <p14:tracePt t="106985" x="7816850" y="4025900"/>
          <p14:tracePt t="107003" x="7880350" y="4025900"/>
          <p14:tracePt t="107019" x="7943850" y="4025900"/>
          <p14:tracePt t="107037" x="8013700" y="4025900"/>
          <p14:tracePt t="107052" x="8039100" y="4025900"/>
          <p14:tracePt t="107069" x="8070850" y="4038600"/>
          <p14:tracePt t="107086" x="8115300" y="4057650"/>
          <p14:tracePt t="107104" x="8178800" y="4083050"/>
          <p14:tracePt t="107119" x="8248650" y="4108450"/>
          <p14:tracePt t="107136" x="8280400" y="4108450"/>
          <p14:tracePt t="107152" x="8299450" y="4108450"/>
          <p14:tracePt t="107170" x="8312150" y="4121150"/>
          <p14:tracePt t="107186" x="8350250" y="4121150"/>
          <p14:tracePt t="107202" x="8407400" y="4133850"/>
          <p14:tracePt t="107219" x="8464550" y="4140200"/>
          <p14:tracePt t="107237" x="8477250" y="4140200"/>
          <p14:tracePt t="107261" x="8483600" y="4140200"/>
          <p14:tracePt t="107269" x="8496300" y="4140200"/>
          <p14:tracePt t="107286" x="8540750" y="4152900"/>
          <p14:tracePt t="107304" x="8616950" y="4159250"/>
          <p14:tracePt t="107319" x="8693150" y="4171950"/>
          <p14:tracePt t="107336" x="8718550" y="4171950"/>
          <p14:tracePt t="107373" x="8724900" y="4171950"/>
          <p14:tracePt t="107590" x="8731250" y="4171950"/>
          <p14:tracePt t="107597" x="8737600" y="4171950"/>
          <p14:tracePt t="107605" x="8737600" y="4165600"/>
          <p14:tracePt t="107619" x="8756650" y="4165600"/>
          <p14:tracePt t="107636" x="8788400" y="4159250"/>
          <p14:tracePt t="107653" x="8839200" y="4152900"/>
          <p14:tracePt t="107757" x="8845550" y="4152900"/>
          <p14:tracePt t="107781" x="8864600" y="4152900"/>
          <p14:tracePt t="107789" x="8890000" y="4152900"/>
          <p14:tracePt t="107797" x="8928100" y="4152900"/>
          <p14:tracePt t="107805" x="8985250" y="4152900"/>
          <p14:tracePt t="107820" x="9042400" y="4152900"/>
          <p14:tracePt t="107837" x="9137650" y="4152900"/>
          <p14:tracePt t="107853" x="9156700" y="4152900"/>
          <p14:tracePt t="107989" x="9163050" y="4152900"/>
          <p14:tracePt t="107997" x="9163050" y="4165600"/>
          <p14:tracePt t="108005" x="9150350" y="4191000"/>
          <p14:tracePt t="108020" x="9137650" y="4216400"/>
          <p14:tracePt t="108037" x="9099550" y="4298950"/>
          <p14:tracePt t="108053" x="9080500" y="4349750"/>
          <p14:tracePt t="108071" x="9067800" y="4387850"/>
          <p14:tracePt t="108086" x="9061450" y="4406900"/>
          <p14:tracePt t="108103" x="9055100" y="4425950"/>
          <p14:tracePt t="108120" x="9042400" y="4451350"/>
          <p14:tracePt t="108138" x="9036050" y="4464050"/>
          <p14:tracePt t="108153" x="9029700" y="4483100"/>
          <p14:tracePt t="108170" x="9017000" y="4502150"/>
          <p14:tracePt t="108189" x="9017000" y="4508500"/>
          <p14:tracePt t="108293" x="9017000" y="4514850"/>
          <p14:tracePt t="108301" x="9004300" y="4514850"/>
          <p14:tracePt t="108309" x="8985250" y="4514850"/>
          <p14:tracePt t="108320" x="8966200" y="4514850"/>
          <p14:tracePt t="108337" x="8915400" y="4514850"/>
          <p14:tracePt t="108353" x="8870950" y="4514850"/>
          <p14:tracePt t="108371" x="8826500" y="4502150"/>
          <p14:tracePt t="108387" x="8756650" y="4476750"/>
          <p14:tracePt t="108404" x="8731250" y="4457700"/>
          <p14:tracePt t="108420" x="8699500" y="4438650"/>
          <p14:tracePt t="108421" x="8693150" y="4425950"/>
          <p14:tracePt t="108438" x="8680450" y="4400550"/>
          <p14:tracePt t="108454" x="8667750" y="4362450"/>
          <p14:tracePt t="108470" x="8648700" y="4305300"/>
          <p14:tracePt t="108487" x="8642350" y="4267200"/>
          <p14:tracePt t="108505" x="8642350" y="4248150"/>
          <p14:tracePt t="108520" x="8642350" y="4229100"/>
          <p14:tracePt t="108537" x="8667750" y="4197350"/>
          <p14:tracePt t="108554" x="8699500" y="4159250"/>
          <p14:tracePt t="108571" x="8750300" y="4133850"/>
          <p14:tracePt t="108587" x="8832850" y="4108450"/>
          <p14:tracePt t="108604" x="8915400" y="4102100"/>
          <p14:tracePt t="108621" x="9042400" y="4102100"/>
          <p14:tracePt t="108639" x="9099550" y="4102100"/>
          <p14:tracePt t="108654" x="9137650" y="4121150"/>
          <p14:tracePt t="108670" x="9169400" y="4140200"/>
          <p14:tracePt t="108687" x="9194800" y="4178300"/>
          <p14:tracePt t="108705" x="9232900" y="4229100"/>
          <p14:tracePt t="108721" x="9251950" y="4273550"/>
          <p14:tracePt t="108737" x="9251950" y="4292600"/>
          <p14:tracePt t="108754" x="9251950" y="4318000"/>
          <p14:tracePt t="108771" x="9251950" y="4330700"/>
          <p14:tracePt t="108787" x="9251950" y="4349750"/>
          <p14:tracePt t="108789" x="9245600" y="4362450"/>
          <p14:tracePt t="108805" x="9239250" y="4375150"/>
          <p14:tracePt t="108821" x="9232900" y="4375150"/>
          <p14:tracePt t="108838" x="9226550" y="4387850"/>
          <p14:tracePt t="108854" x="9220200" y="4387850"/>
          <p14:tracePt t="108871" x="9207500" y="4394200"/>
          <p14:tracePt t="108887" x="9201150" y="4400550"/>
          <p14:tracePt t="108909" x="9194800" y="4406900"/>
          <p14:tracePt t="108934" x="9194800" y="4413250"/>
          <p14:tracePt t="108949" x="9188450" y="4419600"/>
          <p14:tracePt t="108965" x="9182100" y="4419600"/>
          <p14:tracePt t="108973" x="9182100" y="4425950"/>
          <p14:tracePt t="108987" x="9175750" y="4438650"/>
          <p14:tracePt t="109004" x="9175750" y="4445000"/>
          <p14:tracePt t="109021" x="9169400" y="4451350"/>
          <p14:tracePt t="109302" x="9163050" y="4457700"/>
          <p14:tracePt t="109309" x="9124950" y="4476750"/>
          <p14:tracePt t="109321" x="9061450" y="4489450"/>
          <p14:tracePt t="109338" x="8934450" y="4540250"/>
          <p14:tracePt t="109354" x="8801100" y="4591050"/>
          <p14:tracePt t="109372" x="8636000" y="4654550"/>
          <p14:tracePt t="109388" x="8597900" y="4667250"/>
          <p14:tracePt t="109405" x="8534400" y="4705350"/>
          <p14:tracePt t="109406" x="8515350" y="4724400"/>
          <p14:tracePt t="109422" x="8483600" y="4756150"/>
          <p14:tracePt t="109439" x="8458200" y="4775200"/>
          <p14:tracePt t="109454" x="8420100" y="4800600"/>
          <p14:tracePt t="109472" x="8401050" y="4806950"/>
          <p14:tracePt t="109488" x="8382000" y="4819650"/>
          <p14:tracePt t="109517" x="8375650" y="4826000"/>
          <p14:tracePt t="109533" x="8369300" y="4832350"/>
          <p14:tracePt t="109565" x="8362950" y="4832350"/>
          <p14:tracePt t="109573" x="8356600" y="4832350"/>
          <p14:tracePt t="109581" x="8350250" y="4832350"/>
          <p14:tracePt t="109589" x="8324850" y="4832350"/>
          <p14:tracePt t="109605" x="8286750" y="4832350"/>
          <p14:tracePt t="109622" x="8261350" y="4832350"/>
          <p14:tracePt t="109638" x="8229600" y="4832350"/>
          <p14:tracePt t="109656" x="8204200" y="4826000"/>
          <p14:tracePt t="109671" x="8166100" y="4806950"/>
          <p14:tracePt t="109688" x="8140700" y="4800600"/>
          <p14:tracePt t="109705" x="8128000" y="4794250"/>
          <p14:tracePt t="109722" x="8121650" y="4794250"/>
          <p14:tracePt t="109790" x="8121650" y="4787900"/>
          <p14:tracePt t="109805" x="8121650" y="4775200"/>
          <p14:tracePt t="109829" x="8121650" y="4768850"/>
          <p14:tracePt t="109838" x="8121650" y="4762500"/>
          <p14:tracePt t="109853" x="8115300" y="4756150"/>
          <p14:tracePt t="109877" x="8108950" y="4749800"/>
          <p14:tracePt t="109909" x="8108950" y="4743450"/>
          <p14:tracePt t="109917" x="8102600" y="4730750"/>
          <p14:tracePt t="109925" x="8096250" y="4718050"/>
          <p14:tracePt t="109938" x="8089900" y="4699000"/>
          <p14:tracePt t="109956" x="8077200" y="4679950"/>
          <p14:tracePt t="109972" x="8064500" y="4648200"/>
          <p14:tracePt t="109988" x="8045450" y="4629150"/>
          <p14:tracePt t="109990" x="8045450" y="4622800"/>
          <p14:tracePt t="110005" x="8039100" y="4610100"/>
          <p14:tracePt t="110023" x="8032750" y="4591050"/>
          <p14:tracePt t="110039" x="8032750" y="4572000"/>
          <p14:tracePt t="110056" x="8032750" y="4559300"/>
          <p14:tracePt t="110072" x="8032750" y="4533900"/>
          <p14:tracePt t="110090" x="8032750" y="4521200"/>
          <p14:tracePt t="110105" x="8058150" y="4489450"/>
          <p14:tracePt t="110122" x="8083550" y="4464050"/>
          <p14:tracePt t="110139" x="8134350" y="4445000"/>
          <p14:tracePt t="110156" x="8185150" y="4419600"/>
          <p14:tracePt t="110172" x="8216900" y="4406900"/>
          <p14:tracePt t="110189" x="8261350" y="4387850"/>
          <p14:tracePt t="110205" x="8280400" y="4387850"/>
          <p14:tracePt t="110223" x="8305800" y="4387850"/>
          <p14:tracePt t="110239" x="8350250" y="4387850"/>
          <p14:tracePt t="110255" x="8388350" y="4387850"/>
          <p14:tracePt t="110272" x="8445500" y="4387850"/>
          <p14:tracePt t="110290" x="8483600" y="4387850"/>
          <p14:tracePt t="110305" x="8528050" y="4387850"/>
          <p14:tracePt t="110322" x="8566150" y="4413250"/>
          <p14:tracePt t="110339" x="8597900" y="4419600"/>
          <p14:tracePt t="110356" x="8610600" y="4432300"/>
          <p14:tracePt t="110372" x="8616950" y="4432300"/>
          <p14:tracePt t="110389" x="8636000" y="4464050"/>
          <p14:tracePt t="110405" x="8636000" y="4489450"/>
          <p14:tracePt t="110423" x="8648700" y="4527550"/>
          <p14:tracePt t="110439" x="8648700" y="4552950"/>
          <p14:tracePt t="110455" x="8648700" y="4578350"/>
          <p14:tracePt t="110472" x="8648700" y="4603750"/>
          <p14:tracePt t="110490" x="8642350" y="4622800"/>
          <p14:tracePt t="110505" x="8610600" y="4660900"/>
          <p14:tracePt t="110523" x="8585200" y="4679950"/>
          <p14:tracePt t="110539" x="8566150" y="4699000"/>
          <p14:tracePt t="110557" x="8509000" y="4730750"/>
          <p14:tracePt t="110572" x="8496300" y="4737100"/>
          <p14:tracePt t="110589" x="8426450" y="4743450"/>
          <p14:tracePt t="110606" x="8362950" y="4749800"/>
          <p14:tracePt t="110623" x="8293100" y="4749800"/>
          <p14:tracePt t="110639" x="8235950" y="4749800"/>
          <p14:tracePt t="110656" x="8185150" y="4749800"/>
          <p14:tracePt t="110672" x="8140700" y="4749800"/>
          <p14:tracePt t="110690" x="8096250" y="4749800"/>
          <p14:tracePt t="110706" x="8064500" y="4749800"/>
          <p14:tracePt t="110722" x="8026400" y="4743450"/>
          <p14:tracePt t="110739" x="8001000" y="4730750"/>
          <p14:tracePt t="110757" x="7962900" y="4711700"/>
          <p14:tracePt t="110773" x="7943850" y="4699000"/>
          <p14:tracePt t="110790" x="7912100" y="4667250"/>
          <p14:tracePt t="110806" x="7893050" y="4641850"/>
          <p14:tracePt t="110823" x="7880350" y="4616450"/>
          <p14:tracePt t="110839" x="7867650" y="4597400"/>
          <p14:tracePt t="110856" x="7867650" y="4565650"/>
          <p14:tracePt t="110873" x="7867650" y="4533900"/>
          <p14:tracePt t="110890" x="7867650" y="4514850"/>
          <p14:tracePt t="110906" x="7874000" y="4470400"/>
          <p14:tracePt t="110923" x="7893050" y="4451350"/>
          <p14:tracePt t="110939" x="7937500" y="4419600"/>
          <p14:tracePt t="110957" x="8013700" y="4400550"/>
          <p14:tracePt t="110973" x="8083550" y="4394200"/>
          <p14:tracePt t="110990" x="8159750" y="4394200"/>
          <p14:tracePt t="111006" x="8229600" y="4394200"/>
          <p14:tracePt t="111024" x="8299450" y="4394200"/>
          <p14:tracePt t="111039" x="8356600" y="4394200"/>
          <p14:tracePt t="111056" x="8432800" y="4413250"/>
          <p14:tracePt t="111073" x="8489950" y="4438650"/>
          <p14:tracePt t="111090" x="8572500" y="4464050"/>
          <p14:tracePt t="111107" x="8642350" y="4483100"/>
          <p14:tracePt t="111123" x="8699500" y="4495800"/>
          <p14:tracePt t="111139" x="8712200" y="4502150"/>
          <p14:tracePt t="111157" x="8718550" y="4514850"/>
          <p14:tracePt t="111173" x="8731250" y="4533900"/>
          <p14:tracePt t="111190" x="8731250" y="4559300"/>
          <p14:tracePt t="111206" x="8731250" y="4578350"/>
          <p14:tracePt t="111224" x="8731250" y="4597400"/>
          <p14:tracePt t="111239" x="8731250" y="4616450"/>
          <p14:tracePt t="111257" x="8724900" y="4641850"/>
          <p14:tracePt t="111273" x="8699500" y="4660900"/>
          <p14:tracePt t="111290" x="8674100" y="4692650"/>
          <p14:tracePt t="111307" x="8648700" y="4718050"/>
          <p14:tracePt t="111323" x="8597900" y="4743450"/>
          <p14:tracePt t="111340" x="8547100" y="4762500"/>
          <p14:tracePt t="111357" x="8445500" y="4781550"/>
          <p14:tracePt t="111373" x="8401050" y="4787900"/>
          <p14:tracePt t="111389" x="8356600" y="4787900"/>
          <p14:tracePt t="111407" x="8318500" y="4787900"/>
          <p14:tracePt t="111424" x="8293100" y="4787900"/>
          <p14:tracePt t="111440" x="8267700" y="4781550"/>
          <p14:tracePt t="111457" x="8229600" y="4762500"/>
          <p14:tracePt t="111473" x="8185150" y="4730750"/>
          <p14:tracePt t="111491" x="8159750" y="4711700"/>
          <p14:tracePt t="111507" x="8134350" y="4692650"/>
          <p14:tracePt t="111524" x="8115300" y="4660900"/>
          <p14:tracePt t="111540" x="8102600" y="4622800"/>
          <p14:tracePt t="111558" x="8096250" y="4559300"/>
          <p14:tracePt t="111573" x="8096250" y="4514850"/>
          <p14:tracePt t="111590" x="8096250" y="4483100"/>
          <p14:tracePt t="111607" x="8108950" y="4438650"/>
          <p14:tracePt t="111624" x="8140700" y="4387850"/>
          <p14:tracePt t="111640" x="8172450" y="4368800"/>
          <p14:tracePt t="111657" x="8216900" y="4362450"/>
          <p14:tracePt t="111673" x="8267700" y="4349750"/>
          <p14:tracePt t="111691" x="8312150" y="4349750"/>
          <p14:tracePt t="111707" x="8362950" y="4349750"/>
          <p14:tracePt t="111724" x="8426450" y="4349750"/>
          <p14:tracePt t="111740" x="8496300" y="4368800"/>
          <p14:tracePt t="111758" x="8547100" y="4400550"/>
          <p14:tracePt t="111773" x="8578850" y="4432300"/>
          <p14:tracePt t="111791" x="8591550" y="4451350"/>
          <p14:tracePt t="111807" x="8597900" y="4476750"/>
          <p14:tracePt t="111825" x="8610600" y="4508500"/>
          <p14:tracePt t="111840" x="8616950" y="4540250"/>
          <p14:tracePt t="111857" x="8623300" y="4565650"/>
          <p14:tracePt t="111873" x="8623300" y="4591050"/>
          <p14:tracePt t="111891" x="8623300" y="4616450"/>
          <p14:tracePt t="111907" x="8623300" y="4629150"/>
          <p14:tracePt t="111924" x="8623300" y="4648200"/>
          <p14:tracePt t="111940" x="8623300" y="4660900"/>
          <p14:tracePt t="111941" x="8616950" y="4667250"/>
          <p14:tracePt t="111958" x="8616950" y="4673600"/>
          <p14:tracePt t="111973" x="8597900" y="4692650"/>
          <p14:tracePt t="111991" x="8559800" y="4705350"/>
          <p14:tracePt t="112008" x="8509000" y="4724400"/>
          <p14:tracePt t="112025" x="8451850" y="4743450"/>
          <p14:tracePt t="112040" x="8401050" y="4749800"/>
          <p14:tracePt t="112057" x="8362950" y="4756150"/>
          <p14:tracePt t="112074" x="8331200" y="4762500"/>
          <p14:tracePt t="112091" x="8305800" y="4762500"/>
          <p14:tracePt t="112107" x="8267700" y="4762500"/>
          <p14:tracePt t="112124" x="8229600" y="4762500"/>
          <p14:tracePt t="112141" x="8166100" y="4756150"/>
          <p14:tracePt t="112158" x="8140700" y="4749800"/>
          <p14:tracePt t="112174" x="8121650" y="4737100"/>
          <p14:tracePt t="112190" x="8102600" y="4730750"/>
          <p14:tracePt t="112207" x="8089900" y="4718050"/>
          <p14:tracePt t="112225" x="8070850" y="4711700"/>
          <p14:tracePt t="112240" x="8058150" y="4692650"/>
          <p14:tracePt t="112257" x="8045450" y="4686300"/>
          <p14:tracePt t="112274" x="8026400" y="4667250"/>
          <p14:tracePt t="112291" x="8020050" y="4654550"/>
          <p14:tracePt t="112307" x="8007350" y="4622800"/>
          <p14:tracePt t="112324" x="7994650" y="4610100"/>
          <p14:tracePt t="112341" x="7994650" y="4584700"/>
          <p14:tracePt t="112342" x="7994650" y="4572000"/>
          <p14:tracePt t="112358" x="7994650" y="4552950"/>
          <p14:tracePt t="112374" x="7994650" y="4521200"/>
          <p14:tracePt t="112391" x="8013700" y="4483100"/>
          <p14:tracePt t="112408" x="8051800" y="4432300"/>
          <p14:tracePt t="112425" x="8102600" y="4394200"/>
          <p14:tracePt t="112441" x="8178800" y="4362450"/>
          <p14:tracePt t="112457" x="8248650" y="4349750"/>
          <p14:tracePt t="112474" x="8299450" y="4349750"/>
          <p14:tracePt t="112492" x="8356600" y="4349750"/>
          <p14:tracePt t="112508" x="8413750" y="4349750"/>
          <p14:tracePt t="112510" x="8451850" y="4356100"/>
          <p14:tracePt t="112525" x="8489950" y="4368800"/>
          <p14:tracePt t="112541" x="8566150" y="4400550"/>
          <p14:tracePt t="112542" x="8591550" y="4413250"/>
          <p14:tracePt t="112559" x="8629650" y="4445000"/>
          <p14:tracePt t="112574" x="8655050" y="4470400"/>
          <p14:tracePt t="112591" x="8674100" y="4502150"/>
          <p14:tracePt t="112608" x="8686800" y="4521200"/>
          <p14:tracePt t="112625" x="8699500" y="4552950"/>
          <p14:tracePt t="112641" x="8705850" y="4572000"/>
          <p14:tracePt t="112658" x="8712200" y="4591050"/>
          <p14:tracePt t="112674" x="8712200" y="4616450"/>
          <p14:tracePt t="112692" x="8712200" y="4635500"/>
          <p14:tracePt t="112708" x="8712200" y="4648200"/>
          <p14:tracePt t="112724" x="8705850" y="4679950"/>
          <p14:tracePt t="112741" x="8674100" y="4705350"/>
          <p14:tracePt t="112759" x="8655050" y="4724400"/>
          <p14:tracePt t="112774" x="8642350" y="4737100"/>
          <p14:tracePt t="112791" x="8623300" y="4743450"/>
          <p14:tracePt t="112808" x="8604250" y="4749800"/>
          <p14:tracePt t="112826" x="8540750" y="4756150"/>
          <p14:tracePt t="112842" x="8470900" y="4756150"/>
          <p14:tracePt t="112858" x="8407400" y="4756150"/>
          <p14:tracePt t="112874" x="8343900" y="4756150"/>
          <p14:tracePt t="112892" x="8305800" y="4756150"/>
          <p14:tracePt t="112908" x="8286750" y="4756150"/>
          <p14:tracePt t="112925" x="8248650" y="4756150"/>
          <p14:tracePt t="112926" x="8223250" y="4756150"/>
          <p14:tracePt t="112942" x="8159750" y="4756150"/>
          <p14:tracePt t="112959" x="8089900" y="4756150"/>
          <p14:tracePt t="112975" x="8045450" y="4756150"/>
          <p14:tracePt t="112991" x="8026400" y="4743450"/>
          <p14:tracePt t="113008" x="8013700" y="4737100"/>
          <p14:tracePt t="113025" x="8007350" y="4730750"/>
          <p14:tracePt t="113042" x="7988300" y="4711700"/>
          <p14:tracePt t="113058" x="7969250" y="4692650"/>
          <p14:tracePt t="113075" x="7969250" y="4679950"/>
          <p14:tracePt t="113092" x="7962900" y="4673600"/>
          <p14:tracePt t="113108" x="7956550" y="4635500"/>
          <p14:tracePt t="113110" x="7956550" y="4616450"/>
          <p14:tracePt t="113125" x="7956550" y="4584700"/>
          <p14:tracePt t="113125" x="7956550" y="4572000"/>
          <p14:tracePt t="113142" x="7956550" y="4546600"/>
          <p14:tracePt t="113159" x="7962900" y="4514850"/>
          <p14:tracePt t="113175" x="7981950" y="4489450"/>
          <p14:tracePt t="113191" x="8013700" y="4457700"/>
          <p14:tracePt t="113208" x="8070850" y="4425950"/>
          <p14:tracePt t="113226" x="8128000" y="4413250"/>
          <p14:tracePt t="113241" x="8210550" y="4394200"/>
          <p14:tracePt t="113259" x="8299450" y="4387850"/>
          <p14:tracePt t="113275" x="8388350" y="4387850"/>
          <p14:tracePt t="113293" x="8458200" y="4387850"/>
          <p14:tracePt t="113293" x="8477250" y="4387850"/>
          <p14:tracePt t="113308" x="8502650" y="4394200"/>
          <p14:tracePt t="113325" x="8528050" y="4413250"/>
          <p14:tracePt t="113341" x="8553450" y="4432300"/>
          <p14:tracePt t="113359" x="8572500" y="4457700"/>
          <p14:tracePt t="113375" x="8585200" y="4476750"/>
          <p14:tracePt t="113392" x="8585200" y="4489450"/>
          <p14:tracePt t="113408" x="8585200" y="4514850"/>
          <p14:tracePt t="113426" x="8585200" y="4533900"/>
          <p14:tracePt t="113442" x="8585200" y="4546600"/>
          <p14:tracePt t="113502" x="8585200" y="4552950"/>
          <p14:tracePt t="113526" x="8572500" y="4559300"/>
          <p14:tracePt t="113542" x="8566150" y="4559300"/>
          <p14:tracePt t="113549" x="8566150" y="4565650"/>
          <p14:tracePt t="113558" x="8559800" y="4565650"/>
          <p14:tracePt t="113576" x="8553450" y="4572000"/>
          <p14:tracePt t="113592" x="8540750" y="4572000"/>
          <p14:tracePt t="113609" x="8502650" y="4578350"/>
          <p14:tracePt t="113625" x="8451850" y="4584700"/>
          <p14:tracePt t="113643" x="8375650" y="4584700"/>
          <p14:tracePt t="113659" x="8280400" y="4584700"/>
          <p14:tracePt t="113675" x="8159750" y="4584700"/>
          <p14:tracePt t="113692" x="8020050" y="4584700"/>
          <p14:tracePt t="113710" x="7696200" y="4584700"/>
          <p14:tracePt t="113725" x="7315200" y="4584700"/>
          <p14:tracePt t="113742" x="6781800" y="4527550"/>
          <p14:tracePt t="113759" x="6305550" y="4483100"/>
          <p14:tracePt t="113776" x="5949950" y="4483100"/>
          <p14:tracePt t="113792" x="5759450" y="4483100"/>
          <p14:tracePt t="113809" x="5670550" y="4489450"/>
          <p14:tracePt t="113825" x="5632450" y="4489450"/>
          <p14:tracePt t="113843" x="5600700" y="4489450"/>
          <p14:tracePt t="113859" x="5568950" y="4489450"/>
          <p14:tracePt t="113875" x="5537200" y="4489450"/>
          <p14:tracePt t="113892" x="5530850" y="4502150"/>
          <p14:tracePt t="114279" x="5524500" y="4502150"/>
          <p14:tracePt t="114286" x="5518150" y="4502150"/>
          <p14:tracePt t="114293" x="5511800" y="4502150"/>
          <p14:tracePt t="114309" x="5505450" y="4502150"/>
          <p14:tracePt t="114326" x="5480050" y="4502150"/>
          <p14:tracePt t="114342" x="5473700" y="4508500"/>
          <p14:tracePt t="114360" x="5467350" y="4508500"/>
          <p14:tracePt t="114382" x="5454650" y="4508500"/>
          <p14:tracePt t="114393" x="5441950" y="4508500"/>
          <p14:tracePt t="114410" x="5422900" y="4508500"/>
          <p14:tracePt t="114427" x="5391150" y="4508500"/>
          <p14:tracePt t="114443" x="5353050" y="4508500"/>
          <p14:tracePt t="114460" x="5308600" y="4508500"/>
          <p14:tracePt t="114476" x="5270500" y="4508500"/>
          <p14:tracePt t="114494" x="5207000" y="4508500"/>
          <p14:tracePt t="114509" x="5130800" y="4508500"/>
          <p14:tracePt t="114526" x="5035550" y="4508500"/>
          <p14:tracePt t="114543" x="4914900" y="4508500"/>
          <p14:tracePt t="114560" x="4800600" y="4508500"/>
          <p14:tracePt t="114576" x="4699000" y="4508500"/>
          <p14:tracePt t="114593" x="4591050" y="4508500"/>
          <p14:tracePt t="114609" x="4476750" y="4527550"/>
          <p14:tracePt t="114627" x="4343400" y="4527550"/>
          <p14:tracePt t="114643" x="4171950" y="4533900"/>
          <p14:tracePt t="114660" x="3956050" y="4533900"/>
          <p14:tracePt t="114676" x="3702050" y="4533900"/>
          <p14:tracePt t="114694" x="3333750" y="4533900"/>
          <p14:tracePt t="114709" x="3162300" y="4533900"/>
          <p14:tracePt t="114726" x="3035300" y="4533900"/>
          <p14:tracePt t="114743" x="2940050" y="4533900"/>
          <p14:tracePt t="114761" x="2857500" y="4533900"/>
          <p14:tracePt t="114776" x="2755900" y="4533900"/>
          <p14:tracePt t="114793" x="2609850" y="4508500"/>
          <p14:tracePt t="114809" x="2470150" y="4489450"/>
          <p14:tracePt t="114827" x="2349500" y="4470400"/>
          <p14:tracePt t="114843" x="2292350" y="4457700"/>
          <p14:tracePt t="114860" x="2279650" y="4457700"/>
          <p14:tracePt t="114876" x="2273300" y="4457700"/>
          <p14:tracePt t="114894" x="2235200" y="4432300"/>
          <p14:tracePt t="114910" x="2184400" y="4406900"/>
          <p14:tracePt t="114926" x="2178050" y="4400550"/>
          <p14:tracePt t="114943" x="2171700" y="4400550"/>
          <p14:tracePt t="114981" x="2165350" y="4394200"/>
          <p14:tracePt t="114990" x="2152650" y="4387850"/>
          <p14:tracePt t="114998" x="2152650" y="4381500"/>
          <p14:tracePt t="115010" x="2146300" y="4368800"/>
          <p14:tracePt t="115027" x="2133600" y="4356100"/>
          <p14:tracePt t="115043" x="2133600" y="4337050"/>
          <p14:tracePt t="115060" x="2127250" y="4337050"/>
          <p14:tracePt t="115414" x="2127250" y="4330700"/>
          <p14:tracePt t="115422" x="2120900" y="4324350"/>
          <p14:tracePt t="115566" x="2120900" y="4337050"/>
          <p14:tracePt t="115574" x="2114550" y="4343400"/>
          <p14:tracePt t="115581" x="2108200" y="4356100"/>
          <p14:tracePt t="115594" x="2101850" y="4362450"/>
          <p14:tracePt t="115610" x="2089150" y="4375150"/>
          <p14:tracePt t="115627" x="2063750" y="4387850"/>
          <p14:tracePt t="115645" x="2025650" y="4400550"/>
          <p14:tracePt t="115661" x="2006600" y="4400550"/>
          <p14:tracePt t="115677" x="1962150" y="4400550"/>
          <p14:tracePt t="115678" x="1936750" y="4400550"/>
          <p14:tracePt t="115695" x="1854200" y="4394200"/>
          <p14:tracePt t="115711" x="1746250" y="4356100"/>
          <p14:tracePt t="115727" x="1663700" y="4318000"/>
          <p14:tracePt t="115744" x="1638300" y="4305300"/>
          <p14:tracePt t="115760" x="1612900" y="4267200"/>
          <p14:tracePt t="115778" x="1587500" y="4197350"/>
          <p14:tracePt t="115794" x="1568450" y="4140200"/>
          <p14:tracePt t="115810" x="1568450" y="4095750"/>
          <p14:tracePt t="115827" x="1568450" y="4057650"/>
          <p14:tracePt t="115845" x="1568450" y="4006850"/>
          <p14:tracePt t="115845" x="1568450" y="3981450"/>
          <p14:tracePt t="115861" x="1587500" y="3949700"/>
          <p14:tracePt t="115877" x="1663700" y="3848100"/>
          <p14:tracePt t="115895" x="1727200" y="3797300"/>
          <p14:tracePt t="115912" x="1758950" y="3790950"/>
          <p14:tracePt t="115927" x="1797050" y="3790950"/>
          <p14:tracePt t="115945" x="1860550" y="3797300"/>
          <p14:tracePt t="115961" x="1917700" y="3841750"/>
          <p14:tracePt t="115979" x="1955800" y="3867150"/>
          <p14:tracePt t="115994" x="1968500" y="3879850"/>
          <p14:tracePt t="116011" x="1968500" y="3886200"/>
          <p14:tracePt t="116027" x="1968500" y="3892550"/>
          <p14:tracePt t="116045" x="1968500" y="3917950"/>
          <p14:tracePt t="116062" x="1968500" y="3937000"/>
          <p14:tracePt t="116077" x="1968500" y="3975100"/>
          <p14:tracePt t="116094" x="1968500" y="4006850"/>
          <p14:tracePt t="116112" x="1962150" y="4051300"/>
          <p14:tracePt t="116128" x="1955800" y="4070350"/>
          <p14:tracePt t="116144" x="1949450" y="4102100"/>
          <p14:tracePt t="116161" x="1936750" y="4133850"/>
          <p14:tracePt t="116179" x="1930400" y="4159250"/>
          <p14:tracePt t="116194" x="1917700" y="4197350"/>
          <p14:tracePt t="116211" x="1898650" y="4229100"/>
          <p14:tracePt t="116228" x="1898650" y="4235450"/>
          <p14:tracePt t="116245" x="1892300" y="4248150"/>
          <p14:tracePt t="116261" x="1885950" y="4248150"/>
          <p14:tracePt t="116278" x="1873250" y="4254500"/>
          <p14:tracePt t="116294" x="1860550" y="4260850"/>
          <p14:tracePt t="116312" x="1841500" y="4267200"/>
          <p14:tracePt t="116328" x="1828800" y="4273550"/>
          <p14:tracePt t="116344" x="1816100" y="4279900"/>
          <p14:tracePt t="116361" x="1797050" y="4279900"/>
          <p14:tracePt t="116379" x="1778000" y="4279900"/>
          <p14:tracePt t="116394" x="1739900" y="4279900"/>
          <p14:tracePt t="116411" x="1695450" y="4279900"/>
          <p14:tracePt t="116428" x="1682750" y="4279900"/>
          <p14:tracePt t="116446" x="1663700" y="4279900"/>
          <p14:tracePt t="116461" x="1657350" y="4279900"/>
          <p14:tracePt t="116478" x="1644650" y="4279900"/>
          <p14:tracePt t="116495" x="1612900" y="4273550"/>
          <p14:tracePt t="116512" x="1574800" y="4248150"/>
          <p14:tracePt t="116528" x="1555750" y="4216400"/>
          <p14:tracePt t="116544" x="1536700" y="4171950"/>
          <p14:tracePt t="116561" x="1530350" y="4121150"/>
          <p14:tracePt t="116579" x="1530350" y="4051300"/>
          <p14:tracePt t="116595" x="1530350" y="3994150"/>
          <p14:tracePt t="116611" x="1530350" y="3956050"/>
          <p14:tracePt t="116628" x="1530350" y="3917950"/>
          <p14:tracePt t="116646" x="1651000" y="3886200"/>
          <p14:tracePt t="116661" x="1695450" y="3886200"/>
          <p14:tracePt t="116678" x="1765300" y="3886200"/>
          <p14:tracePt t="116695" x="1803400" y="3892550"/>
          <p14:tracePt t="116712" x="1828800" y="3924300"/>
          <p14:tracePt t="116728" x="1847850" y="3962400"/>
          <p14:tracePt t="116745" x="1854200" y="3981450"/>
          <p14:tracePt t="116761" x="1854200" y="3994150"/>
          <p14:tracePt t="116779" x="1860550" y="4013200"/>
          <p14:tracePt t="116795" x="1860550" y="4019550"/>
          <p14:tracePt t="116830" x="1860550" y="4025900"/>
          <p14:tracePt t="116846" x="1860550" y="4032250"/>
          <p14:tracePt t="116862" x="1860550" y="4038600"/>
          <p14:tracePt t="116870" x="1860550" y="4051300"/>
          <p14:tracePt t="116878" x="1860550" y="4057650"/>
          <p14:tracePt t="116895" x="1847850" y="4095750"/>
          <p14:tracePt t="116912" x="1841500" y="4114800"/>
          <p14:tracePt t="116929" x="1828800" y="4152900"/>
          <p14:tracePt t="116945" x="1822450" y="4171950"/>
          <p14:tracePt t="116962" x="1822450" y="4197350"/>
          <p14:tracePt t="116978" x="1822450" y="4203700"/>
          <p14:tracePt t="116996" x="1809750" y="4216400"/>
          <p14:tracePt t="117012" x="1809750" y="4222750"/>
          <p14:tracePt t="117038" x="1803400" y="4229100"/>
          <p14:tracePt t="117062" x="1797050" y="4235450"/>
          <p14:tracePt t="117094" x="1797050" y="4241800"/>
          <p14:tracePt t="117102" x="1790700" y="4241800"/>
          <p14:tracePt t="117447" x="1790700" y="4229100"/>
          <p14:tracePt t="117454" x="1790700" y="4222750"/>
          <p14:tracePt t="117462" x="1790700" y="4203700"/>
          <p14:tracePt t="117479" x="1797050" y="4159250"/>
          <p14:tracePt t="117495" x="1797050" y="4140200"/>
          <p14:tracePt t="117512" x="1803400" y="4127500"/>
          <p14:tracePt t="117662" x="1797050" y="4127500"/>
          <p14:tracePt t="117735" x="1790700" y="4127500"/>
          <p14:tracePt t="117758" x="1790700" y="4133850"/>
          <p14:tracePt t="117766" x="1790700" y="4140200"/>
          <p14:tracePt t="117790" x="1790700" y="4152900"/>
          <p14:tracePt t="117806" x="1790700" y="4159250"/>
          <p14:tracePt t="117814" x="1790700" y="4165600"/>
          <p14:tracePt t="117829" x="1790700" y="4171950"/>
          <p14:tracePt t="117846" x="1790700" y="4184650"/>
          <p14:tracePt t="117863" x="1790700" y="4191000"/>
          <p14:tracePt t="117880" x="1790700" y="4203700"/>
          <p14:tracePt t="117896" x="1790700" y="4216400"/>
          <p14:tracePt t="117998" x="1790700" y="4222750"/>
          <p14:tracePt t="118014" x="1790700" y="4229100"/>
          <p14:tracePt t="118038" x="1790700" y="4235450"/>
          <p14:tracePt t="118054" x="1790700" y="4241800"/>
          <p14:tracePt t="118062" x="1790700" y="4254500"/>
          <p14:tracePt t="118070" x="1797050" y="4260850"/>
          <p14:tracePt t="118080" x="1797050" y="4267200"/>
          <p14:tracePt t="118096" x="1797050" y="4273550"/>
          <p14:tracePt t="118113" x="1803400" y="4286250"/>
          <p14:tracePt t="118129" x="1809750" y="4298950"/>
          <p14:tracePt t="118147" x="1809750" y="4305300"/>
          <p14:tracePt t="118163" x="1816100" y="4318000"/>
          <p14:tracePt t="118179" x="1816100" y="4330700"/>
          <p14:tracePt t="118196" x="1822450" y="4349750"/>
          <p14:tracePt t="118214" x="1828800" y="4368800"/>
          <p14:tracePt t="118229" x="1835150" y="4381500"/>
          <p14:tracePt t="118246" x="1835150" y="4387850"/>
          <p14:tracePt t="118263" x="1835150" y="4394200"/>
          <p14:tracePt t="118286" x="1835150" y="4400550"/>
          <p14:tracePt t="118302" x="1835150" y="4406900"/>
          <p14:tracePt t="118313" x="1835150" y="4419600"/>
          <p14:tracePt t="118330" x="1835150" y="4451350"/>
          <p14:tracePt t="118348" x="1835150" y="4495800"/>
          <p14:tracePt t="118363" x="1835150" y="4514850"/>
          <p14:tracePt t="118380" x="1835150" y="4527550"/>
          <p14:tracePt t="118397" x="1835150" y="4540250"/>
          <p14:tracePt t="118414" x="1835150" y="4578350"/>
          <p14:tracePt t="118430" x="1828800" y="4610100"/>
          <p14:tracePt t="118446" x="1809750" y="4635500"/>
          <p14:tracePt t="118463" x="1797050" y="4660900"/>
          <p14:tracePt t="118481" x="1790700" y="4673600"/>
          <p14:tracePt t="118497" x="1778000" y="4679950"/>
          <p14:tracePt t="118513" x="1758950" y="4692650"/>
          <p14:tracePt t="118530" x="1739900" y="4699000"/>
          <p14:tracePt t="118548" x="1727200" y="4711700"/>
          <p14:tracePt t="118564" x="1708150" y="4718050"/>
          <p14:tracePt t="118580" x="1689100" y="4724400"/>
          <p14:tracePt t="118597" x="1676400" y="4730750"/>
          <p14:tracePt t="118614" x="1657350" y="4737100"/>
          <p14:tracePt t="118638" x="1651000" y="4737100"/>
          <p14:tracePt t="118654" x="1644650" y="4737100"/>
          <p14:tracePt t="118663" x="1631950" y="4724400"/>
          <p14:tracePt t="118681" x="1619250" y="4692650"/>
          <p14:tracePt t="118696" x="1606550" y="4667250"/>
          <p14:tracePt t="118713" x="1606550" y="4641850"/>
          <p14:tracePt t="118730" x="1600200" y="4622800"/>
          <p14:tracePt t="118748" x="1600200" y="4603750"/>
          <p14:tracePt t="118764" x="1612900" y="4603750"/>
          <p14:tracePt t="118780" x="1625600" y="4591050"/>
          <p14:tracePt t="118797" x="1625600" y="4584700"/>
          <p14:tracePt t="118830" x="1631950" y="4584700"/>
          <p14:tracePt t="118854" x="1631950" y="4591050"/>
          <p14:tracePt t="118862" x="1631950" y="4616450"/>
          <p14:tracePt t="118870" x="1631950" y="4629150"/>
          <p14:tracePt t="118881" x="1631950" y="4648200"/>
          <p14:tracePt t="118897" x="1631950" y="4667250"/>
          <p14:tracePt t="118914" x="1612900" y="4692650"/>
          <p14:tracePt t="118930" x="1600200" y="4711700"/>
          <p14:tracePt t="118948" x="1568450" y="4711700"/>
          <p14:tracePt t="118964" x="1536700" y="4711700"/>
          <p14:tracePt t="118980" x="1479550" y="4711700"/>
          <p14:tracePt t="118997" x="1416050" y="4711700"/>
          <p14:tracePt t="119015" x="1352550" y="4679950"/>
          <p14:tracePt t="119030" x="1333500" y="4641850"/>
          <p14:tracePt t="119047" x="1333500" y="4597400"/>
          <p14:tracePt t="119064" x="1333500" y="4546600"/>
          <p14:tracePt t="119081" x="1371600" y="4502150"/>
          <p14:tracePt t="119097" x="1441450" y="4476750"/>
          <p14:tracePt t="119114" x="1498600" y="4476750"/>
          <p14:tracePt t="119130" x="1543050" y="4476750"/>
          <p14:tracePt t="119148" x="1562100" y="4476750"/>
          <p14:tracePt t="119164" x="1587500" y="4521200"/>
          <p14:tracePt t="119180" x="1606550" y="4597400"/>
          <p14:tracePt t="119197" x="1606550" y="4648200"/>
          <p14:tracePt t="119199" x="1606550" y="4667250"/>
          <p14:tracePt t="119215" x="1600200" y="4705350"/>
          <p14:tracePt t="119230" x="1581150" y="4718050"/>
          <p14:tracePt t="119247" x="1543050" y="4730750"/>
          <p14:tracePt t="119264" x="1511300" y="4730750"/>
          <p14:tracePt t="119280" x="1504950" y="4730750"/>
          <p14:tracePt t="119299" x="1492250" y="4724400"/>
          <p14:tracePt t="119314" x="1479550" y="4699000"/>
          <p14:tracePt t="119330" x="1479550" y="4654550"/>
          <p14:tracePt t="119347" x="1479550" y="4610100"/>
          <p14:tracePt t="119364" x="1479550" y="4578350"/>
          <p14:tracePt t="119381" x="1504950" y="4559300"/>
          <p14:tracePt t="119397" x="1543050" y="4559300"/>
          <p14:tracePt t="119414" x="1568450" y="4559300"/>
          <p14:tracePt t="119438" x="1568450" y="4565650"/>
          <p14:tracePt t="119454" x="1568450" y="4572000"/>
          <p14:tracePt t="119464" x="1568450" y="4578350"/>
          <p14:tracePt t="119481" x="1568450" y="4591050"/>
          <p14:tracePt t="119498" x="1568450" y="4597400"/>
          <p14:tracePt t="119543" x="1568450" y="4591050"/>
          <p14:tracePt t="119550" x="1568450" y="4572000"/>
          <p14:tracePt t="119558" x="1568450" y="4546600"/>
          <p14:tracePt t="119566" x="1568450" y="4527550"/>
          <p14:tracePt t="119581" x="1568450" y="4508500"/>
          <p14:tracePt t="119597" x="1568450" y="4476750"/>
          <p14:tracePt t="119598" x="1574800" y="4457700"/>
          <p14:tracePt t="119614" x="1593850" y="4432300"/>
          <p14:tracePt t="119632" x="1625600" y="4400550"/>
          <p14:tracePt t="119647" x="1638300" y="4400550"/>
          <p14:tracePt t="119664" x="1644650" y="4394200"/>
          <p14:tracePt t="119726" x="1651000" y="4394200"/>
          <p14:tracePt t="119734" x="1657350" y="4394200"/>
          <p14:tracePt t="119742" x="1670050" y="4394200"/>
          <p14:tracePt t="119750" x="1682750" y="4413250"/>
          <p14:tracePt t="119764" x="1682750" y="4425950"/>
          <p14:tracePt t="119781" x="1689100" y="4438650"/>
          <p14:tracePt t="119799" x="1695450" y="4470400"/>
          <p14:tracePt t="119815" x="1695450" y="4502150"/>
          <p14:tracePt t="119831" x="1695450" y="4540250"/>
          <p14:tracePt t="119848" x="1701800" y="4565650"/>
          <p14:tracePt t="119865" x="1701800" y="4597400"/>
          <p14:tracePt t="119881" x="1708150" y="4616450"/>
          <p14:tracePt t="119898" x="1714500" y="4622800"/>
          <p14:tracePt t="119915" x="1714500" y="4629150"/>
          <p14:tracePt t="119932" x="1714500" y="4635500"/>
          <p14:tracePt t="119948" x="1720850" y="4635500"/>
          <p14:tracePt t="119965" x="1733550" y="4654550"/>
          <p14:tracePt t="119966" x="1739900" y="4667250"/>
          <p14:tracePt t="119981" x="1746250" y="4673600"/>
          <p14:tracePt t="119999" x="1771650" y="4679950"/>
          <p14:tracePt t="120014" x="1803400" y="4679950"/>
          <p14:tracePt t="120031" x="1860550" y="4641850"/>
          <p14:tracePt t="120048" x="1898650" y="4597400"/>
          <p14:tracePt t="120065" x="1905000" y="4584700"/>
          <p14:tracePt t="120094" x="1911350" y="4578350"/>
          <p14:tracePt t="120111" x="1917700" y="4572000"/>
          <p14:tracePt t="120119" x="1924050" y="4572000"/>
          <p14:tracePt t="120132" x="1936750" y="4572000"/>
          <p14:tracePt t="120148" x="1968500" y="4578350"/>
          <p14:tracePt t="120165" x="2012950" y="4648200"/>
          <p14:tracePt t="120181" x="2057400" y="4718050"/>
          <p14:tracePt t="120200" x="2120900" y="4806950"/>
          <p14:tracePt t="120215" x="2152650" y="4870450"/>
          <p14:tracePt t="120232" x="2184400" y="4927600"/>
          <p14:tracePt t="120248" x="2197100" y="4972050"/>
          <p14:tracePt t="120266" x="2209800" y="5010150"/>
          <p14:tracePt t="120281" x="2228850" y="5041900"/>
          <p14:tracePt t="120299" x="2241550" y="5073650"/>
          <p14:tracePt t="120315" x="2254250" y="5124450"/>
          <p14:tracePt t="120332" x="2260600" y="5194300"/>
          <p14:tracePt t="120349" x="2279650" y="5257800"/>
          <p14:tracePt t="120365" x="2286000" y="5321300"/>
          <p14:tracePt t="120382" x="2311400" y="5403850"/>
          <p14:tracePt t="120400" x="2324100" y="5441950"/>
          <p14:tracePt t="120415" x="2330450" y="5467350"/>
          <p14:tracePt t="120432" x="2343150" y="5499100"/>
          <p14:tracePt t="120449" x="2343150" y="5511800"/>
          <p14:tracePt t="120466" x="2355850" y="5530850"/>
          <p14:tracePt t="120482" x="2362200" y="5543550"/>
          <p14:tracePt t="120502" x="2362200" y="5549900"/>
          <p14:tracePt t="120535" x="2362200" y="5556250"/>
          <p14:tracePt t="120542" x="2362200" y="5562600"/>
          <p14:tracePt t="120559" x="2362200" y="5575300"/>
          <p14:tracePt t="120566" x="2368550" y="5581650"/>
          <p14:tracePt t="120582" x="2368550" y="5594350"/>
          <p14:tracePt t="120599" x="2387600" y="5651500"/>
          <p14:tracePt t="120616" x="2387600" y="5695950"/>
          <p14:tracePt t="120632" x="2387600" y="5708650"/>
          <p14:tracePt t="120648" x="2387600" y="5721350"/>
          <p14:tracePt t="120665" x="2387600" y="5727700"/>
          <p14:tracePt t="120683" x="2387600" y="5740400"/>
          <p14:tracePt t="120711" x="2387600" y="5746750"/>
          <p14:tracePt t="120742" x="2387600" y="5753100"/>
          <p14:tracePt t="120758" x="2387600" y="5759450"/>
          <p14:tracePt t="120799" x="2387600" y="5765800"/>
          <p14:tracePt t="120807" x="2387600" y="5772150"/>
          <p14:tracePt t="120823" x="2387600" y="5778500"/>
          <p14:tracePt t="120833" x="2387600" y="5784850"/>
          <p14:tracePt t="120849" x="2387600" y="5791200"/>
          <p14:tracePt t="120865" x="2387600" y="5803900"/>
          <p14:tracePt t="120903" x="2387600" y="5810250"/>
          <p14:tracePt t="120919" x="2387600" y="5816600"/>
          <p14:tracePt t="120926" x="2381250" y="5822950"/>
          <p14:tracePt t="120950" x="2381250" y="5829300"/>
          <p14:tracePt t="120958" x="2381250" y="5835650"/>
          <p14:tracePt t="120974" x="2374900" y="5842000"/>
          <p14:tracePt t="120983" x="2368550" y="5848350"/>
          <p14:tracePt t="120999" x="2368550" y="5861050"/>
          <p14:tracePt t="121015" x="2349500" y="5867400"/>
          <p14:tracePt t="121032" x="2343150" y="5886450"/>
          <p14:tracePt t="121049" x="2330450" y="5892800"/>
          <p14:tracePt t="121065" x="2317750" y="5899150"/>
          <p14:tracePt t="121082" x="2317750" y="5905500"/>
          <p14:tracePt t="121099" x="2305050" y="5911850"/>
          <p14:tracePt t="121116" x="2286000" y="5930900"/>
          <p14:tracePt t="121132" x="2273300" y="5943600"/>
          <p14:tracePt t="121149" x="2260600" y="5956300"/>
          <p14:tracePt t="121166" x="2241550" y="5969000"/>
          <p14:tracePt t="121183" x="2228850" y="5994400"/>
          <p14:tracePt t="121199" x="2222500" y="6000750"/>
          <p14:tracePt t="121216" x="2209800" y="6013450"/>
          <p14:tracePt t="121232" x="2197100" y="6019800"/>
          <p14:tracePt t="121250" x="2184400" y="6032500"/>
          <p14:tracePt t="121266" x="2171700" y="6038850"/>
          <p14:tracePt t="121282" x="2159000" y="6045200"/>
          <p14:tracePt t="121299" x="2139950" y="6057900"/>
          <p14:tracePt t="121317" x="2114550" y="6070600"/>
          <p14:tracePt t="121332" x="2089150" y="6076950"/>
          <p14:tracePt t="121349" x="2057400" y="6089650"/>
          <p14:tracePt t="121367" x="1993900" y="6089650"/>
          <p14:tracePt t="121384" x="1955800" y="6102350"/>
          <p14:tracePt t="121399" x="1924050" y="6115050"/>
          <p14:tracePt t="121416" x="1911350" y="6115050"/>
          <p14:tracePt t="121433" x="1905000" y="6115050"/>
          <p14:tracePt t="121450" x="1892300" y="6115050"/>
          <p14:tracePt t="121466" x="1866900" y="6115050"/>
          <p14:tracePt t="121482" x="1809750" y="6096000"/>
          <p14:tracePt t="121499" x="1746250" y="6070600"/>
          <p14:tracePt t="121517" x="1720850" y="6051550"/>
          <p14:tracePt t="121533" x="1689100" y="6032500"/>
          <p14:tracePt t="121549" x="1676400" y="6013450"/>
          <p14:tracePt t="121566" x="1651000" y="5988050"/>
          <p14:tracePt t="121583" x="1638300" y="5969000"/>
          <p14:tracePt t="121599" x="1631950" y="5962650"/>
          <p14:tracePt t="121616" x="1631950" y="5956300"/>
          <p14:tracePt t="121633" x="1625600" y="5956300"/>
          <p14:tracePt t="121654" x="1625600" y="5949950"/>
          <p14:tracePt t="121666" x="1625600" y="5943600"/>
          <p14:tracePt t="121683" x="1625600" y="5924550"/>
          <p14:tracePt t="121700" x="1625600" y="5899150"/>
          <p14:tracePt t="121717" x="1631950" y="5873750"/>
          <p14:tracePt t="121718" x="1663700" y="5842000"/>
          <p14:tracePt t="121733" x="1701800" y="5810250"/>
          <p14:tracePt t="121749" x="1790700" y="5765800"/>
          <p14:tracePt t="121751" x="1828800" y="5746750"/>
          <p14:tracePt t="121766" x="1917700" y="5721350"/>
          <p14:tracePt t="121784" x="1993900" y="5708650"/>
          <p14:tracePt t="121800" x="2089150" y="5702300"/>
          <p14:tracePt t="121816" x="2228850" y="5676900"/>
          <p14:tracePt t="121833" x="2444750" y="5651500"/>
          <p14:tracePt t="121851" x="2730500" y="5607050"/>
          <p14:tracePt t="121866" x="2997200" y="5607050"/>
          <p14:tracePt t="121883" x="3200400" y="5607050"/>
          <p14:tracePt t="121900" x="3352800" y="5607050"/>
          <p14:tracePt t="121918" x="3473450" y="5607050"/>
          <p14:tracePt t="121933" x="3594100" y="5613400"/>
          <p14:tracePt t="121950" x="3879850" y="5619750"/>
          <p14:tracePt t="121966" x="4108450" y="5619750"/>
          <p14:tracePt t="121984" x="4349750" y="5619750"/>
          <p14:tracePt t="122000" x="4578350" y="5619750"/>
          <p14:tracePt t="122016" x="4762500" y="5619750"/>
          <p14:tracePt t="122033" x="4933950" y="5619750"/>
          <p14:tracePt t="122051" x="5105400" y="5619750"/>
          <p14:tracePt t="122066" x="5346700" y="5619750"/>
          <p14:tracePt t="122083" x="5626100" y="5619750"/>
          <p14:tracePt t="122100" x="5924550" y="5619750"/>
          <p14:tracePt t="122118" x="6153150" y="5619750"/>
          <p14:tracePt t="122118" x="6267450" y="5619750"/>
          <p14:tracePt t="122133" x="6369050" y="5619750"/>
          <p14:tracePt t="122150" x="6565900" y="5645150"/>
          <p14:tracePt t="122151" x="6635750" y="5664200"/>
          <p14:tracePt t="122167" x="6788150" y="5683250"/>
          <p14:tracePt t="122184" x="6927850" y="5702300"/>
          <p14:tracePt t="122200" x="7035800" y="5721350"/>
          <p14:tracePt t="122217" x="7086600" y="5727700"/>
          <p14:tracePt t="122233" x="7092950" y="5727700"/>
          <p14:tracePt t="122295" x="7099300" y="5727700"/>
          <p14:tracePt t="122303" x="7099300" y="5734050"/>
          <p14:tracePt t="122310" x="7099300" y="5746750"/>
          <p14:tracePt t="122318" x="7099300" y="5765800"/>
          <p14:tracePt t="122333" x="7099300" y="5772150"/>
          <p14:tracePt t="122351" x="7092950" y="5810250"/>
          <p14:tracePt t="122367" x="7054850" y="5842000"/>
          <p14:tracePt t="122384" x="7029450" y="5867400"/>
          <p14:tracePt t="122400" x="6991350" y="5911850"/>
          <p14:tracePt t="122417" x="6946900" y="5930900"/>
          <p14:tracePt t="122433" x="6870700" y="5943600"/>
          <p14:tracePt t="122451" x="6692900" y="5943600"/>
          <p14:tracePt t="122467" x="6350000" y="5943600"/>
          <p14:tracePt t="122484" x="6083300" y="5975350"/>
          <p14:tracePt t="122501" x="5861050" y="5988050"/>
          <p14:tracePt t="122518" x="5651500" y="6019800"/>
          <p14:tracePt t="122534" x="5600700" y="6019800"/>
          <p14:tracePt t="122551" x="5416550" y="6019800"/>
          <p14:tracePt t="122567" x="5257800" y="6019800"/>
          <p14:tracePt t="122585" x="5048250" y="6019800"/>
          <p14:tracePt t="122600" x="4864100" y="6019800"/>
          <p14:tracePt t="122617" x="4718050" y="6032500"/>
          <p14:tracePt t="122634" x="4603750" y="6045200"/>
          <p14:tracePt t="122651" x="4508500" y="6045200"/>
          <p14:tracePt t="122667" x="4387850" y="6045200"/>
          <p14:tracePt t="122684" x="4197350" y="6019800"/>
          <p14:tracePt t="122700" x="4057650" y="6000750"/>
          <p14:tracePt t="122718" x="3911600" y="6000750"/>
          <p14:tracePt t="122734" x="3879850" y="6000750"/>
          <p14:tracePt t="122751" x="3816350" y="6000750"/>
          <p14:tracePt t="122767" x="3784600" y="6000750"/>
          <p14:tracePt t="122785" x="3733800" y="6000750"/>
          <p14:tracePt t="122800" x="3651250" y="6000750"/>
          <p14:tracePt t="122817" x="3562350" y="6000750"/>
          <p14:tracePt t="122834" x="3498850" y="6000750"/>
          <p14:tracePt t="122851" x="3454400" y="6000750"/>
          <p14:tracePt t="122867" x="3422650" y="6000750"/>
          <p14:tracePt t="122884" x="3397250" y="6000750"/>
          <p14:tracePt t="122901" x="3333750" y="6000750"/>
          <p14:tracePt t="122919" x="3187700" y="5988050"/>
          <p14:tracePt t="122934" x="3136900" y="5988050"/>
          <p14:tracePt t="122951" x="3048000" y="5988050"/>
          <p14:tracePt t="122967" x="3016250" y="5981700"/>
          <p14:tracePt t="122985" x="3009900" y="5975350"/>
          <p14:tracePt t="123001" x="2984500" y="5975350"/>
          <p14:tracePt t="123017" x="2927350" y="5969000"/>
          <p14:tracePt t="123034" x="2838450" y="5949950"/>
          <p14:tracePt t="123052" x="2794000" y="5949950"/>
          <p14:tracePt t="123068" x="2781300" y="5949950"/>
          <p14:tracePt t="123095" x="2774950" y="5949950"/>
          <p14:tracePt t="123111" x="2774950" y="5943600"/>
          <p14:tracePt t="123143" x="2774950" y="5949950"/>
          <p14:tracePt t="123391" x="2774950" y="5956300"/>
          <p14:tracePt t="123401" x="2749550" y="5969000"/>
          <p14:tracePt t="123407" x="2711450" y="5975350"/>
          <p14:tracePt t="123418" x="2679700" y="5975350"/>
          <p14:tracePt t="123434" x="2597150" y="5981700"/>
          <p14:tracePt t="123451" x="2514600" y="5981700"/>
          <p14:tracePt t="123469" x="2463800" y="5981700"/>
          <p14:tracePt t="123484" x="2387600" y="5994400"/>
          <p14:tracePt t="123501" x="2317750" y="6007100"/>
          <p14:tracePt t="123518" x="2241550" y="6019800"/>
          <p14:tracePt t="123518" x="2197100" y="6026150"/>
          <p14:tracePt t="123536" x="2133600" y="6026150"/>
          <p14:tracePt t="123551" x="2082800" y="6026150"/>
          <p14:tracePt t="123568" x="2057400" y="6026150"/>
          <p14:tracePt t="123585" x="2032000" y="6026150"/>
          <p14:tracePt t="123602" x="2000250" y="6026150"/>
          <p14:tracePt t="123618" x="1962150" y="6026150"/>
          <p14:tracePt t="123635" x="1936750" y="6026150"/>
          <p14:tracePt t="123651" x="1930400" y="6026150"/>
          <p14:tracePt t="123669" x="1924050" y="6032500"/>
          <p14:tracePt t="123822" x="1917700" y="6032500"/>
          <p14:tracePt t="123839" x="1917700" y="6026150"/>
          <p14:tracePt t="124215" x="1917700" y="6019800"/>
          <p14:tracePt t="124223" x="1930400" y="6019800"/>
          <p14:tracePt t="124235" x="1936750" y="6019800"/>
          <p14:tracePt t="124252" x="1962150" y="6007100"/>
          <p14:tracePt t="124270" x="1993900" y="6000750"/>
          <p14:tracePt t="124271" x="2019300" y="5988050"/>
          <p14:tracePt t="124286" x="2032000" y="5988050"/>
          <p14:tracePt t="124302" x="2089150" y="5981700"/>
          <p14:tracePt t="124319" x="2184400" y="5981700"/>
          <p14:tracePt t="124335" x="2260600" y="5981700"/>
          <p14:tracePt t="124353" x="2317750" y="5981700"/>
          <p14:tracePt t="124369" x="2362200" y="5981700"/>
          <p14:tracePt t="124385" x="2400300" y="5981700"/>
          <p14:tracePt t="124402" x="2463800" y="5981700"/>
          <p14:tracePt t="124419" x="2520950" y="5981700"/>
          <p14:tracePt t="124435" x="2603500" y="5981700"/>
          <p14:tracePt t="124452" x="2673350" y="5981700"/>
          <p14:tracePt t="124469" x="2724150" y="5981700"/>
          <p14:tracePt t="124486" x="2787650" y="5981700"/>
          <p14:tracePt t="124502" x="2806700" y="5981700"/>
          <p14:tracePt t="124519" x="2908300" y="5981700"/>
          <p14:tracePt t="124535" x="2984500" y="5981700"/>
          <p14:tracePt t="124553" x="3060700" y="5981700"/>
          <p14:tracePt t="124569" x="3130550" y="5975350"/>
          <p14:tracePt t="124586" x="3168650" y="5975350"/>
          <p14:tracePt t="124602" x="3206750" y="5975350"/>
          <p14:tracePt t="124620" x="3244850" y="5975350"/>
          <p14:tracePt t="124636" x="3302000" y="5975350"/>
          <p14:tracePt t="124652" x="3371850" y="5975350"/>
          <p14:tracePt t="124669" x="3429000" y="5975350"/>
          <p14:tracePt t="124687" x="3479800" y="5962650"/>
          <p14:tracePt t="124702" x="3511550" y="5962650"/>
          <p14:tracePt t="124719" x="3556000" y="5962650"/>
          <p14:tracePt t="124736" x="3600450" y="5962650"/>
          <p14:tracePt t="124753" x="3638550" y="5962650"/>
          <p14:tracePt t="124769" x="3676650" y="5962650"/>
          <p14:tracePt t="124786" x="3695700" y="5962650"/>
          <p14:tracePt t="124802" x="3714750" y="5962650"/>
          <p14:tracePt t="124820" x="3721100" y="5962650"/>
          <p14:tracePt t="124836" x="3733800" y="5962650"/>
          <p14:tracePt t="124852" x="3759200" y="5962650"/>
          <p14:tracePt t="124869" x="3790950" y="5962650"/>
          <p14:tracePt t="124887" x="3854450" y="5962650"/>
          <p14:tracePt t="124903" x="3860800" y="5962650"/>
          <p14:tracePt t="125079" x="3867150" y="5962650"/>
          <p14:tracePt t="125095" x="3879850" y="5962650"/>
          <p14:tracePt t="125103" x="3905250" y="5962650"/>
          <p14:tracePt t="125111" x="3924300" y="5962650"/>
          <p14:tracePt t="125119" x="3943350" y="5956300"/>
          <p14:tracePt t="125136" x="3956050" y="5956300"/>
          <p14:tracePt t="125302" x="3962400" y="5956300"/>
          <p14:tracePt t="125311" x="3987800" y="5956300"/>
          <p14:tracePt t="125320" x="4025900" y="5956300"/>
          <p14:tracePt t="125336" x="4140200" y="5956300"/>
          <p14:tracePt t="125353" x="4298950" y="5956300"/>
          <p14:tracePt t="125370" x="4502150" y="5956300"/>
          <p14:tracePt t="125386" x="4686300" y="5956300"/>
          <p14:tracePt t="125403" x="4794250" y="5956300"/>
          <p14:tracePt t="125420" x="4857750" y="5956300"/>
          <p14:tracePt t="125437" x="4876800" y="5956300"/>
          <p14:tracePt t="125453" x="4902200" y="5956300"/>
          <p14:tracePt t="125471" x="4953000" y="5956300"/>
          <p14:tracePt t="125471" x="4984750" y="5956300"/>
          <p14:tracePt t="125486" x="5029200" y="5956300"/>
          <p14:tracePt t="125504" x="5162550" y="5956300"/>
          <p14:tracePt t="125520" x="5207000" y="5937250"/>
          <p14:tracePt t="125537" x="5213350" y="5937250"/>
          <p14:tracePt t="125584" x="5219700" y="5937250"/>
          <p14:tracePt t="125591" x="5238750" y="5937250"/>
          <p14:tracePt t="125603" x="5257800" y="5937250"/>
          <p14:tracePt t="125620" x="5283200" y="5937250"/>
          <p14:tracePt t="125727" x="5283200" y="5943600"/>
          <p14:tracePt t="125752" x="5270500" y="5949950"/>
          <p14:tracePt t="125759" x="5264150" y="5956300"/>
          <p14:tracePt t="125770" x="5251450" y="5962650"/>
          <p14:tracePt t="125787" x="5232400" y="5962650"/>
          <p14:tracePt t="125804" x="5207000" y="5962650"/>
          <p14:tracePt t="125820" x="5194300" y="5962650"/>
          <p14:tracePt t="125871" x="5187950" y="5969000"/>
          <p14:tracePt t="125879" x="5181600" y="5969000"/>
          <p14:tracePt t="125887" x="5168900" y="5969000"/>
          <p14:tracePt t="125903" x="5156200" y="5969000"/>
          <p14:tracePt t="125951" x="5156200" y="5975350"/>
          <p14:tracePt t="126023" x="5162550" y="5975350"/>
          <p14:tracePt t="126031" x="5187950" y="5988050"/>
          <p14:tracePt t="126039" x="5219700" y="5988050"/>
          <p14:tracePt t="126053" x="5251450" y="5994400"/>
          <p14:tracePt t="126070" x="5353050" y="6007100"/>
          <p14:tracePt t="126072" x="5403850" y="6019800"/>
          <p14:tracePt t="126087" x="5486400" y="6019800"/>
          <p14:tracePt t="126104" x="5562600" y="6019800"/>
          <p14:tracePt t="126120" x="5632450" y="6019800"/>
          <p14:tracePt t="126137" x="5689600" y="6019800"/>
          <p14:tracePt t="126154" x="5772150" y="6019800"/>
          <p14:tracePt t="126171" x="5848350" y="6019800"/>
          <p14:tracePt t="126187" x="5892800" y="6026150"/>
          <p14:tracePt t="126204" x="5918200" y="6026150"/>
          <p14:tracePt t="126220" x="5943600" y="6026150"/>
          <p14:tracePt t="126239" x="6070600" y="6026150"/>
          <p14:tracePt t="126254" x="6127750" y="6026150"/>
          <p14:tracePt t="126271" x="6286500" y="6026150"/>
          <p14:tracePt t="126287" x="6381750" y="6026150"/>
          <p14:tracePt t="126305" x="6445250" y="6026150"/>
          <p14:tracePt t="126321" x="6496050" y="6026150"/>
          <p14:tracePt t="126337" x="6565900" y="6026150"/>
          <p14:tracePt t="126354" x="6629400" y="6032500"/>
          <p14:tracePt t="126372" x="6673850" y="6032500"/>
          <p14:tracePt t="126387" x="6686550" y="6032500"/>
          <p14:tracePt t="126456" x="6699250" y="6032500"/>
          <p14:tracePt t="126463" x="6705600" y="6032500"/>
          <p14:tracePt t="126471" x="6724650" y="6032500"/>
          <p14:tracePt t="126487" x="6762750" y="6032500"/>
          <p14:tracePt t="126504" x="6800850" y="6032500"/>
          <p14:tracePt t="126521" x="6813550" y="6032500"/>
          <p14:tracePt t="126655" x="6813550" y="6026150"/>
          <p14:tracePt t="126663" x="6762750" y="6013450"/>
          <p14:tracePt t="126672" x="6661150" y="5994400"/>
          <p14:tracePt t="126687" x="6470650" y="5988050"/>
          <p14:tracePt t="126704" x="6299200" y="5988050"/>
          <p14:tracePt t="126721" x="6127750" y="5994400"/>
          <p14:tracePt t="126739" x="5981700" y="6000750"/>
          <p14:tracePt t="126754" x="5842000" y="6007100"/>
          <p14:tracePt t="126771" x="5715000" y="6007100"/>
          <p14:tracePt t="126788" x="5581650" y="6007100"/>
          <p14:tracePt t="126806" x="5486400" y="6007100"/>
          <p14:tracePt t="126821" x="5454650" y="6019800"/>
          <p14:tracePt t="126895" x="5448300" y="6019800"/>
          <p14:tracePt t="126912" x="5441950" y="6019800"/>
          <p14:tracePt t="126919" x="5422900" y="6026150"/>
          <p14:tracePt t="126927" x="5403850" y="6026150"/>
          <p14:tracePt t="126938" x="5378450" y="6032500"/>
          <p14:tracePt t="126954" x="5359400" y="6032500"/>
          <p14:tracePt t="126973" x="5359400" y="6038850"/>
          <p14:tracePt t="126988" x="5346700" y="6038850"/>
          <p14:tracePt t="127005" x="5302250" y="6038850"/>
          <p14:tracePt t="127021" x="5187950" y="6038850"/>
          <p14:tracePt t="127039" x="5003800" y="6026150"/>
          <p14:tracePt t="127054" x="4959350" y="6026150"/>
          <p14:tracePt t="127055" x="4927600" y="6026150"/>
          <p14:tracePt t="127072" x="4902200" y="6026150"/>
          <p14:tracePt t="127127" x="4883150" y="6019800"/>
          <p14:tracePt t="127135" x="4864100" y="6013450"/>
          <p14:tracePt t="127143" x="4832350" y="6007100"/>
          <p14:tracePt t="127155" x="4794250" y="6000750"/>
          <p14:tracePt t="127172" x="4737100" y="6000750"/>
          <p14:tracePt t="127188" x="4705350" y="6000750"/>
          <p14:tracePt t="127206" x="4679950" y="6000750"/>
          <p14:tracePt t="127221" x="4667250" y="6000750"/>
          <p14:tracePt t="127238" x="4654550" y="6000750"/>
          <p14:tracePt t="127312" x="4648200" y="6000750"/>
          <p14:tracePt t="127328" x="4641850" y="6000750"/>
          <p14:tracePt t="127335" x="4629150" y="5994400"/>
          <p14:tracePt t="127352" x="4622800" y="5988050"/>
          <p14:tracePt t="127431" x="4616450" y="5988050"/>
          <p14:tracePt t="127439" x="4616450" y="5981700"/>
          <p14:tracePt t="127511" x="4616450" y="5975350"/>
          <p14:tracePt t="127527" x="4616450" y="5969000"/>
          <p14:tracePt t="127600" x="4616450" y="5962650"/>
          <p14:tracePt t="127608" x="4622800" y="5962650"/>
          <p14:tracePt t="127895" x="4622800" y="5969000"/>
          <p14:tracePt t="127903" x="4622800" y="5975350"/>
          <p14:tracePt t="127911" x="4616450" y="5981700"/>
          <p14:tracePt t="127922" x="4616450" y="5988050"/>
          <p14:tracePt t="128088" x="4610100" y="5994400"/>
          <p14:tracePt t="128103" x="4591050" y="6000750"/>
          <p14:tracePt t="128111" x="4546600" y="6000750"/>
          <p14:tracePt t="128122" x="4489450" y="6000750"/>
          <p14:tracePt t="128139" x="4273550" y="6000750"/>
          <p14:tracePt t="128157" x="3835400" y="5924550"/>
          <p14:tracePt t="128172" x="3416300" y="5867400"/>
          <p14:tracePt t="128189" x="3105150" y="5829300"/>
          <p14:tracePt t="128206" x="2927350" y="5822950"/>
          <p14:tracePt t="128223" x="2768600" y="5822950"/>
          <p14:tracePt t="128239" x="2730500" y="5822950"/>
          <p14:tracePt t="128256" x="2724150" y="5822950"/>
          <p14:tracePt t="128273" x="2717800" y="5822950"/>
          <p14:tracePt t="128291" x="2711450" y="5822950"/>
          <p14:tracePt t="128306" x="2705100" y="5829300"/>
          <p14:tracePt t="128360" x="2705100" y="5835650"/>
          <p14:tracePt t="128367" x="2705100" y="5842000"/>
          <p14:tracePt t="128383" x="2705100" y="5854700"/>
          <p14:tracePt t="128392" x="2705100" y="5861050"/>
          <p14:tracePt t="128406" x="2705100" y="5873750"/>
          <p14:tracePt t="128422" x="2705100" y="5892800"/>
          <p14:tracePt t="128440" x="2749550" y="5937250"/>
          <p14:tracePt t="128456" x="2851150" y="5969000"/>
          <p14:tracePt t="128472" x="2978150" y="5975350"/>
          <p14:tracePt t="128489" x="3124200" y="5975350"/>
          <p14:tracePt t="128507" x="3270250" y="5975350"/>
          <p14:tracePt t="128523" x="3429000" y="5975350"/>
          <p14:tracePt t="128539" x="3556000" y="5975350"/>
          <p14:tracePt t="128556" x="3689350" y="5975350"/>
          <p14:tracePt t="128574" x="3784600" y="5975350"/>
          <p14:tracePt t="128589" x="3829050" y="5975350"/>
          <p14:tracePt t="128606" x="3835400" y="5975350"/>
          <p14:tracePt t="128623" x="3873500" y="5962650"/>
          <p14:tracePt t="128641" x="3943350" y="5962650"/>
          <p14:tracePt t="128656" x="4038600" y="5962650"/>
          <p14:tracePt t="128673" x="4159250" y="5962650"/>
          <p14:tracePt t="128689" x="4267200" y="5962650"/>
          <p14:tracePt t="128707" x="4356100" y="5943600"/>
          <p14:tracePt t="128723" x="4445000" y="5930900"/>
          <p14:tracePt t="128739" x="4546600" y="5924550"/>
          <p14:tracePt t="128756" x="4660900" y="5924550"/>
          <p14:tracePt t="128773" x="4768850" y="5924550"/>
          <p14:tracePt t="128790" x="4876800" y="5924550"/>
          <p14:tracePt t="128806" x="4946650" y="5924550"/>
          <p14:tracePt t="128808" x="4959350" y="5924550"/>
          <p14:tracePt t="128823" x="5010150" y="5924550"/>
          <p14:tracePt t="128841" x="5092700" y="5924550"/>
          <p14:tracePt t="128856" x="5213350" y="5943600"/>
          <p14:tracePt t="128873" x="5314950" y="5949950"/>
          <p14:tracePt t="128889" x="5416550" y="5949950"/>
          <p14:tracePt t="128907" x="5499100" y="5949950"/>
          <p14:tracePt t="128923" x="5588000" y="5937250"/>
          <p14:tracePt t="128939" x="5695950" y="5930900"/>
          <p14:tracePt t="128956" x="5829300" y="5930900"/>
          <p14:tracePt t="128974" x="5975350" y="5924550"/>
          <p14:tracePt t="128990" x="6127750" y="5905500"/>
          <p14:tracePt t="129006" x="6273800" y="5880100"/>
          <p14:tracePt t="129008" x="6343650" y="5873750"/>
          <p14:tracePt t="129023" x="6457950" y="5854700"/>
          <p14:tracePt t="129041" x="6565900" y="5854700"/>
          <p14:tracePt t="129056" x="6705600" y="5854700"/>
          <p14:tracePt t="129073" x="6858000" y="5854700"/>
          <p14:tracePt t="129090" x="7023100" y="5854700"/>
          <p14:tracePt t="129107" x="7150100" y="5854700"/>
          <p14:tracePt t="129123" x="7239000" y="5854700"/>
          <p14:tracePt t="129140" x="7245350" y="5854700"/>
          <p14:tracePt t="129520" x="7239000" y="5854700"/>
          <p14:tracePt t="129527" x="7232650" y="5854700"/>
          <p14:tracePt t="129540" x="7226300" y="5854700"/>
          <p14:tracePt t="129557" x="7188200" y="5854700"/>
          <p14:tracePt t="129573" x="7073900" y="5854700"/>
          <p14:tracePt t="129592" x="6572250" y="5854700"/>
          <p14:tracePt t="129607" x="6083300" y="5854700"/>
          <p14:tracePt t="129624" x="5765800" y="5867400"/>
          <p14:tracePt t="129640" x="5588000" y="5899150"/>
          <p14:tracePt t="129658" x="5473700" y="5911850"/>
          <p14:tracePt t="129673" x="5334000" y="5918200"/>
          <p14:tracePt t="129690" x="5086350" y="5918200"/>
          <p14:tracePt t="129707" x="4578350" y="5918200"/>
          <p14:tracePt t="129725" x="3867150" y="5861050"/>
          <p14:tracePt t="129740" x="3187700" y="5861050"/>
          <p14:tracePt t="129757" x="2781300" y="5861050"/>
          <p14:tracePt t="129774" x="2540000" y="5861050"/>
          <p14:tracePt t="129792" x="2279650" y="5861050"/>
          <p14:tracePt t="129808" x="2070100" y="5861050"/>
          <p14:tracePt t="129824" x="1917700" y="5861050"/>
          <p14:tracePt t="129841" x="1778000" y="5861050"/>
          <p14:tracePt t="129858" x="1676400" y="5867400"/>
          <p14:tracePt t="129874" x="1625600" y="5873750"/>
          <p14:tracePt t="129890" x="1606550" y="5886450"/>
          <p14:tracePt t="129907" x="1593850" y="5892800"/>
          <p14:tracePt t="129925" x="1549400" y="5905500"/>
          <p14:tracePt t="129941" x="1466850" y="5911850"/>
          <p14:tracePt t="129957" x="1365250" y="5918200"/>
          <p14:tracePt t="129974" x="1289050" y="5943600"/>
          <p14:tracePt t="129992" x="1250950" y="5949950"/>
          <p14:tracePt t="130127" x="1244600" y="5949950"/>
          <p14:tracePt t="130248" x="1231900" y="5956300"/>
          <p14:tracePt t="130255" x="1212850" y="5962650"/>
          <p14:tracePt t="130263" x="1200150" y="5962650"/>
          <p14:tracePt t="130274" x="1187450" y="5969000"/>
          <p14:tracePt t="130291" x="1162050" y="5969000"/>
          <p14:tracePt t="130308" x="1130300" y="5975350"/>
          <p14:tracePt t="130325" x="1092200" y="5975350"/>
          <p14:tracePt t="130342" x="1035050" y="5975350"/>
          <p14:tracePt t="130358" x="946150" y="5962650"/>
          <p14:tracePt t="130360" x="908050" y="5949950"/>
          <p14:tracePt t="130374" x="876300" y="5937250"/>
          <p14:tracePt t="130392" x="825500" y="5924550"/>
          <p14:tracePt t="130408" x="819150" y="5918200"/>
          <p14:tracePt t="130424" x="812800" y="5911850"/>
          <p14:tracePt t="130441" x="800100" y="5899150"/>
          <p14:tracePt t="130459" x="793750" y="5880100"/>
          <p14:tracePt t="130474" x="787400" y="5861050"/>
          <p14:tracePt t="130491" x="781050" y="5842000"/>
          <p14:tracePt t="130508" x="781050" y="5816600"/>
          <p14:tracePt t="130525" x="781050" y="5784850"/>
          <p14:tracePt t="130541" x="781050" y="5753100"/>
          <p14:tracePt t="130558" x="781050" y="5727700"/>
          <p14:tracePt t="130559" x="781050" y="5715000"/>
          <p14:tracePt t="130574" x="793750" y="5695950"/>
          <p14:tracePt t="130592" x="819150" y="5670550"/>
          <p14:tracePt t="130608" x="838200" y="5657850"/>
          <p14:tracePt t="130624" x="908050" y="5651500"/>
          <p14:tracePt t="130641" x="1003300" y="5651500"/>
          <p14:tracePt t="130659" x="1149350" y="5651500"/>
          <p14:tracePt t="130675" x="1276350" y="5651500"/>
          <p14:tracePt t="130691" x="1346200" y="5651500"/>
          <p14:tracePt t="130708" x="1390650" y="5651500"/>
          <p14:tracePt t="130726" x="1416050" y="5651500"/>
          <p14:tracePt t="130741" x="1435100" y="5664200"/>
          <p14:tracePt t="130758" x="1466850" y="5689600"/>
          <p14:tracePt t="130759" x="1492250" y="5702300"/>
          <p14:tracePt t="130775" x="1511300" y="5727700"/>
          <p14:tracePt t="130793" x="1536700" y="5765800"/>
          <p14:tracePt t="130808" x="1549400" y="5784850"/>
          <p14:tracePt t="130825" x="1549400" y="5797550"/>
          <p14:tracePt t="130841" x="1549400" y="5810250"/>
          <p14:tracePt t="130859" x="1549400" y="5822950"/>
          <p14:tracePt t="130875" x="1549400" y="5848350"/>
          <p14:tracePt t="130891" x="1530350" y="5873750"/>
          <p14:tracePt t="130908" x="1504950" y="5899150"/>
          <p14:tracePt t="130926" x="1485900" y="5911850"/>
          <p14:tracePt t="130941" x="1454150" y="5918200"/>
          <p14:tracePt t="130958" x="1435100" y="5918200"/>
          <p14:tracePt t="130975" x="1416050" y="5918200"/>
          <p14:tracePt t="131015" x="1416050" y="5924550"/>
          <p14:tracePt t="131024" x="1397000" y="5924550"/>
          <p14:tracePt t="131032" x="1371600" y="5924550"/>
          <p14:tracePt t="131042" x="1333500" y="5924550"/>
          <p14:tracePt t="131059" x="1200150" y="5924550"/>
          <p14:tracePt t="131075" x="1092200" y="5924550"/>
          <p14:tracePt t="131092" x="1022350" y="5937250"/>
          <p14:tracePt t="131108" x="996950" y="5943600"/>
          <p14:tracePt t="131126" x="984250" y="5943600"/>
          <p14:tracePt t="131142" x="977900" y="5943600"/>
          <p14:tracePt t="131158" x="971550" y="5943600"/>
          <p14:tracePt t="131175" x="971550" y="5949950"/>
          <p14:tracePt t="131224" x="965200" y="5949950"/>
          <p14:tracePt t="131232" x="965200" y="5956300"/>
          <p14:tracePt t="131242" x="958850" y="5956300"/>
          <p14:tracePt t="131260" x="946150" y="5969000"/>
          <p14:tracePt t="131275" x="933450" y="5975350"/>
          <p14:tracePt t="131292" x="933450" y="5981700"/>
          <p14:tracePt t="131308" x="927100" y="5988050"/>
          <p14:tracePt t="131520" x="939800" y="5988050"/>
          <p14:tracePt t="131527" x="958850" y="5988050"/>
          <p14:tracePt t="131535" x="977900" y="5988050"/>
          <p14:tracePt t="131543" x="1003300" y="5988050"/>
          <p14:tracePt t="131559" x="1060450" y="5988050"/>
          <p14:tracePt t="131576" x="1130300" y="5981700"/>
          <p14:tracePt t="131593" x="1187450" y="5975350"/>
          <p14:tracePt t="131609" x="1200150" y="5975350"/>
          <p14:tracePt t="131680" x="1206500" y="5975350"/>
          <p14:tracePt t="131839" x="1219200" y="5969000"/>
          <p14:tracePt t="131847" x="1238250" y="5956300"/>
          <p14:tracePt t="131859" x="1276350" y="5956300"/>
          <p14:tracePt t="131876" x="1397000" y="5943600"/>
          <p14:tracePt t="131892" x="1524000" y="5943600"/>
          <p14:tracePt t="131910" x="1568450" y="5943600"/>
          <p14:tracePt t="131944" x="1574800" y="5937250"/>
          <p14:tracePt t="131984" x="1568450" y="5937250"/>
          <p14:tracePt t="131992" x="1562100" y="5937250"/>
          <p14:tracePt t="132016" x="1555750" y="5937250"/>
          <p14:tracePt t="132135" x="1543050" y="5943600"/>
          <p14:tracePt t="132432" x="1549400" y="5943600"/>
          <p14:tracePt t="132439" x="1562100" y="5943600"/>
          <p14:tracePt t="132447" x="1574800" y="5943600"/>
          <p14:tracePt t="132460" x="1581150" y="5943600"/>
          <p14:tracePt t="132476" x="1593850" y="5937250"/>
          <p14:tracePt t="132493" x="1600200" y="5930900"/>
          <p14:tracePt t="132511" x="1606550" y="5930900"/>
          <p14:tracePt t="132632" x="1631950" y="5930900"/>
          <p14:tracePt t="132640" x="1676400" y="5930900"/>
          <p14:tracePt t="132648" x="1733550" y="5930900"/>
          <p14:tracePt t="132660" x="1828800" y="5930900"/>
          <p14:tracePt t="132676" x="2038350" y="5930900"/>
          <p14:tracePt t="132693" x="2286000" y="5930900"/>
          <p14:tracePt t="132711" x="2527300" y="5930900"/>
          <p14:tracePt t="132711" x="2578100" y="5930900"/>
          <p14:tracePt t="132727" x="2609850" y="5930900"/>
          <p14:tracePt t="132727" x="2616200" y="5930900"/>
          <p14:tracePt t="132960" x="2616200" y="5937250"/>
          <p14:tracePt t="132967" x="2597150" y="5937250"/>
          <p14:tracePt t="132978" x="2578100" y="5937250"/>
          <p14:tracePt t="132993" x="2533650" y="5943600"/>
          <p14:tracePt t="133010" x="2495550" y="5943600"/>
          <p14:tracePt t="133028" x="2451100" y="5943600"/>
          <p14:tracePt t="133043" x="2413000" y="5943600"/>
          <p14:tracePt t="133060" x="2374900" y="5943600"/>
          <p14:tracePt t="133077" x="2330450" y="5943600"/>
          <p14:tracePt t="133094" x="2273300" y="5930900"/>
          <p14:tracePt t="133110" x="2216150" y="5911850"/>
          <p14:tracePt t="133127" x="2190750" y="5905500"/>
          <p14:tracePt t="133143" x="2184400" y="5905500"/>
          <p14:tracePt t="133192" x="2171700" y="5892800"/>
          <p14:tracePt t="133216" x="2171700" y="5880100"/>
          <p14:tracePt t="133224" x="2171700" y="5873750"/>
          <p14:tracePt t="133232" x="2171700" y="5861050"/>
          <p14:tracePt t="133244" x="2171700" y="5854700"/>
          <p14:tracePt t="133261" x="2178050" y="5829300"/>
          <p14:tracePt t="133277" x="2216150" y="5791200"/>
          <p14:tracePt t="133295" x="2273300" y="5759450"/>
          <p14:tracePt t="133295" x="2311400" y="5734050"/>
          <p14:tracePt t="133310" x="2343150" y="5727700"/>
          <p14:tracePt t="133327" x="2463800" y="5689600"/>
          <p14:tracePt t="133344" x="2578100" y="5689600"/>
          <p14:tracePt t="133361" x="2730500" y="5689600"/>
          <p14:tracePt t="133377" x="2889250" y="5689600"/>
          <p14:tracePt t="133394" x="3022600" y="5689600"/>
          <p14:tracePt t="133411" x="3143250" y="5689600"/>
          <p14:tracePt t="133428" x="3263900" y="5689600"/>
          <p14:tracePt t="133444" x="3359150" y="5689600"/>
          <p14:tracePt t="133460" x="3448050" y="5683250"/>
          <p14:tracePt t="133477" x="3543300" y="5683250"/>
          <p14:tracePt t="133495" x="3632200" y="5683250"/>
          <p14:tracePt t="133495" x="3670300" y="5676900"/>
          <p14:tracePt t="133511" x="3727450" y="5676900"/>
          <p14:tracePt t="133527" x="3873500" y="5657850"/>
          <p14:tracePt t="133544" x="3981450" y="5651500"/>
          <p14:tracePt t="133561" x="4089400" y="5651500"/>
          <p14:tracePt t="133577" x="4197350" y="5651500"/>
          <p14:tracePt t="133594" x="4260850" y="5651500"/>
          <p14:tracePt t="133611" x="4279900" y="5651500"/>
          <p14:tracePt t="133628" x="4286250" y="5651500"/>
          <p14:tracePt t="133644" x="4292600" y="5651500"/>
          <p14:tracePt t="133661" x="4337050" y="5664200"/>
          <p14:tracePt t="133677" x="4387850" y="5695950"/>
          <p14:tracePt t="133695" x="4432300" y="5715000"/>
          <p14:tracePt t="133695" x="4438650" y="5721350"/>
          <p14:tracePt t="133711" x="4445000" y="5727700"/>
          <p14:tracePt t="133728" x="4451350" y="5740400"/>
          <p14:tracePt t="133744" x="4457700" y="5753100"/>
          <p14:tracePt t="133762" x="4464050" y="5778500"/>
          <p14:tracePt t="133778" x="4464050" y="5791200"/>
          <p14:tracePt t="133794" x="4464050" y="5810250"/>
          <p14:tracePt t="133811" x="4457700" y="5835650"/>
          <p14:tracePt t="133828" x="4387850" y="5867400"/>
          <p14:tracePt t="133844" x="4298950" y="5905500"/>
          <p14:tracePt t="133861" x="4229100" y="5924550"/>
          <p14:tracePt t="133878" x="4203700" y="5937250"/>
          <p14:tracePt t="133895" x="4171950" y="5937250"/>
          <p14:tracePt t="133896" x="4140200" y="5943600"/>
          <p14:tracePt t="133911" x="4114800" y="5943600"/>
          <p14:tracePt t="133928" x="3911600" y="5956300"/>
          <p14:tracePt t="133944" x="3695700" y="5956300"/>
          <p14:tracePt t="133962" x="3562350" y="5956300"/>
          <p14:tracePt t="133978" x="3498850" y="5956300"/>
          <p14:tracePt t="133995" x="3492500" y="5956300"/>
          <p14:tracePt t="134048" x="3479800" y="5956300"/>
          <p14:tracePt t="134056" x="3473450" y="5956300"/>
          <p14:tracePt t="134064" x="3460750" y="5956300"/>
          <p14:tracePt t="134078" x="3454400" y="5956300"/>
          <p14:tracePt t="134095" x="3435350" y="5956300"/>
          <p14:tracePt t="134111" x="3416300" y="5956300"/>
          <p14:tracePt t="134129" x="3390900" y="5956300"/>
          <p14:tracePt t="134144" x="3295650" y="5956300"/>
          <p14:tracePt t="134162" x="3098800" y="5937250"/>
          <p14:tracePt t="134178" x="2813050" y="5899150"/>
          <p14:tracePt t="134194" x="2660650" y="5886450"/>
          <p14:tracePt t="134213" x="2527300" y="5886450"/>
          <p14:tracePt t="134228" x="2413000" y="5886450"/>
          <p14:tracePt t="134245" x="2273300" y="5886450"/>
          <p14:tracePt t="134261" x="2051050" y="5848350"/>
          <p14:tracePt t="134279" x="1784350" y="5822950"/>
          <p14:tracePt t="134280" x="1676400" y="5810250"/>
          <p14:tracePt t="134295" x="1581150" y="5810250"/>
          <p14:tracePt t="134311" x="1416050" y="5810250"/>
          <p14:tracePt t="134328" x="1377950" y="5810250"/>
          <p14:tracePt t="134345" x="1352550" y="5810250"/>
          <p14:tracePt t="134361" x="1333500" y="5810250"/>
          <p14:tracePt t="134378" x="1282700" y="5816600"/>
          <p14:tracePt t="134395" x="1225550" y="5816600"/>
          <p14:tracePt t="134412" x="1174750" y="5835650"/>
          <p14:tracePt t="134428" x="1162050" y="5835650"/>
          <p14:tracePt t="134445" x="1162050" y="5842000"/>
          <p14:tracePt t="134504" x="1155700" y="5848350"/>
          <p14:tracePt t="134512" x="1149350" y="5854700"/>
          <p14:tracePt t="134520" x="1143000" y="5873750"/>
          <p14:tracePt t="134528" x="1143000" y="5880100"/>
          <p14:tracePt t="134545" x="1136650" y="5892800"/>
          <p14:tracePt t="134562" x="1130300" y="5899150"/>
          <p14:tracePt t="134579" x="1123950" y="5899150"/>
          <p14:tracePt t="134595" x="1098550" y="5905500"/>
          <p14:tracePt t="134612" x="1079500" y="5918200"/>
          <p14:tracePt t="134628" x="1060450" y="5924550"/>
          <p14:tracePt t="134646" x="1054100" y="5930900"/>
          <p14:tracePt t="134720" x="1054100" y="5937250"/>
          <p14:tracePt t="134728" x="1047750" y="5937250"/>
          <p14:tracePt t="134736" x="1047750" y="5943600"/>
          <p14:tracePt t="134752" x="1041400" y="5943600"/>
          <p14:tracePt t="134762" x="1041400" y="5949950"/>
          <p14:tracePt t="134778" x="1035050" y="5949950"/>
          <p14:tracePt t="134796" x="1028700" y="5956300"/>
          <p14:tracePt t="134812" x="1022350" y="5956300"/>
          <p14:tracePt t="134828" x="996950" y="5956300"/>
          <p14:tracePt t="134845" x="977900" y="5956300"/>
          <p14:tracePt t="134863" x="965200" y="5956300"/>
          <p14:tracePt t="134879" x="952500" y="5956300"/>
          <p14:tracePt t="134880" x="933450" y="5956300"/>
          <p14:tracePt t="134896" x="901700" y="5956300"/>
          <p14:tracePt t="134912" x="869950" y="5956300"/>
          <p14:tracePt t="134930" x="844550" y="5956300"/>
          <p14:tracePt t="134952" x="838200" y="5956300"/>
          <p14:tracePt t="134968" x="831850" y="5949950"/>
          <p14:tracePt t="134979" x="825500" y="5949950"/>
          <p14:tracePt t="134997" x="819150" y="5937250"/>
          <p14:tracePt t="135012" x="806450" y="5918200"/>
          <p14:tracePt t="135029" x="800100" y="5892800"/>
          <p14:tracePt t="135045" x="800100" y="5861050"/>
          <p14:tracePt t="135063" x="800100" y="5816600"/>
          <p14:tracePt t="135079" x="800100" y="5772150"/>
          <p14:tracePt t="135080" x="800100" y="5753100"/>
          <p14:tracePt t="135095" x="800100" y="5734050"/>
          <p14:tracePt t="135113" x="806450" y="5708650"/>
          <p14:tracePt t="135130" x="838200" y="5695950"/>
          <p14:tracePt t="135147" x="889000" y="5695950"/>
          <p14:tracePt t="135162" x="914400" y="5695950"/>
          <p14:tracePt t="135179" x="927100" y="5695950"/>
          <p14:tracePt t="135216" x="933450" y="5708650"/>
          <p14:tracePt t="135225" x="939800" y="5721350"/>
          <p14:tracePt t="135232" x="939800" y="5734050"/>
          <p14:tracePt t="135246" x="939800" y="5759450"/>
          <p14:tracePt t="135272" x="939800" y="5867400"/>
          <p14:tracePt t="135280" x="939800" y="5886450"/>
          <p14:tracePt t="135296" x="920750" y="5918200"/>
          <p14:tracePt t="135312" x="920750" y="5930900"/>
          <p14:tracePt t="135330" x="914400" y="5937250"/>
          <p14:tracePt t="135448" x="927100" y="5937250"/>
          <p14:tracePt t="135457" x="946150" y="5937250"/>
          <p14:tracePt t="135464" x="990600" y="5924550"/>
          <p14:tracePt t="135479" x="1054100" y="5918200"/>
          <p14:tracePt t="135496" x="1314450" y="5911850"/>
          <p14:tracePt t="135512" x="1663700" y="5911850"/>
          <p14:tracePt t="135530" x="2127250" y="5911850"/>
          <p14:tracePt t="135546" x="2628900" y="5886450"/>
          <p14:tracePt t="135562" x="3117850" y="5886450"/>
          <p14:tracePt t="135580" x="3556000" y="5886450"/>
          <p14:tracePt t="135597" x="3898900" y="5886450"/>
          <p14:tracePt t="135613" x="4152900" y="5886450"/>
          <p14:tracePt t="135629" x="4305300" y="5886450"/>
          <p14:tracePt t="135646" x="4419600" y="5886450"/>
          <p14:tracePt t="135664" x="4578350" y="5886450"/>
          <p14:tracePt t="135679" x="4635500" y="5886450"/>
          <p14:tracePt t="135697" x="4787900" y="5886450"/>
          <p14:tracePt t="135713" x="4870450" y="5886450"/>
          <p14:tracePt t="135731" x="4914900" y="5886450"/>
          <p14:tracePt t="135746" x="4933950" y="5886450"/>
          <p14:tracePt t="135763" x="4940300" y="5886450"/>
          <p14:tracePt t="135779" x="4953000" y="5886450"/>
          <p14:tracePt t="135797" x="4997450" y="5886450"/>
          <p14:tracePt t="135813" x="5041900" y="5886450"/>
          <p14:tracePt t="135830" x="5054600" y="5886450"/>
          <p14:tracePt t="135873" x="5060950" y="5886450"/>
          <p14:tracePt t="135880" x="5092700" y="5905500"/>
          <p14:tracePt t="135888" x="5137150" y="5930900"/>
          <p14:tracePt t="135896" x="5187950" y="5943600"/>
          <p14:tracePt t="135913" x="5302250" y="5962650"/>
          <p14:tracePt t="135929" x="5365750" y="5969000"/>
          <p14:tracePt t="135948" x="5372100" y="5969000"/>
          <p14:tracePt t="136064" x="5378450" y="5975350"/>
          <p14:tracePt t="136072" x="5372100" y="5981700"/>
          <p14:tracePt t="136088" x="5359400" y="5988050"/>
          <p14:tracePt t="136312" x="5365750" y="5988050"/>
          <p14:tracePt t="136321" x="5372100" y="5988050"/>
          <p14:tracePt t="136330" x="5391150" y="5988050"/>
          <p14:tracePt t="136347" x="5461000" y="5988050"/>
          <p14:tracePt t="136363" x="5562600" y="5988050"/>
          <p14:tracePt t="136381" x="5683250" y="5988050"/>
          <p14:tracePt t="136397" x="5810250" y="5994400"/>
          <p14:tracePt t="136413" x="5930900" y="6007100"/>
          <p14:tracePt t="136430" x="6045200" y="6007100"/>
          <p14:tracePt t="136448" x="6184900" y="6007100"/>
          <p14:tracePt t="136463" x="6242050" y="6007100"/>
          <p14:tracePt t="136480" x="6413500" y="6013450"/>
          <p14:tracePt t="136497" x="6515100" y="6013450"/>
          <p14:tracePt t="136514" x="6597650" y="6013450"/>
          <p14:tracePt t="136530" x="6699250" y="6013450"/>
          <p14:tracePt t="136548" x="6788150" y="6013450"/>
          <p14:tracePt t="136563" x="6851650" y="6013450"/>
          <p14:tracePt t="136582" x="6870700" y="6013450"/>
          <p14:tracePt t="136737" x="6870700" y="6007100"/>
          <p14:tracePt t="136744" x="6858000" y="6007100"/>
          <p14:tracePt t="136752" x="6845300" y="6007100"/>
          <p14:tracePt t="136764" x="6813550" y="6007100"/>
          <p14:tracePt t="136781" x="6724650" y="6007100"/>
          <p14:tracePt t="136797" x="6534150" y="6007100"/>
          <p14:tracePt t="136815" x="6000750" y="6007100"/>
          <p14:tracePt t="136830" x="5105400" y="5937250"/>
          <p14:tracePt t="136847" x="3968750" y="5905500"/>
          <p14:tracePt t="136864" x="2673350" y="5930900"/>
          <p14:tracePt t="136882" x="2190750" y="6007100"/>
          <p14:tracePt t="136897" x="1955800" y="6019800"/>
          <p14:tracePt t="136914" x="1841500" y="6019800"/>
          <p14:tracePt t="136930" x="1714500" y="6019800"/>
          <p14:tracePt t="136948" x="1574800" y="6019800"/>
          <p14:tracePt t="136964" x="1460500" y="6032500"/>
          <p14:tracePt t="136980" x="1352550" y="6070600"/>
          <p14:tracePt t="136998" x="1276350" y="6096000"/>
          <p14:tracePt t="137015" x="1212850" y="6127750"/>
          <p14:tracePt t="137031" x="1174750" y="6127750"/>
          <p14:tracePt t="137048" x="1130300" y="6134100"/>
          <p14:tracePt t="137064" x="1123950" y="6134100"/>
          <p14:tracePt t="137082" x="1104900" y="6134100"/>
          <p14:tracePt t="137097" x="1085850" y="6140450"/>
          <p14:tracePt t="137114" x="1079500" y="6140450"/>
          <p14:tracePt t="137208" x="1079500" y="6134100"/>
          <p14:tracePt t="137216" x="1104900" y="6115050"/>
          <p14:tracePt t="137224" x="1143000" y="6096000"/>
          <p14:tracePt t="137232" x="1187450" y="6083300"/>
          <p14:tracePt t="137248" x="1295400" y="6032500"/>
          <p14:tracePt t="137264" x="1377950" y="6007100"/>
          <p14:tracePt t="137282" x="1390650" y="6000750"/>
          <p14:tracePt t="137298" x="1390650" y="5994400"/>
          <p14:tracePt t="137329" x="1397000" y="5994400"/>
          <p14:tracePt t="137514" x="1390650" y="5994400"/>
          <p14:tracePt t="137529" x="1384300" y="5994400"/>
          <p14:tracePt t="137545" x="1377950" y="5994400"/>
          <p14:tracePt t="137560" x="1371600" y="6000750"/>
          <p14:tracePt t="137593" x="1365250" y="6000750"/>
          <p14:tracePt t="137600" x="1358900" y="6000750"/>
          <p14:tracePt t="137625" x="1352550" y="6000750"/>
          <p14:tracePt t="137633" x="1339850" y="6000750"/>
          <p14:tracePt t="137640" x="1320800" y="6000750"/>
          <p14:tracePt t="137648" x="1308100" y="5994400"/>
          <p14:tracePt t="137666" x="1295400" y="5981700"/>
          <p14:tracePt t="137688" x="1289050" y="5981700"/>
          <p14:tracePt t="137698" x="1282700" y="5981700"/>
          <p14:tracePt t="137714" x="1276350" y="5969000"/>
          <p14:tracePt t="137732" x="1270000" y="5956300"/>
          <p14:tracePt t="137748" x="1263650" y="5943600"/>
          <p14:tracePt t="137765" x="1257300" y="5930900"/>
          <p14:tracePt t="137781" x="1244600" y="5892800"/>
          <p14:tracePt t="137799" x="1238250" y="5854700"/>
          <p14:tracePt t="137814" x="1231900" y="5835650"/>
          <p14:tracePt t="137832" x="1231900" y="5816600"/>
          <p14:tracePt t="137848" x="1231900" y="5810250"/>
          <p14:tracePt t="137866" x="1231900" y="5803900"/>
          <p14:tracePt t="137881" x="1238250" y="5784850"/>
          <p14:tracePt t="137898" x="1263650" y="5772150"/>
          <p14:tracePt t="137915" x="1282700" y="5759450"/>
          <p14:tracePt t="137932" x="1327150" y="5746750"/>
          <p14:tracePt t="137948" x="1409700" y="5740400"/>
          <p14:tracePt t="137965" x="1504950" y="5740400"/>
          <p14:tracePt t="137981" x="1562100" y="5740400"/>
          <p14:tracePt t="138024" x="1568450" y="5740400"/>
          <p14:tracePt t="138032" x="1574800" y="5740400"/>
          <p14:tracePt t="138041" x="1581150" y="5746750"/>
          <p14:tracePt t="138048" x="1581150" y="5753100"/>
          <p14:tracePt t="138066" x="1581150" y="5778500"/>
          <p14:tracePt t="138081" x="1581150" y="5797550"/>
          <p14:tracePt t="138098" x="1581150" y="5829300"/>
          <p14:tracePt t="138115" x="1574800" y="5848350"/>
          <p14:tracePt t="138133" x="1568450" y="5867400"/>
          <p14:tracePt t="138148" x="1555750" y="5886450"/>
          <p14:tracePt t="138165" x="1536700" y="5905500"/>
          <p14:tracePt t="138182" x="1517650" y="5937250"/>
          <p14:tracePt t="138199" x="1498600" y="5949950"/>
          <p14:tracePt t="138215" x="1479550" y="5962650"/>
          <p14:tracePt t="138232" x="1454150" y="5975350"/>
          <p14:tracePt t="138248" x="1441450" y="5981700"/>
          <p14:tracePt t="138266" x="1435100" y="5988050"/>
          <p14:tracePt t="138282" x="1428750" y="5988050"/>
          <p14:tracePt t="138298" x="1422400" y="5988050"/>
          <p14:tracePt t="138316" x="1403350" y="5988050"/>
          <p14:tracePt t="138333" x="1390650" y="5994400"/>
          <p14:tracePt t="138348" x="1384300" y="5994400"/>
          <p14:tracePt t="138529" x="1377950" y="5994400"/>
          <p14:tracePt t="139009" x="1384300" y="5994400"/>
          <p14:tracePt t="139016" x="1390650" y="5994400"/>
          <p14:tracePt t="139024" x="1409700" y="5994400"/>
          <p14:tracePt t="139032" x="1435100" y="6007100"/>
          <p14:tracePt t="139050" x="1504950" y="6032500"/>
          <p14:tracePt t="139066" x="1606550" y="6064250"/>
          <p14:tracePt t="139084" x="1714500" y="6096000"/>
          <p14:tracePt t="139099" x="1797050" y="6127750"/>
          <p14:tracePt t="139116" x="1854200" y="6159500"/>
          <p14:tracePt t="139133" x="1898650" y="6197600"/>
          <p14:tracePt t="139150" x="1943100" y="6242050"/>
          <p14:tracePt t="139166" x="2000250" y="6292850"/>
          <p14:tracePt t="139183" x="2051050" y="6330950"/>
          <p14:tracePt t="139199" x="2070100" y="6343650"/>
          <p14:tracePt t="139336" x="2063750" y="6343650"/>
          <p14:tracePt t="139353" x="2057400" y="6343650"/>
          <p14:tracePt t="139400" x="2051050" y="6337300"/>
          <p14:tracePt t="139408" x="2038350" y="6324600"/>
          <p14:tracePt t="139417" x="2032000" y="6318250"/>
          <p14:tracePt t="139433" x="1993900" y="6299200"/>
          <p14:tracePt t="139450" x="1955800" y="6286500"/>
          <p14:tracePt t="139466" x="1936750" y="6280150"/>
          <p14:tracePt t="139483" x="1917700" y="6267450"/>
          <p14:tracePt t="139500" x="1911350" y="6261100"/>
          <p14:tracePt t="139516" x="1905000" y="6261100"/>
          <p14:tracePt t="139632" x="1898650" y="6261100"/>
          <p14:tracePt t="139640" x="1892300" y="6248400"/>
          <p14:tracePt t="139650" x="1885950" y="6248400"/>
          <p14:tracePt t="139666" x="1879600" y="6248400"/>
          <p14:tracePt t="139683" x="1873250" y="6248400"/>
          <p14:tracePt t="139721" x="1866900" y="6248400"/>
          <p14:tracePt t="139728" x="1860550" y="6248400"/>
          <p14:tracePt t="140232" x="1866900" y="6248400"/>
          <p14:tracePt t="140241" x="1885950" y="6248400"/>
          <p14:tracePt t="140250" x="1898650" y="6248400"/>
          <p14:tracePt t="140267" x="1924050" y="6248400"/>
          <p14:tracePt t="140284" x="1936750" y="6248400"/>
          <p14:tracePt t="140321" x="1949450" y="6248400"/>
          <p14:tracePt t="140329" x="1968500" y="6248400"/>
          <p14:tracePt t="140337" x="1993900" y="6261100"/>
          <p14:tracePt t="140350" x="2032000" y="6261100"/>
          <p14:tracePt t="140368" x="2133600" y="6273800"/>
          <p14:tracePt t="140384" x="2159000" y="6273800"/>
          <p14:tracePt t="140401" x="2209800" y="6273800"/>
          <p14:tracePt t="140417" x="2228850" y="6273800"/>
          <p14:tracePt t="140434" x="2247900" y="6273800"/>
          <p14:tracePt t="140451" x="2311400" y="6273800"/>
          <p14:tracePt t="140468" x="2387600" y="6280150"/>
          <p14:tracePt t="140484" x="2470150" y="6280150"/>
          <p14:tracePt t="140502" x="2508250" y="6280150"/>
          <p14:tracePt t="140517" x="2520950" y="6280150"/>
          <p14:tracePt t="140561" x="2540000" y="6286500"/>
          <p14:tracePt t="140569" x="2571750" y="6292850"/>
          <p14:tracePt t="140576" x="2609850" y="6292850"/>
          <p14:tracePt t="140584" x="2641600" y="6292850"/>
          <p14:tracePt t="140601" x="2679700" y="6292850"/>
          <p14:tracePt t="140617" x="2692400" y="6292850"/>
          <p14:tracePt t="140649" x="2698750" y="6292850"/>
          <p14:tracePt t="140682" x="2705100" y="6292850"/>
          <p14:tracePt t="140689" x="2711450" y="6292850"/>
          <p14:tracePt t="140793" x="2724150" y="6292850"/>
          <p14:tracePt t="140800" x="2755900" y="6292850"/>
          <p14:tracePt t="140809" x="2806700" y="6292850"/>
          <p14:tracePt t="140817" x="2851150" y="6292850"/>
          <p14:tracePt t="140835" x="2940050" y="6280150"/>
          <p14:tracePt t="140851" x="2971800" y="6267450"/>
          <p14:tracePt t="140869" x="2978150" y="6267450"/>
          <p14:tracePt t="141097" x="2990850" y="6267450"/>
          <p14:tracePt t="141105" x="3003550" y="6267450"/>
          <p14:tracePt t="141118" x="3035300" y="6267450"/>
          <p14:tracePt t="141134" x="3130550" y="6267450"/>
          <p14:tracePt t="141151" x="3257550" y="6267450"/>
          <p14:tracePt t="141152" x="3308350" y="6267450"/>
          <p14:tracePt t="141168" x="3403600" y="6248400"/>
          <p14:tracePt t="141185" x="3429000" y="6248400"/>
          <p14:tracePt t="141537" x="3441700" y="6254750"/>
          <p14:tracePt t="141553" x="3460750" y="6254750"/>
          <p14:tracePt t="141561" x="3473450" y="6254750"/>
          <p14:tracePt t="141568" x="3486150" y="6267450"/>
          <p14:tracePt t="141585" x="3530600" y="6267450"/>
          <p14:tracePt t="141602" x="3619500" y="6273800"/>
          <p14:tracePt t="141619" x="3708400" y="6273800"/>
          <p14:tracePt t="141635" x="3810000" y="6273800"/>
          <p14:tracePt t="141652" x="3892550" y="6273800"/>
          <p14:tracePt t="141669" x="3987800" y="6273800"/>
          <p14:tracePt t="141686" x="4070350" y="6273800"/>
          <p14:tracePt t="141702" x="4140200" y="6273800"/>
          <p14:tracePt t="141719" x="4171950" y="6273800"/>
          <p14:tracePt t="141735" x="4178300" y="6273800"/>
          <p14:tracePt t="141873" x="4184650" y="6273800"/>
          <p14:tracePt t="142337" x="4165600" y="6273800"/>
          <p14:tracePt t="142345" x="4146550" y="6273800"/>
          <p14:tracePt t="142353" x="4127500" y="6273800"/>
          <p14:tracePt t="142369" x="4038600" y="6273800"/>
          <p14:tracePt t="142385" x="3898900" y="6273800"/>
          <p14:tracePt t="142402" x="3778250" y="6273800"/>
          <p14:tracePt t="142420" x="3663950" y="6273800"/>
          <p14:tracePt t="142436" x="3556000" y="6273800"/>
          <p14:tracePt t="142453" x="3460750" y="6273800"/>
          <p14:tracePt t="142469" x="3371850" y="6273800"/>
          <p14:tracePt t="142488" x="3225800" y="6273800"/>
          <p14:tracePt t="142502" x="3028950" y="6273800"/>
          <p14:tracePt t="142519" x="2851150" y="6273800"/>
          <p14:tracePt t="142536" x="2774950" y="6273800"/>
          <p14:tracePt t="142537" x="2762250" y="6273800"/>
          <p14:tracePt t="142553" x="2755900" y="6273800"/>
          <p14:tracePt t="142586" x="2749550" y="6273800"/>
          <p14:tracePt t="142593" x="2743200" y="6273800"/>
          <p14:tracePt t="142729" x="2736850" y="6273800"/>
          <p14:tracePt t="142737" x="2730500" y="6273800"/>
          <p14:tracePt t="142745" x="2724150" y="6273800"/>
          <p14:tracePt t="142753" x="2711450" y="6273800"/>
          <p14:tracePt t="142770" x="2705100" y="6273800"/>
          <p14:tracePt t="142817" x="2698750" y="6273800"/>
          <p14:tracePt t="142825" x="2692400" y="6273800"/>
          <p14:tracePt t="142836" x="2686050" y="6273800"/>
          <p14:tracePt t="142853" x="2616200" y="6273800"/>
          <p14:tracePt t="142869" x="2552700" y="6273800"/>
          <p14:tracePt t="142887" x="2501900" y="6273800"/>
          <p14:tracePt t="142903" x="2482850" y="6273800"/>
          <p14:tracePt t="142919" x="2457450" y="6267450"/>
          <p14:tracePt t="142936" x="2393950" y="6261100"/>
          <p14:tracePt t="142953" x="2330450" y="6254750"/>
          <p14:tracePt t="142969" x="2266950" y="6248400"/>
          <p14:tracePt t="142986" x="2209800" y="6242050"/>
          <p14:tracePt t="143003" x="2146300" y="6235700"/>
          <p14:tracePt t="143021" x="2101850" y="6223000"/>
          <p14:tracePt t="143037" x="2063750" y="6223000"/>
          <p14:tracePt t="143053" x="2051050" y="6216650"/>
          <p14:tracePt t="143070" x="2006600" y="6203950"/>
          <p14:tracePt t="143087" x="1962150" y="6191250"/>
          <p14:tracePt t="143103" x="1905000" y="6165850"/>
          <p14:tracePt t="143120" x="1841500" y="6140450"/>
          <p14:tracePt t="143121" x="1822450" y="6121400"/>
          <p14:tracePt t="143137" x="1797050" y="6115050"/>
          <p14:tracePt t="143154" x="1790700" y="6115050"/>
          <p14:tracePt t="143193" x="1784350" y="6108700"/>
          <p14:tracePt t="143201" x="1778000" y="6108700"/>
          <p14:tracePt t="143209" x="1771650" y="6102350"/>
          <p14:tracePt t="143221" x="1771650" y="6089650"/>
          <p14:tracePt t="143237" x="1771650" y="6064250"/>
          <p14:tracePt t="143253" x="1816100" y="6026150"/>
          <p14:tracePt t="143270" x="1936750" y="6013450"/>
          <p14:tracePt t="143287" x="2089150" y="5994400"/>
          <p14:tracePt t="143303" x="2266950" y="5994400"/>
          <p14:tracePt t="143320" x="2400300" y="5994400"/>
          <p14:tracePt t="143337" x="2533650" y="6007100"/>
          <p14:tracePt t="143354" x="2597150" y="6032500"/>
          <p14:tracePt t="143370" x="2660650" y="6057900"/>
          <p14:tracePt t="143387" x="2692400" y="6076950"/>
          <p14:tracePt t="143404" x="2698750" y="6083300"/>
          <p14:tracePt t="143421" x="2698750" y="6089650"/>
          <p14:tracePt t="143437" x="2698750" y="6108700"/>
          <p14:tracePt t="143453" x="2698750" y="6127750"/>
          <p14:tracePt t="143470" x="2698750" y="6159500"/>
          <p14:tracePt t="143488" x="2692400" y="6184900"/>
          <p14:tracePt t="143503" x="2686050" y="6191250"/>
          <p14:tracePt t="143520" x="2679700" y="6197600"/>
          <p14:tracePt t="143537" x="2660650" y="6203950"/>
          <p14:tracePt t="143554" x="2635250" y="6203950"/>
          <p14:tracePt t="143570" x="2616200" y="6210300"/>
          <p14:tracePt t="143587" x="2609850" y="6216650"/>
          <p14:tracePt t="143641" x="2597150" y="6216650"/>
          <p14:tracePt t="143697" x="2597150" y="6210300"/>
          <p14:tracePt t="143825" x="2603500" y="6203950"/>
          <p14:tracePt t="143834" x="2603500" y="6197600"/>
          <p14:tracePt t="143841" x="2603500" y="6191250"/>
          <p14:tracePt t="143854" x="2590800" y="6178550"/>
          <p14:tracePt t="143871" x="2559050" y="6165850"/>
          <p14:tracePt t="143887" x="2514600" y="6153150"/>
          <p14:tracePt t="143914" x="2343150" y="6115050"/>
          <p14:tracePt t="143921" x="2286000" y="6102350"/>
          <p14:tracePt t="143937" x="2171700" y="6096000"/>
          <p14:tracePt t="143954" x="2057400" y="6096000"/>
          <p14:tracePt t="143971" x="1955800" y="6096000"/>
          <p14:tracePt t="143987" x="1885950" y="6096000"/>
          <p14:tracePt t="144004" x="1809750" y="6096000"/>
          <p14:tracePt t="144020" x="1727200" y="6096000"/>
          <p14:tracePt t="144038" x="1625600" y="6096000"/>
          <p14:tracePt t="144054" x="1530350" y="6096000"/>
          <p14:tracePt t="144071" x="1422400" y="6096000"/>
          <p14:tracePt t="144088" x="1346200" y="6096000"/>
          <p14:tracePt t="144105" x="1301750" y="6096000"/>
          <p14:tracePt t="144121" x="1295400" y="6096000"/>
          <p14:tracePt t="144138" x="1282700" y="6096000"/>
          <p14:tracePt t="144154" x="1257300" y="6102350"/>
          <p14:tracePt t="144172" x="1231900" y="6102350"/>
          <p14:tracePt t="144188" x="1187450" y="6108700"/>
          <p14:tracePt t="144204" x="1143000" y="6115050"/>
          <p14:tracePt t="144221" x="1111250" y="6121400"/>
          <p14:tracePt t="144238" x="1085850" y="6134100"/>
          <p14:tracePt t="144254" x="1066800" y="6134100"/>
          <p14:tracePt t="144271" x="1035050" y="6134100"/>
          <p14:tracePt t="144287" x="1009650" y="6146800"/>
          <p14:tracePt t="144306" x="977900" y="6146800"/>
          <p14:tracePt t="144321" x="971550" y="6153150"/>
          <p14:tracePt t="144338" x="965200" y="6153150"/>
          <p14:tracePt t="144354" x="952500" y="6159500"/>
          <p14:tracePt t="144372" x="946150" y="6165850"/>
          <p14:tracePt t="144388" x="939800" y="6165850"/>
          <p14:tracePt t="144404" x="927100" y="6172200"/>
          <p14:tracePt t="144657" x="920750" y="6172200"/>
          <p14:tracePt t="144730" x="920750" y="6165850"/>
          <p14:tracePt t="144745" x="927100" y="6159500"/>
          <p14:tracePt t="144753" x="952500" y="6159500"/>
          <p14:tracePt t="144761" x="984250" y="6159500"/>
          <p14:tracePt t="144771" x="1047750" y="6140450"/>
          <p14:tracePt t="144788" x="1238250" y="6140450"/>
          <p14:tracePt t="144806" x="1530350" y="6134100"/>
          <p14:tracePt t="144822" x="1765300" y="6108700"/>
          <p14:tracePt t="144838" x="1898650" y="6102350"/>
          <p14:tracePt t="144855" x="2012950" y="6102350"/>
          <p14:tracePt t="144873" x="2190750" y="6102350"/>
          <p14:tracePt t="144888" x="2260600" y="6102350"/>
          <p14:tracePt t="144905" x="2571750" y="6102350"/>
          <p14:tracePt t="144922" x="2768600" y="6102350"/>
          <p14:tracePt t="144939" x="2940050" y="6102350"/>
          <p14:tracePt t="144955" x="3048000" y="6102350"/>
          <p14:tracePt t="144972" x="3105150" y="6102350"/>
          <p14:tracePt t="144988" x="3168650" y="6102350"/>
          <p14:tracePt t="145005" x="3232150" y="6115050"/>
          <p14:tracePt t="145022" x="3314700" y="6127750"/>
          <p14:tracePt t="145039" x="3390900" y="6140450"/>
          <p14:tracePt t="145055" x="3429000" y="6140450"/>
          <p14:tracePt t="145072" x="3435350" y="6140450"/>
          <p14:tracePt t="145233" x="3441700" y="6146800"/>
          <p14:tracePt t="145241" x="3454400" y="6165850"/>
          <p14:tracePt t="145249" x="3467100" y="6178550"/>
          <p14:tracePt t="145257" x="3473450" y="6184900"/>
          <p14:tracePt t="145272" x="3486150" y="6191250"/>
          <p14:tracePt t="145321" x="3486150" y="6197600"/>
          <p14:tracePt t="145394" x="3498850" y="6203950"/>
          <p14:tracePt t="145401" x="3517900" y="6210300"/>
          <p14:tracePt t="145409" x="3549650" y="6216650"/>
          <p14:tracePt t="145422" x="3606800" y="6216650"/>
          <p14:tracePt t="145438" x="3727450" y="6216650"/>
          <p14:tracePt t="145455" x="3829050" y="6216650"/>
          <p14:tracePt t="145473" x="3867150" y="6210300"/>
          <p14:tracePt t="145770" x="3873500" y="6210300"/>
          <p14:tracePt t="145777" x="3867150" y="6191250"/>
          <p14:tracePt t="145789" x="3854450" y="6178550"/>
          <p14:tracePt t="145805" x="3822700" y="6165850"/>
          <p14:tracePt t="145822" x="3790950" y="6146800"/>
          <p14:tracePt t="145840" x="3771900" y="6134100"/>
          <p14:tracePt t="145855" x="3733800" y="6108700"/>
          <p14:tracePt t="145872" x="3651250" y="6083300"/>
          <p14:tracePt t="145873" x="3581400" y="6070600"/>
          <p14:tracePt t="145889" x="3346450" y="5994400"/>
          <p14:tracePt t="145906" x="3105150" y="5956300"/>
          <p14:tracePt t="145923" x="2978150" y="5956300"/>
          <p14:tracePt t="145939" x="2927350" y="5949950"/>
          <p14:tracePt t="145956" x="2876550" y="5949950"/>
          <p14:tracePt t="145974" x="2806700" y="5949950"/>
          <p14:tracePt t="145989" x="2692400" y="5949950"/>
          <p14:tracePt t="146006" x="2552700" y="5956300"/>
          <p14:tracePt t="146022" x="2451100" y="5975350"/>
          <p14:tracePt t="146040" x="2393950" y="5981700"/>
          <p14:tracePt t="146056" x="2349500" y="5994400"/>
          <p14:tracePt t="146072" x="2317750" y="5994400"/>
          <p14:tracePt t="146074" x="2298700" y="6000750"/>
          <p14:tracePt t="146089" x="2235200" y="6007100"/>
          <p14:tracePt t="146107" x="2133600" y="6026150"/>
          <p14:tracePt t="146122" x="2057400" y="6051550"/>
          <p14:tracePt t="146139" x="1993900" y="6070600"/>
          <p14:tracePt t="146156" x="1949450" y="6076950"/>
          <p14:tracePt t="146174" x="1911350" y="6089650"/>
          <p14:tracePt t="146189" x="1860550" y="6108700"/>
          <p14:tracePt t="146206" x="1765300" y="6121400"/>
          <p14:tracePt t="146223" x="1682750" y="6127750"/>
          <p14:tracePt t="146240" x="1600200" y="6134100"/>
          <p14:tracePt t="146256" x="1549400" y="6140450"/>
          <p14:tracePt t="146273" x="1530350" y="6140450"/>
          <p14:tracePt t="146289" x="1511300" y="6146800"/>
          <p14:tracePt t="146307" x="1479550" y="6153150"/>
          <p14:tracePt t="146323" x="1435100" y="6159500"/>
          <p14:tracePt t="146339" x="1409700" y="6165850"/>
          <p14:tracePt t="146356" x="1390650" y="6165850"/>
          <p14:tracePt t="146374" x="1384300" y="6165850"/>
          <p14:tracePt t="146389" x="1377950" y="6165850"/>
          <p14:tracePt t="146406" x="1371600" y="6165850"/>
          <p14:tracePt t="146423" x="1327150" y="6165850"/>
          <p14:tracePt t="146441" x="1276350" y="6165850"/>
          <p14:tracePt t="146441" x="1270000" y="6172200"/>
          <p14:tracePt t="146466" x="1270000" y="6178550"/>
          <p14:tracePt t="147609" x="1270000" y="6197600"/>
          <p14:tracePt t="147617" x="1270000" y="6203950"/>
          <p14:tracePt t="147625" x="1270000" y="6216650"/>
          <p14:tracePt t="147641" x="1276350" y="6235700"/>
          <p14:tracePt t="147659" x="1295400" y="6299200"/>
          <p14:tracePt t="147674" x="1301750" y="6330950"/>
          <p14:tracePt t="147691" x="1314450" y="6356350"/>
          <p14:tracePt t="147707" x="1314450" y="6369050"/>
          <p14:tracePt t="147725" x="1320800" y="6375400"/>
          <p14:tracePt t="147741" x="1320800" y="6381750"/>
          <p14:tracePt t="147758" x="1327150" y="6394450"/>
          <p14:tracePt t="147774" x="1333500" y="6407150"/>
          <p14:tracePt t="147792" x="1339850" y="6432550"/>
          <p14:tracePt t="147807" x="1352550" y="6451600"/>
          <p14:tracePt t="147824" x="1358900" y="6464300"/>
          <p14:tracePt t="147874" x="1358900" y="6470650"/>
          <p14:tracePt t="147914" x="1358900" y="6477000"/>
          <p14:tracePt t="147922" x="1358900" y="6483350"/>
          <p14:tracePt t="147946" x="1358900" y="6489700"/>
          <p14:tracePt t="147953" x="1358900" y="6496050"/>
          <p14:tracePt t="147970" x="1358900" y="6502400"/>
          <p14:tracePt t="147985" x="1352550" y="6508750"/>
          <p14:tracePt t="147993" x="1352550" y="6515100"/>
          <p14:tracePt t="148010" x="1352550" y="6527800"/>
          <p14:tracePt t="148025" x="1352550" y="6534150"/>
          <p14:tracePt t="148041" x="1352550" y="6540500"/>
          <p14:tracePt t="148041" x="1352550" y="6546850"/>
          <p14:tracePt t="148058" x="1352550" y="6553200"/>
          <p14:tracePt t="148074" x="1365250" y="6553200"/>
          <p14:tracePt t="148092" x="1422400" y="6553200"/>
          <p14:tracePt t="148108" x="1549400" y="6565900"/>
          <p14:tracePt t="148124" x="1765300" y="6572250"/>
          <p14:tracePt t="148141" x="2019300" y="6578600"/>
          <p14:tracePt t="148159" x="2146300" y="6578600"/>
          <p14:tracePt t="148174" x="2222500" y="6597650"/>
          <p14:tracePt t="148191" x="2286000" y="6604000"/>
          <p14:tracePt t="148208" x="2362200" y="6604000"/>
          <p14:tracePt t="148226" x="2540000" y="6604000"/>
          <p14:tracePt t="148241" x="2654300" y="6604000"/>
          <p14:tracePt t="148258" x="2705100" y="6604000"/>
          <p14:tracePt t="148274" x="2717800" y="6604000"/>
          <p14:tracePt t="148322" x="2724150" y="6597650"/>
          <p14:tracePt t="148346" x="2730500" y="6597650"/>
          <p14:tracePt t="148362" x="2736850" y="6591300"/>
          <p14:tracePt t="148369" x="2743200" y="6591300"/>
          <p14:tracePt t="148386" x="2743200" y="6584950"/>
          <p14:tracePt t="148410" x="2749550" y="6578600"/>
          <p14:tracePt t="148433" x="2755900" y="6578600"/>
          <p14:tracePt t="148441" x="2768600" y="6572250"/>
          <p14:tracePt t="148450" x="2781300" y="6572250"/>
          <p14:tracePt t="148458" x="2800350" y="6572250"/>
          <p14:tracePt t="148475" x="2844800" y="6565900"/>
          <p14:tracePt t="148491" x="2870200" y="6559550"/>
          <p14:tracePt t="148554" x="2889250" y="6559550"/>
          <p14:tracePt t="148561" x="2914650" y="6559550"/>
          <p14:tracePt t="148569" x="2946400" y="6559550"/>
          <p14:tracePt t="148577" x="2971800" y="6559550"/>
          <p14:tracePt t="148592" x="2978150" y="6559550"/>
          <p14:tracePt t="148608" x="2984500" y="6559550"/>
          <p14:tracePt t="148706" x="2990850" y="6559550"/>
          <p14:tracePt t="148730" x="2978150" y="6559550"/>
          <p14:tracePt t="148737" x="2965450" y="6559550"/>
          <p14:tracePt t="148745" x="2952750" y="6559550"/>
          <p14:tracePt t="148758" x="2946400" y="6559550"/>
          <p14:tracePt t="148810" x="2933700" y="6553200"/>
          <p14:tracePt t="148826" x="2921000" y="6534150"/>
          <p14:tracePt t="148833" x="2921000" y="6527800"/>
          <p14:tracePt t="148843" x="2908300" y="6515100"/>
          <p14:tracePt t="148858" x="2895600" y="6470650"/>
          <p14:tracePt t="148875" x="2876550" y="6432550"/>
          <p14:tracePt t="148892" x="2870200" y="6407150"/>
          <p14:tracePt t="148909" x="2870200" y="6388100"/>
          <p14:tracePt t="148930" x="2870200" y="6381750"/>
          <p14:tracePt t="148954" x="2870200" y="6375400"/>
          <p14:tracePt t="148962" x="2876550" y="6369050"/>
          <p14:tracePt t="148976" x="2882900" y="6362700"/>
          <p14:tracePt t="148992" x="2921000" y="6350000"/>
          <p14:tracePt t="149009" x="2971800" y="6324600"/>
          <p14:tracePt t="149010" x="3003550" y="6318250"/>
          <p14:tracePt t="149025" x="3073400" y="6305550"/>
          <p14:tracePt t="149043" x="3149600" y="6305550"/>
          <p14:tracePt t="149059" x="3219450" y="6305550"/>
          <p14:tracePt t="149076" x="3289300" y="6305550"/>
          <p14:tracePt t="149092" x="3321050" y="6305550"/>
          <p14:tracePt t="149110" x="3340100" y="6305550"/>
          <p14:tracePt t="149125" x="3346450" y="6305550"/>
          <p14:tracePt t="149154" x="3346450" y="6311900"/>
          <p14:tracePt t="149162" x="3352800" y="6324600"/>
          <p14:tracePt t="149176" x="3359150" y="6350000"/>
          <p14:tracePt t="149192" x="3359150" y="6381750"/>
          <p14:tracePt t="149209" x="3365500" y="6413500"/>
          <p14:tracePt t="149210" x="3365500" y="6426200"/>
          <p14:tracePt t="149226" x="3365500" y="6451600"/>
          <p14:tracePt t="149243" x="3365500" y="6464300"/>
          <p14:tracePt t="149259" x="3365500" y="6477000"/>
          <p14:tracePt t="149276" x="3352800" y="6489700"/>
          <p14:tracePt t="149292" x="3333750" y="6508750"/>
          <p14:tracePt t="149309" x="3314700" y="6521450"/>
          <p14:tracePt t="149326" x="3295650" y="6540500"/>
          <p14:tracePt t="149342" x="3289300" y="6546850"/>
          <p14:tracePt t="149359" x="3270250" y="6553200"/>
          <p14:tracePt t="149377" x="3238500" y="6553200"/>
          <p14:tracePt t="149392" x="3225800" y="6559550"/>
          <p14:tracePt t="149410" x="3194050" y="6559550"/>
          <p14:tracePt t="149426" x="3175000" y="6559550"/>
          <p14:tracePt t="149443" x="3168650" y="6572250"/>
          <p14:tracePt t="149459" x="3143250" y="6572250"/>
          <p14:tracePt t="149476" x="3124200" y="6572250"/>
          <p14:tracePt t="149493" x="3111500" y="6572250"/>
          <p14:tracePt t="149511" x="3105150" y="6572250"/>
          <p14:tracePt t="149610" x="3092450" y="6572250"/>
          <p14:tracePt t="149618" x="3073400" y="6572250"/>
          <p14:tracePt t="149626" x="3048000" y="6572250"/>
          <p14:tracePt t="149642" x="2997200" y="6572250"/>
          <p14:tracePt t="149659" x="2971800" y="6565900"/>
          <p14:tracePt t="149676" x="2946400" y="6559550"/>
          <p14:tracePt t="149693" x="2927350" y="6546850"/>
          <p14:tracePt t="149710" x="2889250" y="6527800"/>
          <p14:tracePt t="149726" x="2870200" y="6508750"/>
          <p14:tracePt t="149743" x="2863850" y="6502400"/>
          <p14:tracePt t="149760" x="2857500" y="6489700"/>
          <p14:tracePt t="149776" x="2844800" y="6477000"/>
          <p14:tracePt t="149793" x="2838450" y="6470650"/>
          <p14:tracePt t="149809" x="2825750" y="6457950"/>
          <p14:tracePt t="149827" x="2825750" y="6438900"/>
          <p14:tracePt t="149843" x="2825750" y="6426200"/>
          <p14:tracePt t="149859" x="2825750" y="6400800"/>
          <p14:tracePt t="149876" x="2825750" y="6381750"/>
          <p14:tracePt t="149894" x="2838450" y="6362700"/>
          <p14:tracePt t="149909" x="2870200" y="6337300"/>
          <p14:tracePt t="149926" x="2933700" y="6318250"/>
          <p14:tracePt t="149943" x="2997200" y="6299200"/>
          <p14:tracePt t="149960" x="3086100" y="6292850"/>
          <p14:tracePt t="149976" x="3168650" y="6292850"/>
          <p14:tracePt t="149993" x="3225800" y="6292850"/>
          <p14:tracePt t="150010" x="3270250" y="6292850"/>
          <p14:tracePt t="150027" x="3289300" y="6299200"/>
          <p14:tracePt t="150043" x="3302000" y="6324600"/>
          <p14:tracePt t="150060" x="3333750" y="6356350"/>
          <p14:tracePt t="150076" x="3346450" y="6394450"/>
          <p14:tracePt t="150094" x="3359150" y="6419850"/>
          <p14:tracePt t="150110" x="3359150" y="6432550"/>
          <p14:tracePt t="150126" x="3359150" y="6445250"/>
          <p14:tracePt t="150143" x="3359150" y="6457950"/>
          <p14:tracePt t="150161" x="3359150" y="6477000"/>
          <p14:tracePt t="150161" x="3352800" y="6483350"/>
          <p14:tracePt t="150176" x="3346450" y="6489700"/>
          <p14:tracePt t="150193" x="3302000" y="6508750"/>
          <p14:tracePt t="150210" x="3257550" y="6527800"/>
          <p14:tracePt t="150227" x="3225800" y="6540500"/>
          <p14:tracePt t="150243" x="3213100" y="6546850"/>
          <p14:tracePt t="150330" x="3206750" y="6553200"/>
          <p14:tracePt t="150410" x="3213100" y="6546850"/>
          <p14:tracePt t="150418" x="3219450" y="6540500"/>
          <p14:tracePt t="150426" x="3238500" y="6540500"/>
          <p14:tracePt t="150443" x="3270250" y="6527800"/>
          <p14:tracePt t="150460" x="3327400" y="6508750"/>
          <p14:tracePt t="150477" x="3397250" y="6477000"/>
          <p14:tracePt t="150495" x="3511550" y="6426200"/>
          <p14:tracePt t="150510" x="3651250" y="6369050"/>
          <p14:tracePt t="150527" x="3810000" y="6305550"/>
          <p14:tracePt t="150544" x="4025900" y="6229350"/>
          <p14:tracePt t="150561" x="4241800" y="6127750"/>
          <p14:tracePt t="150561" x="4330700" y="6096000"/>
          <p14:tracePt t="150577" x="4438650" y="6038850"/>
          <p14:tracePt t="150594" x="4667250" y="5949950"/>
          <p14:tracePt t="150610" x="4762500" y="5905500"/>
          <p14:tracePt t="150628" x="4864100" y="5861050"/>
          <p14:tracePt t="150644" x="4991100" y="5816600"/>
          <p14:tracePt t="150660" x="5156200" y="5753100"/>
          <p14:tracePt t="150677" x="5372100" y="5645150"/>
          <p14:tracePt t="150694" x="5626100" y="5530850"/>
          <p14:tracePt t="150710" x="5892800" y="5410200"/>
          <p14:tracePt t="150727" x="6108700" y="5327650"/>
          <p14:tracePt t="150744" x="6394450" y="5232400"/>
          <p14:tracePt t="150761" x="6902450" y="5092700"/>
          <p14:tracePt t="150777" x="7080250" y="5029200"/>
          <p14:tracePt t="150794" x="7467600" y="4933950"/>
          <p14:tracePt t="150810" x="7613650" y="4908550"/>
          <p14:tracePt t="150828" x="7727950" y="4895850"/>
          <p14:tracePt t="150843" x="7842250" y="4870450"/>
          <p14:tracePt t="150860" x="7950200" y="4857750"/>
          <p14:tracePt t="150877" x="8032750" y="4851400"/>
          <p14:tracePt t="150895" x="8083550" y="4851400"/>
          <p14:tracePt t="150910" x="8096250" y="4851400"/>
          <p14:tracePt t="150938" x="8108950" y="4851400"/>
          <p14:tracePt t="150946" x="8134350" y="4851400"/>
          <p14:tracePt t="150962" x="8178800" y="4851400"/>
          <p14:tracePt t="150977" x="8210550" y="4851400"/>
          <p14:tracePt t="150994" x="8248650" y="4851400"/>
          <p14:tracePt t="151011" x="8255000" y="4851400"/>
          <p14:tracePt t="151138" x="8248650" y="4851400"/>
          <p14:tracePt t="151146" x="8229600" y="4851400"/>
          <p14:tracePt t="151154" x="8210550" y="4851400"/>
          <p14:tracePt t="151162" x="8185150" y="4851400"/>
          <p14:tracePt t="151177" x="8172450" y="4857750"/>
          <p14:tracePt t="151178" x="8166100" y="4857750"/>
          <p14:tracePt t="151195" x="8134350" y="4870450"/>
          <p14:tracePt t="151212" x="8121650" y="4870450"/>
          <p14:tracePt t="151227" x="8077200" y="4870450"/>
          <p14:tracePt t="151244" x="7969250" y="4864100"/>
          <p14:tracePt t="151261" x="7848600" y="4832350"/>
          <p14:tracePt t="151278" x="7804150" y="4813300"/>
          <p14:tracePt t="151294" x="7785100" y="4800600"/>
          <p14:tracePt t="151311" x="7772400" y="4775200"/>
          <p14:tracePt t="151328" x="7759700" y="4730750"/>
          <p14:tracePt t="151345" x="7747000" y="4654550"/>
          <p14:tracePt t="151346" x="7747000" y="4622800"/>
          <p14:tracePt t="151361" x="7740650" y="4578350"/>
          <p14:tracePt t="151378" x="7727950" y="4470400"/>
          <p14:tracePt t="151394" x="7727950" y="4406900"/>
          <p14:tracePt t="151412" x="7727950" y="4375150"/>
          <p14:tracePt t="151428" x="7747000" y="4343400"/>
          <p14:tracePt t="151444" x="7772400" y="4292600"/>
          <p14:tracePt t="151461" x="7797800" y="4248150"/>
          <p14:tracePt t="151478" x="7816850" y="4216400"/>
          <p14:tracePt t="151494" x="7823200" y="4210050"/>
          <p14:tracePt t="151511" x="7835900" y="4197350"/>
          <p14:tracePt t="151528" x="7854950" y="4197350"/>
          <p14:tracePt t="151545" x="7874000" y="4191000"/>
          <p14:tracePt t="151578" x="7880350" y="4191000"/>
          <p14:tracePt t="151585" x="7893050" y="4191000"/>
          <p14:tracePt t="151594" x="7905750" y="4216400"/>
          <p14:tracePt t="151612" x="7931150" y="4248150"/>
          <p14:tracePt t="151628" x="7950200" y="4305300"/>
          <p14:tracePt t="151644" x="7988300" y="4387850"/>
          <p14:tracePt t="151661" x="8026400" y="4470400"/>
          <p14:tracePt t="151679" x="8064500" y="4552950"/>
          <p14:tracePt t="151694" x="8089900" y="4616450"/>
          <p14:tracePt t="151711" x="8102600" y="4648200"/>
          <p14:tracePt t="151728" x="8115300" y="4679950"/>
          <p14:tracePt t="151745" x="8115300" y="4705350"/>
          <p14:tracePt t="151761" x="8115300" y="4724400"/>
          <p14:tracePt t="151778" x="8108950" y="4768850"/>
          <p14:tracePt t="151795" x="8089900" y="4806950"/>
          <p14:tracePt t="151812" x="8070850" y="4832350"/>
          <p14:tracePt t="151828" x="8064500" y="4832350"/>
          <p14:tracePt t="151845" x="8032750" y="4845050"/>
          <p14:tracePt t="151861" x="8007350" y="4851400"/>
          <p14:tracePt t="151879" x="7975600" y="4864100"/>
          <p14:tracePt t="151894" x="7962900" y="4864100"/>
          <p14:tracePt t="151912" x="7956550" y="4864100"/>
          <p14:tracePt t="151970" x="7950200" y="4864100"/>
          <p14:tracePt t="152410" x="7937500" y="4864100"/>
          <p14:tracePt t="152418" x="7924800" y="4864100"/>
          <p14:tracePt t="152428" x="7899400" y="4870450"/>
          <p14:tracePt t="152445" x="7823200" y="4883150"/>
          <p14:tracePt t="152462" x="7734300" y="4889500"/>
          <p14:tracePt t="152479" x="7658100" y="4895850"/>
          <p14:tracePt t="152495" x="7594600" y="4895850"/>
          <p14:tracePt t="152512" x="7588250" y="4895850"/>
          <p14:tracePt t="152578" x="7575550" y="4895850"/>
          <p14:tracePt t="152602" x="7575550" y="4883150"/>
          <p14:tracePt t="152610" x="7575550" y="4876800"/>
          <p14:tracePt t="152619" x="7581900" y="4876800"/>
          <p14:tracePt t="152629" x="7588250" y="4870450"/>
          <p14:tracePt t="152645" x="7607300" y="4851400"/>
          <p14:tracePt t="152663" x="7620000" y="4838700"/>
          <p14:tracePt t="152682" x="7626350" y="4838700"/>
          <p14:tracePt t="152698" x="7632700" y="4838700"/>
          <p14:tracePt t="152712" x="7639050" y="4838700"/>
          <p14:tracePt t="152730" x="7645400" y="4832350"/>
          <p14:tracePt t="152745" x="7651750" y="4832350"/>
          <p14:tracePt t="153164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55234" y="363193"/>
            <a:ext cx="180850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문자열 작업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9572" y="1480354"/>
            <a:ext cx="1657826" cy="39703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a.find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a.count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a.upper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a.lower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a.strip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a.replace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a.split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()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03743" y="5567685"/>
            <a:ext cx="173693" cy="1846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84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0"/>
    </mc:Choice>
    <mc:Fallback xmlns="">
      <p:transition spd="slow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47157" y="906087"/>
            <a:ext cx="7794121" cy="23083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] 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직사각형의 두 변의 길이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a, b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를 입력을 받는다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직사각형의 변의 합과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직사각형의 면적을 계산한 후 출력한다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843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47157" y="906087"/>
            <a:ext cx="9587881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] 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세 개의 문자열을 입력으로 받는다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문자열 순서를 다양하게 조합하여 출력한다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예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]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세 개의 문자열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: car, book, moon</a:t>
            </a:r>
          </a:p>
          <a:p>
            <a:pPr lvl="2"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            carbookmoon,  mooncarbook, carcarcar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를 출력한다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85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0"/>
    </mc:Choice>
    <mc:Fallback xmlns="">
      <p:transition spd="slow" advTm="45000"/>
    </mc:Fallback>
  </mc:AlternateContent>
  <p:extLst>
    <p:ext uri="{3A86A75C-4F4B-4683-9AE1-C65F6400EC91}">
      <p14:laserTraceLst xmlns:p14="http://schemas.microsoft.com/office/powerpoint/2010/main">
        <p14:tracePtLst>
          <p14:tracePt t="8301" x="4533900" y="2317750"/>
          <p14:tracePt t="8492" x="4521200" y="2311400"/>
          <p14:tracePt t="8500" x="4508500" y="2311400"/>
          <p14:tracePt t="8512" x="4495800" y="2311400"/>
          <p14:tracePt t="8529" x="4457700" y="2311400"/>
          <p14:tracePt t="8545" x="4394200" y="2311400"/>
          <p14:tracePt t="8563" x="4273550" y="2311400"/>
          <p14:tracePt t="8564" x="4222750" y="2311400"/>
          <p14:tracePt t="8579" x="4152900" y="2305050"/>
          <p14:tracePt t="8596" x="3911600" y="2292350"/>
          <p14:tracePt t="8612" x="3752850" y="2286000"/>
          <p14:tracePt t="8630" x="3619500" y="2286000"/>
          <p14:tracePt t="8645" x="3505200" y="2273300"/>
          <p14:tracePt t="8662" x="3435350" y="2260600"/>
          <p14:tracePt t="8679" x="3390900" y="2254250"/>
          <p14:tracePt t="8697" x="3314700" y="2228850"/>
          <p14:tracePt t="8712" x="3206750" y="2197100"/>
          <p14:tracePt t="8729" x="3092450" y="2171700"/>
          <p14:tracePt t="8745" x="3016250" y="2171700"/>
          <p14:tracePt t="8763" x="2965450" y="2171700"/>
          <p14:tracePt t="8764" x="2946400" y="2171700"/>
          <p14:tracePt t="8780" x="2940050" y="2171700"/>
          <p14:tracePt t="8948" x="2940050" y="2165350"/>
          <p14:tracePt t="8956" x="2959100" y="2165350"/>
          <p14:tracePt t="8964" x="3003550" y="2159000"/>
          <p14:tracePt t="8979" x="3054350" y="2159000"/>
          <p14:tracePt t="8996" x="3244850" y="2159000"/>
          <p14:tracePt t="9013" x="3371850" y="2159000"/>
          <p14:tracePt t="9030" x="3479800" y="2159000"/>
          <p14:tracePt t="9046" x="3556000" y="2152650"/>
          <p14:tracePt t="9063" x="3638550" y="2133600"/>
          <p14:tracePt t="9079" x="3689350" y="2133600"/>
          <p14:tracePt t="9097" x="3746500" y="2127250"/>
          <p14:tracePt t="9113" x="3784600" y="2127250"/>
          <p14:tracePt t="9129" x="3829050" y="2127250"/>
          <p14:tracePt t="9146" x="3873500" y="2120900"/>
          <p14:tracePt t="9164" x="3975100" y="2108200"/>
          <p14:tracePt t="9179" x="4019550" y="2108200"/>
          <p14:tracePt t="9196" x="4171950" y="2108200"/>
          <p14:tracePt t="9213" x="4260850" y="2108200"/>
          <p14:tracePt t="9231" x="4337050" y="2108200"/>
          <p14:tracePt t="9246" x="4400550" y="2108200"/>
          <p14:tracePt t="9263" x="4451350" y="2108200"/>
          <p14:tracePt t="9279" x="4521200" y="2095500"/>
          <p14:tracePt t="9297" x="4616450" y="2089150"/>
          <p14:tracePt t="9313" x="4737100" y="2089150"/>
          <p14:tracePt t="9329" x="4857750" y="2089150"/>
          <p14:tracePt t="9346" x="4972050" y="2089150"/>
          <p14:tracePt t="9364" x="5099050" y="2089150"/>
          <p14:tracePt t="9380" x="5168900" y="2089150"/>
          <p14:tracePt t="9396" x="5257800" y="2089150"/>
          <p14:tracePt t="9413" x="5353050" y="2089150"/>
          <p14:tracePt t="9430" x="5467350" y="2082800"/>
          <p14:tracePt t="9446" x="5581650" y="2082800"/>
          <p14:tracePt t="9463" x="5689600" y="2082800"/>
          <p14:tracePt t="9479" x="5772150" y="2082800"/>
          <p14:tracePt t="9497" x="5816600" y="2082800"/>
          <p14:tracePt t="9513" x="5892800" y="2070100"/>
          <p14:tracePt t="9530" x="5956300" y="2057400"/>
          <p14:tracePt t="9546" x="6026150" y="2051050"/>
          <p14:tracePt t="9564" x="6146800" y="2044700"/>
          <p14:tracePt t="9580" x="6203950" y="2044700"/>
          <p14:tracePt t="9596" x="6273800" y="2032000"/>
          <p14:tracePt t="9613" x="6343650" y="2032000"/>
          <p14:tracePt t="9631" x="6419850" y="2032000"/>
          <p14:tracePt t="9646" x="6489700" y="2032000"/>
          <p14:tracePt t="9663" x="6546850" y="2019300"/>
          <p14:tracePt t="9680" x="6604000" y="2000250"/>
          <p14:tracePt t="9698" x="6667500" y="1993900"/>
          <p14:tracePt t="9713" x="6737350" y="1993900"/>
          <p14:tracePt t="9730" x="6813550" y="1993900"/>
          <p14:tracePt t="9746" x="6870700" y="1993900"/>
          <p14:tracePt t="9764" x="6889750" y="1993900"/>
          <p14:tracePt t="9861" x="6902450" y="1987550"/>
          <p14:tracePt t="9884" x="6908800" y="1987550"/>
          <p14:tracePt t="9892" x="6915150" y="1987550"/>
          <p14:tracePt t="10269" x="6908800" y="1987550"/>
          <p14:tracePt t="10276" x="6889750" y="1987550"/>
          <p14:tracePt t="10284" x="6858000" y="1987550"/>
          <p14:tracePt t="10297" x="6813550" y="1987550"/>
          <p14:tracePt t="10314" x="6692900" y="1987550"/>
          <p14:tracePt t="10330" x="6553200" y="2000250"/>
          <p14:tracePt t="10348" x="6318250" y="2032000"/>
          <p14:tracePt t="10364" x="6146800" y="2057400"/>
          <p14:tracePt t="10380" x="5937250" y="2082800"/>
          <p14:tracePt t="10397" x="5702300" y="2120900"/>
          <p14:tracePt t="10415" x="5467350" y="2152650"/>
          <p14:tracePt t="10430" x="5232400" y="2190750"/>
          <p14:tracePt t="10447" x="5086350" y="2209800"/>
          <p14:tracePt t="10464" x="4997450" y="2222500"/>
          <p14:tracePt t="10482" x="4921250" y="2241550"/>
          <p14:tracePt t="10497" x="4864100" y="2254250"/>
          <p14:tracePt t="10514" x="4768850" y="2273300"/>
          <p14:tracePt t="10531" x="4667250" y="2279650"/>
          <p14:tracePt t="10548" x="4470400" y="2330450"/>
          <p14:tracePt t="10564" x="4349750" y="2368550"/>
          <p14:tracePt t="10581" x="4273550" y="2387600"/>
          <p14:tracePt t="10597" x="4229100" y="2400300"/>
          <p14:tracePt t="10615" x="4191000" y="2406650"/>
          <p14:tracePt t="10631" x="4146550" y="2413000"/>
          <p14:tracePt t="10647" x="4070350" y="2425700"/>
          <p14:tracePt t="10664" x="3981450" y="2438400"/>
          <p14:tracePt t="10682" x="3898900" y="2451100"/>
          <p14:tracePt t="10698" x="3829050" y="2470150"/>
          <p14:tracePt t="10714" x="3765550" y="2476500"/>
          <p14:tracePt t="10731" x="3702050" y="2489200"/>
          <p14:tracePt t="10748" x="3606800" y="2501900"/>
          <p14:tracePt t="10764" x="3511550" y="2514600"/>
          <p14:tracePt t="10781" x="3429000" y="2527300"/>
          <p14:tracePt t="10797" x="3352800" y="2546350"/>
          <p14:tracePt t="10815" x="3302000" y="2559050"/>
          <p14:tracePt t="10831" x="3263900" y="2565400"/>
          <p14:tracePt t="10847" x="3213100" y="2571750"/>
          <p14:tracePt t="10864" x="3143250" y="2571750"/>
          <p14:tracePt t="10882" x="3060700" y="2571750"/>
          <p14:tracePt t="10898" x="2965450" y="2590800"/>
          <p14:tracePt t="10914" x="2895600" y="2597150"/>
          <p14:tracePt t="10931" x="2851150" y="2597150"/>
          <p14:tracePt t="10949" x="2813050" y="2597150"/>
          <p14:tracePt t="10964" x="2781300" y="2597150"/>
          <p14:tracePt t="10981" x="2736850" y="2597150"/>
          <p14:tracePt t="10998" x="2686050" y="2597150"/>
          <p14:tracePt t="11015" x="2647950" y="2597150"/>
          <p14:tracePt t="11031" x="2641600" y="2597150"/>
          <p14:tracePt t="11048" x="2635250" y="2597150"/>
          <p14:tracePt t="11197" x="2641600" y="2597150"/>
          <p14:tracePt t="11205" x="2673350" y="2597150"/>
          <p14:tracePt t="11215" x="2705100" y="2597150"/>
          <p14:tracePt t="11231" x="2755900" y="2597150"/>
          <p14:tracePt t="11248" x="2825750" y="2597150"/>
          <p14:tracePt t="11266" x="2901950" y="2597150"/>
          <p14:tracePt t="11281" x="2978150" y="2597150"/>
          <p14:tracePt t="11298" x="3067050" y="2597150"/>
          <p14:tracePt t="11315" x="3168650" y="2597150"/>
          <p14:tracePt t="11332" x="3282950" y="2597150"/>
          <p14:tracePt t="11348" x="3346450" y="2597150"/>
          <p14:tracePt t="11365" x="3384550" y="2597150"/>
          <p14:tracePt t="11381" x="3429000" y="2597150"/>
          <p14:tracePt t="11399" x="3473450" y="2597150"/>
          <p14:tracePt t="11415" x="3530600" y="2597150"/>
          <p14:tracePt t="11431" x="3600450" y="2597150"/>
          <p14:tracePt t="11448" x="3644900" y="2597150"/>
          <p14:tracePt t="11466" x="3670300" y="2597150"/>
          <p14:tracePt t="11481" x="3702050" y="2597150"/>
          <p14:tracePt t="11498" x="3733800" y="2597150"/>
          <p14:tracePt t="11515" x="3784600" y="2597150"/>
          <p14:tracePt t="11516" x="3816350" y="2597150"/>
          <p14:tracePt t="11532" x="3886200" y="2597150"/>
          <p14:tracePt t="11548" x="3937000" y="2590800"/>
          <p14:tracePt t="11565" x="3968750" y="2590800"/>
          <p14:tracePt t="11581" x="3981450" y="2590800"/>
          <p14:tracePt t="11599" x="3994150" y="2590800"/>
          <p14:tracePt t="11615" x="4019550" y="2590800"/>
          <p14:tracePt t="11632" x="4025900" y="2590800"/>
          <p14:tracePt t="11648" x="4038600" y="2590800"/>
          <p14:tracePt t="12060" x="4044950" y="2590800"/>
          <p14:tracePt t="12069" x="4076700" y="2584450"/>
          <p14:tracePt t="12077" x="4108450" y="2584450"/>
          <p14:tracePt t="12085" x="4140200" y="2584450"/>
          <p14:tracePt t="12099" x="4191000" y="2584450"/>
          <p14:tracePt t="12115" x="4267200" y="2584450"/>
          <p14:tracePt t="12133" x="4337050" y="2584450"/>
          <p14:tracePt t="12149" x="4362450" y="2578100"/>
          <p14:tracePt t="12165" x="4368800" y="2578100"/>
          <p14:tracePt t="12188" x="4375150" y="2578100"/>
          <p14:tracePt t="12200" x="4381500" y="2578100"/>
          <p14:tracePt t="12215" x="4400550" y="2578100"/>
          <p14:tracePt t="12232" x="4425950" y="2578100"/>
          <p14:tracePt t="12249" x="4445000" y="2578100"/>
          <p14:tracePt t="12267" x="4476750" y="2578100"/>
          <p14:tracePt t="12282" x="4495800" y="2578100"/>
          <p14:tracePt t="12299" x="4508500" y="2571750"/>
          <p14:tracePt t="12300" x="4521200" y="2571750"/>
          <p14:tracePt t="12316" x="4533900" y="2571750"/>
          <p14:tracePt t="12333" x="4597400" y="2571750"/>
          <p14:tracePt t="12349" x="4641850" y="2571750"/>
          <p14:tracePt t="12365" x="4686300" y="2571750"/>
          <p14:tracePt t="12382" x="4711700" y="2571750"/>
          <p14:tracePt t="12557" x="4724400" y="2571750"/>
          <p14:tracePt t="12564" x="4730750" y="2571750"/>
          <p14:tracePt t="12572" x="4749800" y="2571750"/>
          <p14:tracePt t="12582" x="4762500" y="2571750"/>
          <p14:tracePt t="12599" x="4800600" y="2565400"/>
          <p14:tracePt t="12616" x="4832350" y="2559050"/>
          <p14:tracePt t="12633" x="4870450" y="2559050"/>
          <p14:tracePt t="12649" x="4908550" y="2559050"/>
          <p14:tracePt t="12666" x="4933950" y="2559050"/>
          <p14:tracePt t="12683" x="4940300" y="2559050"/>
          <p14:tracePt t="12725" x="4946650" y="2559050"/>
          <p14:tracePt t="12740" x="4965700" y="2559050"/>
          <p14:tracePt t="12749" x="4978400" y="2559050"/>
          <p14:tracePt t="12756" x="4997450" y="2559050"/>
          <p14:tracePt t="12767" x="5016500" y="2559050"/>
          <p14:tracePt t="12783" x="5041900" y="2559050"/>
          <p14:tracePt t="12799" x="5060950" y="2559050"/>
          <p14:tracePt t="12816" x="5073650" y="2559050"/>
          <p14:tracePt t="12834" x="5086350" y="2552700"/>
          <p14:tracePt t="12849" x="5105400" y="2552700"/>
          <p14:tracePt t="12866" x="5130800" y="2552700"/>
          <p14:tracePt t="12883" x="5162550" y="2546350"/>
          <p14:tracePt t="12901" x="5200650" y="2540000"/>
          <p14:tracePt t="12916" x="5219700" y="2540000"/>
          <p14:tracePt t="12933" x="5238750" y="2540000"/>
          <p14:tracePt t="12949" x="5251450" y="2540000"/>
          <p14:tracePt t="12967" x="5264150" y="2540000"/>
          <p14:tracePt t="12983" x="5289550" y="2540000"/>
          <p14:tracePt t="13000" x="5340350" y="2540000"/>
          <p14:tracePt t="13016" x="5397500" y="2540000"/>
          <p14:tracePt t="13034" x="5448300" y="2540000"/>
          <p14:tracePt t="13050" x="5480050" y="2533650"/>
          <p14:tracePt t="13066" x="5518150" y="2533650"/>
          <p14:tracePt t="13083" x="5549900" y="2527300"/>
          <p14:tracePt t="13101" x="5594350" y="2527300"/>
          <p14:tracePt t="13117" x="5632450" y="2527300"/>
          <p14:tracePt t="13133" x="5664200" y="2527300"/>
          <p14:tracePt t="13150" x="5702300" y="2527300"/>
          <p14:tracePt t="13167" x="5721350" y="2527300"/>
          <p14:tracePt t="13183" x="5734050" y="2527300"/>
          <p14:tracePt t="13204" x="5746750" y="2527300"/>
          <p14:tracePt t="13216" x="5753100" y="2527300"/>
          <p14:tracePt t="13234" x="5765800" y="2527300"/>
          <p14:tracePt t="13250" x="5791200" y="2527300"/>
          <p14:tracePt t="13266" x="5816600" y="2520950"/>
          <p14:tracePt t="13283" x="5829300" y="2520950"/>
          <p14:tracePt t="13301" x="5835650" y="2520950"/>
          <p14:tracePt t="13324" x="5842000" y="2520950"/>
          <p14:tracePt t="13340" x="5848350" y="2520950"/>
          <p14:tracePt t="13350" x="5854700" y="2520950"/>
          <p14:tracePt t="13368" x="5873750" y="2520950"/>
          <p14:tracePt t="13383" x="5892800" y="2520950"/>
          <p14:tracePt t="13400" x="5924550" y="2514600"/>
          <p14:tracePt t="13417" x="5962650" y="2508250"/>
          <p14:tracePt t="13434" x="5994400" y="2508250"/>
          <p14:tracePt t="13450" x="6026150" y="2508250"/>
          <p14:tracePt t="13467" x="6070600" y="2508250"/>
          <p14:tracePt t="13483" x="6127750" y="2508250"/>
          <p14:tracePt t="13501" x="6184900" y="2508250"/>
          <p14:tracePt t="13517" x="6216650" y="2508250"/>
          <p14:tracePt t="13534" x="6235700" y="2508250"/>
          <p14:tracePt t="13550" x="6254750" y="2508250"/>
          <p14:tracePt t="13568" x="6280150" y="2508250"/>
          <p14:tracePt t="13583" x="6350000" y="2508250"/>
          <p14:tracePt t="13600" x="6413500" y="2508250"/>
          <p14:tracePt t="13617" x="6477000" y="2508250"/>
          <p14:tracePt t="13635" x="6534150" y="2508250"/>
          <p14:tracePt t="13650" x="6565900" y="2508250"/>
          <p14:tracePt t="13667" x="6597650" y="2508250"/>
          <p14:tracePt t="13683" x="6629400" y="2508250"/>
          <p14:tracePt t="13684" x="6654800" y="2508250"/>
          <p14:tracePt t="13701" x="6711950" y="2508250"/>
          <p14:tracePt t="13717" x="6775450" y="2508250"/>
          <p14:tracePt t="13734" x="6826250" y="2508250"/>
          <p14:tracePt t="13750" x="6851650" y="2508250"/>
          <p14:tracePt t="13768" x="6877050" y="2508250"/>
          <p14:tracePt t="13784" x="6896100" y="2508250"/>
          <p14:tracePt t="13800" x="6927850" y="2508250"/>
          <p14:tracePt t="13817" x="6972300" y="2508250"/>
          <p14:tracePt t="13835" x="7029450" y="2508250"/>
          <p14:tracePt t="13850" x="7054850" y="2508250"/>
          <p14:tracePt t="13867" x="7073900" y="2508250"/>
          <p14:tracePt t="13884" x="7092950" y="2508250"/>
          <p14:tracePt t="13885" x="7112000" y="2508250"/>
          <p14:tracePt t="13901" x="7162800" y="2508250"/>
          <p14:tracePt t="13917" x="7245350" y="2508250"/>
          <p14:tracePt t="13934" x="7334250" y="2508250"/>
          <p14:tracePt t="13950" x="7404100" y="2508250"/>
          <p14:tracePt t="13968" x="7435850" y="2508250"/>
          <p14:tracePt t="13984" x="7454900" y="2508250"/>
          <p14:tracePt t="14000" x="7473950" y="2508250"/>
          <p14:tracePt t="14017" x="7505700" y="2508250"/>
          <p14:tracePt t="14034" x="7556500" y="2508250"/>
          <p14:tracePt t="14051" x="7620000" y="2508250"/>
          <p14:tracePt t="14067" x="7664450" y="2508250"/>
          <p14:tracePt t="14084" x="7689850" y="2508250"/>
          <p14:tracePt t="14102" x="7702550" y="2508250"/>
          <p14:tracePt t="14117" x="7715250" y="2508250"/>
          <p14:tracePt t="14134" x="7740650" y="2508250"/>
          <p14:tracePt t="14151" x="7810500" y="2508250"/>
          <p14:tracePt t="14168" x="7893050" y="2508250"/>
          <p14:tracePt t="14184" x="7975600" y="2508250"/>
          <p14:tracePt t="14201" x="8039100" y="2508250"/>
          <p14:tracePt t="14217" x="8070850" y="2508250"/>
          <p14:tracePt t="14235" x="8083550" y="2508250"/>
          <p14:tracePt t="14251" x="8115300" y="2508250"/>
          <p14:tracePt t="14267" x="8159750" y="2508250"/>
          <p14:tracePt t="14284" x="8318500" y="2508250"/>
          <p14:tracePt t="14301" x="8420100" y="2514600"/>
          <p14:tracePt t="14317" x="8464550" y="2514600"/>
          <p14:tracePt t="14334" x="8477250" y="2514600"/>
          <p14:tracePt t="15429" x="8458200" y="2520950"/>
          <p14:tracePt t="15438" x="8407400" y="2527300"/>
          <p14:tracePt t="15445" x="8337550" y="2533650"/>
          <p14:tracePt t="15453" x="8229600" y="2546350"/>
          <p14:tracePt t="15469" x="7981950" y="2552700"/>
          <p14:tracePt t="15485" x="7569200" y="2565400"/>
          <p14:tracePt t="15503" x="7118350" y="2641600"/>
          <p14:tracePt t="15519" x="6648450" y="2711450"/>
          <p14:tracePt t="15535" x="6273800" y="2743200"/>
          <p14:tracePt t="15552" x="5911850" y="2781300"/>
          <p14:tracePt t="15570" x="5594350" y="2800350"/>
          <p14:tracePt t="15586" x="5346700" y="2806700"/>
          <p14:tracePt t="15602" x="5194300" y="2832100"/>
          <p14:tracePt t="15619" x="5073650" y="2851150"/>
          <p14:tracePt t="15637" x="4908550" y="2876550"/>
          <p14:tracePt t="15652" x="4851400" y="2882900"/>
          <p14:tracePt t="15669" x="4711700" y="2908300"/>
          <p14:tracePt t="15685" x="4610100" y="2927350"/>
          <p14:tracePt t="15703" x="4533900" y="2940050"/>
          <p14:tracePt t="15719" x="4445000" y="2959100"/>
          <p14:tracePt t="15735" x="4375150" y="2959100"/>
          <p14:tracePt t="15752" x="4324350" y="2971800"/>
          <p14:tracePt t="15770" x="4254500" y="2984500"/>
          <p14:tracePt t="15786" x="4178300" y="2990850"/>
          <p14:tracePt t="15802" x="4083050" y="3009900"/>
          <p14:tracePt t="15819" x="3968750" y="3022600"/>
          <p14:tracePt t="15837" x="3771900" y="3054350"/>
          <p14:tracePt t="15852" x="3708400" y="3079750"/>
          <p14:tracePt t="15853" x="3657600" y="3079750"/>
          <p14:tracePt t="15869" x="3556000" y="3098800"/>
          <p14:tracePt t="15885" x="3486150" y="3105150"/>
          <p14:tracePt t="15904" x="3429000" y="3111500"/>
          <p14:tracePt t="15919" x="3359150" y="3124200"/>
          <p14:tracePt t="15936" x="3263900" y="3136900"/>
          <p14:tracePt t="15952" x="3149600" y="3149600"/>
          <p14:tracePt t="15970" x="3060700" y="3162300"/>
          <p14:tracePt t="15986" x="3003550" y="3175000"/>
          <p14:tracePt t="16002" x="2965450" y="3175000"/>
          <p14:tracePt t="16019" x="2933700" y="3181350"/>
          <p14:tracePt t="16037" x="2895600" y="3181350"/>
          <p14:tracePt t="16052" x="2882900" y="3181350"/>
          <p14:tracePt t="16069" x="2870200" y="3181350"/>
          <p14:tracePt t="16086" x="2863850" y="3181350"/>
          <p14:tracePt t="16349" x="2870200" y="3181350"/>
          <p14:tracePt t="16357" x="2882900" y="3181350"/>
          <p14:tracePt t="16365" x="2889250" y="3181350"/>
          <p14:tracePt t="16373" x="2895600" y="3181350"/>
          <p14:tracePt t="16386" x="2901950" y="3181350"/>
          <p14:tracePt t="16403" x="2940050" y="3181350"/>
          <p14:tracePt t="16421" x="3035300" y="3181350"/>
          <p14:tracePt t="16436" x="3067050" y="3181350"/>
          <p14:tracePt t="16453" x="3181350" y="3181350"/>
          <p14:tracePt t="16469" x="3232150" y="3181350"/>
          <p14:tracePt t="16487" x="3270250" y="3181350"/>
          <p14:tracePt t="16503" x="3295650" y="3181350"/>
          <p14:tracePt t="16520" x="3327400" y="3181350"/>
          <p14:tracePt t="16536" x="3378200" y="3187700"/>
          <p14:tracePt t="16554" x="3454400" y="3187700"/>
          <p14:tracePt t="16570" x="3536950" y="3187700"/>
          <p14:tracePt t="16586" x="3632200" y="3187700"/>
          <p14:tracePt t="16603" x="3702050" y="3187700"/>
          <p14:tracePt t="16621" x="3810000" y="3187700"/>
          <p14:tracePt t="16636" x="3860800" y="3187700"/>
          <p14:tracePt t="16653" x="4006850" y="3187700"/>
          <p14:tracePt t="16669" x="4108450" y="3187700"/>
          <p14:tracePt t="16688" x="4210050" y="3187700"/>
          <p14:tracePt t="16703" x="4286250" y="3187700"/>
          <p14:tracePt t="16720" x="4343400" y="3187700"/>
          <p14:tracePt t="16737" x="4394200" y="3187700"/>
          <p14:tracePt t="16755" x="4451350" y="3187700"/>
          <p14:tracePt t="16770" x="4483100" y="3187700"/>
          <p14:tracePt t="16786" x="4502150" y="3187700"/>
          <p14:tracePt t="16803" x="4508500" y="3181350"/>
          <p14:tracePt t="16821" x="4514850" y="3181350"/>
          <p14:tracePt t="16837" x="4527550" y="3181350"/>
          <p14:tracePt t="16853" x="4546600" y="3181350"/>
          <p14:tracePt t="16870" x="4565650" y="3181350"/>
          <p14:tracePt t="16888" x="4591050" y="3181350"/>
          <p14:tracePt t="16903" x="4610100" y="3175000"/>
          <p14:tracePt t="16920" x="4622800" y="3175000"/>
          <p14:tracePt t="16936" x="4641850" y="3168650"/>
          <p14:tracePt t="16954" x="4667250" y="3162300"/>
          <p14:tracePt t="16970" x="4699000" y="3162300"/>
          <p14:tracePt t="16987" x="4730750" y="3162300"/>
          <p14:tracePt t="17003" x="4749800" y="3155950"/>
          <p14:tracePt t="17021" x="4768850" y="3149600"/>
          <p14:tracePt t="17149" x="4775200" y="3149600"/>
          <p14:tracePt t="17165" x="4787900" y="3149600"/>
          <p14:tracePt t="17173" x="4800600" y="3149600"/>
          <p14:tracePt t="17181" x="4826000" y="3149600"/>
          <p14:tracePt t="17189" x="4845050" y="3149600"/>
          <p14:tracePt t="17203" x="4876800" y="3149600"/>
          <p14:tracePt t="17221" x="4953000" y="3149600"/>
          <p14:tracePt t="17237" x="4991100" y="3149600"/>
          <p14:tracePt t="17254" x="4997450" y="3149600"/>
          <p14:tracePt t="17406" x="5003800" y="3149600"/>
          <p14:tracePt t="17413" x="5029200" y="3149600"/>
          <p14:tracePt t="17421" x="5048250" y="3149600"/>
          <p14:tracePt t="17437" x="5099050" y="3149600"/>
          <p14:tracePt t="17454" x="5143500" y="3149600"/>
          <p14:tracePt t="17471" x="5156200" y="3149600"/>
          <p14:tracePt t="17488" x="5162550" y="3149600"/>
          <p14:tracePt t="17766" x="5162550" y="3143250"/>
          <p14:tracePt t="17790" x="5168900" y="3143250"/>
          <p14:tracePt t="17797" x="5175250" y="3143250"/>
          <p14:tracePt t="17805" x="5181600" y="3143250"/>
          <p14:tracePt t="17821" x="5213350" y="3143250"/>
          <p14:tracePt t="17838" x="5245100" y="3136900"/>
          <p14:tracePt t="17854" x="5257800" y="3136900"/>
          <p14:tracePt t="17871" x="5264150" y="3136900"/>
          <p14:tracePt t="18294" x="5283200" y="3136900"/>
          <p14:tracePt t="18301" x="5327650" y="3136900"/>
          <p14:tracePt t="18309" x="5372100" y="3136900"/>
          <p14:tracePt t="18321" x="5422900" y="3136900"/>
          <p14:tracePt t="18338" x="5537200" y="3136900"/>
          <p14:tracePt t="18355" x="5626100" y="3136900"/>
          <p14:tracePt t="18372" x="5651500" y="3136900"/>
          <p14:tracePt t="18590" x="5657850" y="3136900"/>
          <p14:tracePt t="18597" x="5670550" y="3136900"/>
          <p14:tracePt t="18605" x="5676900" y="3136900"/>
          <p14:tracePt t="18621" x="5689600" y="3124200"/>
          <p14:tracePt t="18638" x="5695950" y="3124200"/>
          <p14:tracePt t="18661" x="5702300" y="3124200"/>
          <p14:tracePt t="18673" x="5708650" y="3124200"/>
          <p14:tracePt t="18688" x="5721350" y="3124200"/>
          <p14:tracePt t="18705" x="5734050" y="3124200"/>
          <p14:tracePt t="18722" x="5740400" y="3117850"/>
          <p14:tracePt t="18805" x="5753100" y="3117850"/>
          <p14:tracePt t="18933" x="5759450" y="3117850"/>
          <p14:tracePt t="19109" x="5784850" y="3117850"/>
          <p14:tracePt t="19118" x="5803900" y="3111500"/>
          <p14:tracePt t="19125" x="5842000" y="3111500"/>
          <p14:tracePt t="19139" x="5899150" y="3111500"/>
          <p14:tracePt t="19155" x="6038850" y="3111500"/>
          <p14:tracePt t="19172" x="6127750" y="3111500"/>
          <p14:tracePt t="19190" x="6172200" y="3105150"/>
          <p14:tracePt t="19477" x="6191250" y="3105150"/>
          <p14:tracePt t="19485" x="6235700" y="3105150"/>
          <p14:tracePt t="19493" x="6286500" y="3105150"/>
          <p14:tracePt t="19506" x="6337300" y="3105150"/>
          <p14:tracePt t="19522" x="6470650" y="3105150"/>
          <p14:tracePt t="19539" x="6597650" y="3111500"/>
          <p14:tracePt t="19557" x="6692900" y="3111500"/>
          <p14:tracePt t="19573" x="6699250" y="3111500"/>
          <p14:tracePt t="19589" x="6705600" y="3111500"/>
          <p14:tracePt t="19606" x="6718300" y="3111500"/>
          <p14:tracePt t="19624" x="6731000" y="3111500"/>
          <p14:tracePt t="19639" x="6750050" y="3111500"/>
          <p14:tracePt t="19656" x="6762750" y="3111500"/>
          <p14:tracePt t="19672" x="6775450" y="3111500"/>
          <p14:tracePt t="19690" x="6781800" y="3111500"/>
          <p14:tracePt t="19706" x="6794500" y="3111500"/>
          <p14:tracePt t="19723" x="6845300" y="3111500"/>
          <p14:tracePt t="19740" x="6946900" y="3111500"/>
          <p14:tracePt t="19757" x="7181850" y="3111500"/>
          <p14:tracePt t="19773" x="7258050" y="3111500"/>
          <p14:tracePt t="19789" x="7372350" y="3111500"/>
          <p14:tracePt t="20254" x="7366000" y="3111500"/>
          <p14:tracePt t="20261" x="7334250" y="3111500"/>
          <p14:tracePt t="20269" x="7289800" y="3111500"/>
          <p14:tracePt t="20277" x="7239000" y="3111500"/>
          <p14:tracePt t="20290" x="7188200" y="3111500"/>
          <p14:tracePt t="20306" x="7067550" y="3111500"/>
          <p14:tracePt t="20324" x="6921500" y="3124200"/>
          <p14:tracePt t="20340" x="6680200" y="3162300"/>
          <p14:tracePt t="20342" x="6540500" y="3187700"/>
          <p14:tracePt t="20356" x="6381750" y="3200400"/>
          <p14:tracePt t="20373" x="5981700" y="3244850"/>
          <p14:tracePt t="20391" x="5734050" y="3295650"/>
          <p14:tracePt t="20407" x="5499100" y="3340100"/>
          <p14:tracePt t="20423" x="5276850" y="3397250"/>
          <p14:tracePt t="20440" x="5092700" y="3448050"/>
          <p14:tracePt t="20458" x="4933950" y="3486150"/>
          <p14:tracePt t="20473" x="4813300" y="3524250"/>
          <p14:tracePt t="20490" x="4705350" y="3549650"/>
          <p14:tracePt t="20507" x="4572000" y="3594100"/>
          <p14:tracePt t="20525" x="4470400" y="3625850"/>
          <p14:tracePt t="20540" x="4381500" y="3644900"/>
          <p14:tracePt t="20557" x="4286250" y="3683000"/>
          <p14:tracePt t="20557" x="4235450" y="3689350"/>
          <p14:tracePt t="20573" x="4140200" y="3733800"/>
          <p14:tracePt t="20592" x="4070350" y="3759200"/>
          <p14:tracePt t="20607" x="4000500" y="3771900"/>
          <p14:tracePt t="20623" x="3937000" y="3784600"/>
          <p14:tracePt t="20640" x="3873500" y="3790950"/>
          <p14:tracePt t="20658" x="3803650" y="3810000"/>
          <p14:tracePt t="20674" x="3752850" y="3810000"/>
          <p14:tracePt t="20690" x="3702050" y="3816350"/>
          <p14:tracePt t="20707" x="3644900" y="3816350"/>
          <p14:tracePt t="20725" x="3575050" y="3816350"/>
          <p14:tracePt t="20740" x="3511550" y="3816350"/>
          <p14:tracePt t="20757" x="3435350" y="3816350"/>
          <p14:tracePt t="20774" x="3384550" y="3803650"/>
          <p14:tracePt t="20791" x="3327400" y="3784600"/>
          <p14:tracePt t="20807" x="3308350" y="3778250"/>
          <p14:tracePt t="20824" x="3302000" y="3778250"/>
          <p14:tracePt t="20853" x="3295650" y="3778250"/>
          <p14:tracePt t="20861" x="3289300" y="3765550"/>
          <p14:tracePt t="20874" x="3282950" y="3765550"/>
          <p14:tracePt t="20890" x="3263900" y="3752850"/>
          <p14:tracePt t="20907" x="3257550" y="3746500"/>
          <p14:tracePt t="20941" x="3251200" y="3746500"/>
          <p14:tracePt t="20966" x="3251200" y="3740150"/>
          <p14:tracePt t="20974" x="3244850" y="3740150"/>
          <p14:tracePt t="21182" x="3244850" y="3733800"/>
          <p14:tracePt t="21189" x="3251200" y="3733800"/>
          <p14:tracePt t="21197" x="3257550" y="3733800"/>
          <p14:tracePt t="21207" x="3270250" y="3733800"/>
          <p14:tracePt t="21224" x="3295650" y="3733800"/>
          <p14:tracePt t="21241" x="3308350" y="3733800"/>
          <p14:tracePt t="21258" x="3327400" y="3733800"/>
          <p14:tracePt t="21274" x="3340100" y="3733800"/>
          <p14:tracePt t="21291" x="3371850" y="3733800"/>
          <p14:tracePt t="21308" x="3429000" y="3733800"/>
          <p14:tracePt t="21325" x="3549650" y="3733800"/>
          <p14:tracePt t="21341" x="3600450" y="3733800"/>
          <p14:tracePt t="21357" x="3765550" y="3733800"/>
          <p14:tracePt t="21374" x="3848100" y="3733800"/>
          <p14:tracePt t="21392" x="3898900" y="3733800"/>
          <p14:tracePt t="21407" x="3911600" y="3733800"/>
          <p14:tracePt t="21424" x="3930650" y="3733800"/>
          <p14:tracePt t="21441" x="3956050" y="3733800"/>
          <p14:tracePt t="21458" x="3981450" y="3733800"/>
          <p14:tracePt t="21474" x="4006850" y="3733800"/>
          <p14:tracePt t="21491" x="4025900" y="3733800"/>
          <p14:tracePt t="21606" x="4032250" y="3733800"/>
          <p14:tracePt t="21613" x="4038600" y="3733800"/>
          <p14:tracePt t="21621" x="4070350" y="3733800"/>
          <p14:tracePt t="21629" x="4102100" y="3733800"/>
          <p14:tracePt t="21641" x="4159250" y="3733800"/>
          <p14:tracePt t="21658" x="4330700" y="3733800"/>
          <p14:tracePt t="21675" x="4514850" y="3733800"/>
          <p14:tracePt t="21691" x="4654550" y="3727450"/>
          <p14:tracePt t="21708" x="4705350" y="3714750"/>
          <p14:tracePt t="21724" x="4718050" y="3708400"/>
          <p14:tracePt t="22382" x="4724400" y="3708400"/>
          <p14:tracePt t="22389" x="4730750" y="3708400"/>
          <p14:tracePt t="22397" x="4743450" y="3708400"/>
          <p14:tracePt t="22408" x="4762500" y="3708400"/>
          <p14:tracePt t="22425" x="4787900" y="3702050"/>
          <p14:tracePt t="22442" x="4806950" y="3695700"/>
          <p14:tracePt t="22460" x="4826000" y="3695700"/>
          <p14:tracePt t="22475" x="4864100" y="3695700"/>
          <p14:tracePt t="22492" x="4895850" y="3695700"/>
          <p14:tracePt t="22508" x="4914900" y="3689350"/>
          <p14:tracePt t="22526" x="4940300" y="3689350"/>
          <p14:tracePt t="22542" x="4946650" y="3689350"/>
          <p14:tracePt t="22574" x="4953000" y="3689350"/>
          <p14:tracePt t="22582" x="4972050" y="3689350"/>
          <p14:tracePt t="22593" x="4997450" y="3689350"/>
          <p14:tracePt t="22609" x="5041900" y="3689350"/>
          <p14:tracePt t="22625" x="5086350" y="3689350"/>
          <p14:tracePt t="22642" x="5105400" y="3683000"/>
          <p14:tracePt t="23470" x="5124450" y="3683000"/>
          <p14:tracePt t="23477" x="5156200" y="3683000"/>
          <p14:tracePt t="23486" x="5194300" y="3683000"/>
          <p14:tracePt t="23494" x="5226050" y="3683000"/>
          <p14:tracePt t="23509" x="5295900" y="3683000"/>
          <p14:tracePt t="23526" x="5372100" y="3683000"/>
          <p14:tracePt t="23544" x="5416550" y="3676650"/>
          <p14:tracePt t="24950" x="5422900" y="3676650"/>
          <p14:tracePt t="24958" x="5435600" y="3676650"/>
          <p14:tracePt t="24966" x="5461000" y="3676650"/>
          <p14:tracePt t="24978" x="5499100" y="3676650"/>
          <p14:tracePt t="24994" x="5562600" y="3676650"/>
          <p14:tracePt t="25011" x="5619750" y="3663950"/>
          <p14:tracePt t="25029" x="5651500" y="3651250"/>
          <p14:tracePt t="25044" x="5664200" y="3651250"/>
          <p14:tracePt t="25061" x="5683250" y="3644900"/>
          <p14:tracePt t="25078" x="5715000" y="3644900"/>
          <p14:tracePt t="25095" x="5740400" y="3644900"/>
          <p14:tracePt t="25111" x="5759450" y="3644900"/>
          <p14:tracePt t="25128" x="5797550" y="3644900"/>
          <p14:tracePt t="25144" x="5835650" y="3644900"/>
          <p14:tracePt t="25162" x="5892800" y="3632200"/>
          <p14:tracePt t="25178" x="5943600" y="3619500"/>
          <p14:tracePt t="25194" x="5981700" y="3619500"/>
          <p14:tracePt t="25211" x="6026150" y="3606800"/>
          <p14:tracePt t="25229" x="6064250" y="3606800"/>
          <p14:tracePt t="25245" x="6127750" y="3606800"/>
          <p14:tracePt t="25261" x="6216650" y="3606800"/>
          <p14:tracePt t="25262" x="6267450" y="3606800"/>
          <p14:tracePt t="25278" x="6343650" y="3606800"/>
          <p14:tracePt t="25295" x="6388100" y="3600450"/>
          <p14:tracePt t="25311" x="6394450" y="3600450"/>
          <p14:tracePt t="25590" x="6400800" y="3600450"/>
          <p14:tracePt t="25598" x="6413500" y="3600450"/>
          <p14:tracePt t="25606" x="6445250" y="3600450"/>
          <p14:tracePt t="25614" x="6470650" y="3600450"/>
          <p14:tracePt t="25628" x="6502400" y="3600450"/>
          <p14:tracePt t="25645" x="6604000" y="3600450"/>
          <p14:tracePt t="25663" x="6781800" y="3600450"/>
          <p14:tracePt t="25678" x="6883400" y="3600450"/>
          <p14:tracePt t="25695" x="6908800" y="3600450"/>
          <p14:tracePt t="25711" x="6915150" y="3600450"/>
          <p14:tracePt t="25729" x="6921500" y="3600450"/>
          <p14:tracePt t="25745" x="6972300" y="3600450"/>
          <p14:tracePt t="25761" x="7048500" y="3600450"/>
          <p14:tracePt t="25778" x="7105650" y="3600450"/>
          <p14:tracePt t="25796" x="7124700" y="3600450"/>
          <p14:tracePt t="25871" x="7131050" y="3600450"/>
          <p14:tracePt t="26247" x="7137400" y="3600450"/>
          <p14:tracePt t="26254" x="7169150" y="3600450"/>
          <p14:tracePt t="26262" x="7194550" y="3600450"/>
          <p14:tracePt t="26279" x="7277100" y="3600450"/>
          <p14:tracePt t="26295" x="7378700" y="3600450"/>
          <p14:tracePt t="26312" x="7531100" y="3600450"/>
          <p14:tracePt t="26330" x="7670800" y="3600450"/>
          <p14:tracePt t="26345" x="7772400" y="3600450"/>
          <p14:tracePt t="26362" x="7880350" y="3600450"/>
          <p14:tracePt t="26379" x="7962900" y="3600450"/>
          <p14:tracePt t="26397" x="8032750" y="3600450"/>
          <p14:tracePt t="26412" x="8096250" y="3600450"/>
          <p14:tracePt t="26429" x="8134350" y="3600450"/>
          <p14:tracePt t="26446" x="8172450" y="3600450"/>
          <p14:tracePt t="26463" x="8191500" y="3600450"/>
          <p14:tracePt t="26479" x="8223250" y="3600450"/>
          <p14:tracePt t="26496" x="8274050" y="3600450"/>
          <p14:tracePt t="26512" x="8356600" y="3600450"/>
          <p14:tracePt t="26530" x="8451850" y="3600450"/>
          <p14:tracePt t="26545" x="8509000" y="3600450"/>
          <p14:tracePt t="26562" x="8540750" y="3587750"/>
          <p14:tracePt t="26579" x="8559800" y="3587750"/>
          <p14:tracePt t="26597" x="8585200" y="3587750"/>
          <p14:tracePt t="26612" x="8616950" y="3587750"/>
          <p14:tracePt t="26629" x="8680450" y="3587750"/>
          <p14:tracePt t="26646" x="8801100" y="3587750"/>
          <p14:tracePt t="26663" x="8839200" y="3587750"/>
          <p14:tracePt t="26710" x="8845550" y="3587750"/>
          <p14:tracePt t="27734" x="8813800" y="3587750"/>
          <p14:tracePt t="27742" x="8794750" y="3587750"/>
          <p14:tracePt t="27750" x="8769350" y="3587750"/>
          <p14:tracePt t="27763" x="8737600" y="3587750"/>
          <p14:tracePt t="27780" x="8686800" y="3587750"/>
          <p14:tracePt t="27797" x="8648700" y="3587750"/>
          <p14:tracePt t="27815" x="8553450" y="3587750"/>
          <p14:tracePt t="27830" x="8445500" y="3594100"/>
          <p14:tracePt t="27847" x="8312150" y="3619500"/>
          <p14:tracePt t="27863" x="8121650" y="3632200"/>
          <p14:tracePt t="27882" x="7848600" y="3632200"/>
          <p14:tracePt t="27898" x="7378700" y="3651250"/>
          <p14:tracePt t="27914" x="6819900" y="3651250"/>
          <p14:tracePt t="27930" x="6286500" y="3651250"/>
          <p14:tracePt t="27948" x="5848350" y="3708400"/>
          <p14:tracePt t="27964" x="5543550" y="3759200"/>
          <p14:tracePt t="27980" x="5276850" y="3790950"/>
          <p14:tracePt t="27997" x="5003800" y="3810000"/>
          <p14:tracePt t="28015" x="4591050" y="3810000"/>
          <p14:tracePt t="28030" x="4356100" y="3822700"/>
          <p14:tracePt t="28047" x="4203700" y="3841750"/>
          <p14:tracePt t="28064" x="4095750" y="3860800"/>
          <p14:tracePt t="28081" x="4038600" y="3860800"/>
          <p14:tracePt t="28097" x="3975100" y="3860800"/>
          <p14:tracePt t="28114" x="3937000" y="3860800"/>
          <p14:tracePt t="28131" x="3898900" y="3867150"/>
          <p14:tracePt t="28148" x="3867150" y="3867150"/>
          <p14:tracePt t="28164" x="3835400" y="3867150"/>
          <p14:tracePt t="28181" x="3822700" y="3867150"/>
          <p14:tracePt t="28197" x="3810000" y="3867150"/>
          <p14:tracePt t="28215" x="3803650" y="3867150"/>
          <p14:tracePt t="28231" x="3797300" y="3867150"/>
          <p14:tracePt t="28247" x="3784600" y="3867150"/>
          <p14:tracePt t="28264" x="3771900" y="3867150"/>
          <p14:tracePt t="28282" x="3765550" y="3867150"/>
          <p14:tracePt t="28297" x="3759200" y="3867150"/>
          <p14:tracePt t="28314" x="3752850" y="3867150"/>
          <p14:tracePt t="28455" x="3746500" y="3867150"/>
          <p14:tracePt t="28470" x="3740150" y="3867150"/>
          <p14:tracePt t="28519" x="3733800" y="3867150"/>
          <p14:tracePt t="28534" x="3721100" y="3867150"/>
          <p14:tracePt t="28543" x="3702050" y="3867150"/>
          <p14:tracePt t="28550" x="3683000" y="3867150"/>
          <p14:tracePt t="28564" x="3676650" y="3867150"/>
          <p14:tracePt t="28581" x="3644900" y="3860800"/>
          <p14:tracePt t="28597" x="3613150" y="3854450"/>
          <p14:tracePt t="28598" x="3600450" y="3854450"/>
          <p14:tracePt t="28616" x="3568700" y="3854450"/>
          <p14:tracePt t="28631" x="3556000" y="3854450"/>
          <p14:tracePt t="28647" x="3543300" y="3848100"/>
          <p14:tracePt t="28664" x="3530600" y="3848100"/>
          <p14:tracePt t="28682" x="3498850" y="3848100"/>
          <p14:tracePt t="28698" x="3454400" y="3841750"/>
          <p14:tracePt t="28715" x="3409950" y="3841750"/>
          <p14:tracePt t="28731" x="3378200" y="3841750"/>
          <p14:tracePt t="28748" x="3359150" y="3835400"/>
          <p14:tracePt t="28764" x="3346450" y="3835400"/>
          <p14:tracePt t="28782" x="3340100" y="3835400"/>
          <p14:tracePt t="28799" x="3333750" y="3835400"/>
          <p14:tracePt t="29350" x="3346450" y="3835400"/>
          <p14:tracePt t="29358" x="3359150" y="3835400"/>
          <p14:tracePt t="29366" x="3365500" y="3835400"/>
          <p14:tracePt t="29382" x="3384550" y="3835400"/>
          <p14:tracePt t="29398" x="3403600" y="3835400"/>
          <p14:tracePt t="29447" x="3409950" y="3835400"/>
          <p14:tracePt t="29454" x="3422650" y="3835400"/>
          <p14:tracePt t="29465" x="3435350" y="3835400"/>
          <p14:tracePt t="29482" x="3486150" y="3835400"/>
          <p14:tracePt t="29499" x="3543300" y="3835400"/>
          <p14:tracePt t="29516" x="3587750" y="3835400"/>
          <p14:tracePt t="29532" x="3613150" y="3835400"/>
          <p14:tracePt t="29548" x="3638550" y="3835400"/>
          <p14:tracePt t="29565" x="3663950" y="3835400"/>
          <p14:tracePt t="29583" x="3771900" y="3829050"/>
          <p14:tracePt t="29599" x="3873500" y="3829050"/>
          <p14:tracePt t="29615" x="3981450" y="3829050"/>
          <p14:tracePt t="29632" x="4089400" y="3829050"/>
          <p14:tracePt t="29649" x="4203700" y="3829050"/>
          <p14:tracePt t="29665" x="4318000" y="3829050"/>
          <p14:tracePt t="29682" x="4406900" y="3829050"/>
          <p14:tracePt t="29699" x="4451350" y="3829050"/>
          <p14:tracePt t="29716" x="4483100" y="3816350"/>
          <p14:tracePt t="29732" x="4514850" y="3810000"/>
          <p14:tracePt t="29749" x="4546600" y="3810000"/>
          <p14:tracePt t="29765" x="4565650" y="3810000"/>
          <p14:tracePt t="29783" x="4597400" y="3810000"/>
          <p14:tracePt t="29799" x="4610100" y="3810000"/>
          <p14:tracePt t="29815" x="4622800" y="3810000"/>
          <p14:tracePt t="29832" x="4629150" y="3810000"/>
          <p14:tracePt t="29918" x="4635500" y="3810000"/>
          <p14:tracePt t="29935" x="4641850" y="3810000"/>
          <p14:tracePt t="29942" x="4648200" y="3810000"/>
          <p14:tracePt t="30071" x="4654550" y="3810000"/>
          <p14:tracePt t="30078" x="4654550" y="3822700"/>
          <p14:tracePt t="30087" x="4654550" y="3829050"/>
          <p14:tracePt t="30099" x="4654550" y="3848100"/>
          <p14:tracePt t="30116" x="4660900" y="3867150"/>
          <p14:tracePt t="30132" x="4667250" y="3905250"/>
          <p14:tracePt t="30150" x="4686300" y="3956050"/>
          <p14:tracePt t="30166" x="4686300" y="3975100"/>
          <p14:tracePt t="30182" x="4692650" y="3987800"/>
          <p14:tracePt t="30303" x="4692650" y="3994150"/>
          <p14:tracePt t="30310" x="4660900" y="4000500"/>
          <p14:tracePt t="30319" x="4603750" y="4000500"/>
          <p14:tracePt t="30332" x="4527550" y="4013200"/>
          <p14:tracePt t="30349" x="4311650" y="4019550"/>
          <p14:tracePt t="30351" x="4152900" y="4019550"/>
          <p14:tracePt t="30366" x="3968750" y="4019550"/>
          <p14:tracePt t="30384" x="3505200" y="4019550"/>
          <p14:tracePt t="30399" x="3340100" y="4032250"/>
          <p14:tracePt t="30416" x="3257550" y="4044950"/>
          <p14:tracePt t="30433" x="3225800" y="4051300"/>
          <p14:tracePt t="30983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48744" y="72729"/>
            <a:ext cx="214994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3.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조건부 수행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7606" y="650067"/>
            <a:ext cx="68480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if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08035" y="650067"/>
            <a:ext cx="92525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elif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0977" y="650067"/>
            <a:ext cx="1096775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else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4348" y="2556925"/>
            <a:ext cx="420901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= 5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(a&gt;0)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print("positive")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print(“0 or negative")</a:t>
            </a:r>
          </a:p>
        </p:txBody>
      </p:sp>
      <p:sp>
        <p:nvSpPr>
          <p:cNvPr id="10" name="다이아몬드 9"/>
          <p:cNvSpPr/>
          <p:nvPr/>
        </p:nvSpPr>
        <p:spPr>
          <a:xfrm>
            <a:off x="5277645" y="3542302"/>
            <a:ext cx="2044700" cy="774700"/>
          </a:xfrm>
          <a:prstGeom prst="diamond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a&gt;0?</a:t>
            </a:r>
            <a:endParaRPr lang="ko-KR" altLang="en-US" sz="1600"/>
          </a:p>
        </p:txBody>
      </p:sp>
      <p:cxnSp>
        <p:nvCxnSpPr>
          <p:cNvPr id="18" name="직선 화살표 연결선 17"/>
          <p:cNvCxnSpPr>
            <a:stCxn id="40" idx="2"/>
          </p:cNvCxnSpPr>
          <p:nvPr/>
        </p:nvCxnSpPr>
        <p:spPr>
          <a:xfrm>
            <a:off x="6299995" y="2519958"/>
            <a:ext cx="5212" cy="168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7" idx="4"/>
            <a:endCxn id="10" idx="0"/>
          </p:cNvCxnSpPr>
          <p:nvPr/>
        </p:nvCxnSpPr>
        <p:spPr>
          <a:xfrm flipH="1">
            <a:off x="6299995" y="3221729"/>
            <a:ext cx="4407" cy="320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0" idx="3"/>
          </p:cNvCxnSpPr>
          <p:nvPr/>
        </p:nvCxnSpPr>
        <p:spPr>
          <a:xfrm>
            <a:off x="7322345" y="3929652"/>
            <a:ext cx="829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2"/>
          </p:cNvCxnSpPr>
          <p:nvPr/>
        </p:nvCxnSpPr>
        <p:spPr>
          <a:xfrm>
            <a:off x="6299995" y="4317002"/>
            <a:ext cx="0" cy="211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7119145" y="4825743"/>
            <a:ext cx="3242721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0361866" y="3946813"/>
            <a:ext cx="0" cy="87893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818532" y="2234098"/>
            <a:ext cx="962925" cy="285860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start</a:t>
            </a: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977178" y="3798674"/>
            <a:ext cx="962925" cy="285860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end</a:t>
            </a:r>
            <a:endParaRPr lang="ko-KR" altLang="en-US"/>
          </a:p>
        </p:txBody>
      </p:sp>
      <p:cxnSp>
        <p:nvCxnSpPr>
          <p:cNvPr id="43" name="직선 화살표 연결선 42"/>
          <p:cNvCxnSpPr>
            <a:stCxn id="48" idx="5"/>
            <a:endCxn id="41" idx="1"/>
          </p:cNvCxnSpPr>
          <p:nvPr/>
        </p:nvCxnSpPr>
        <p:spPr>
          <a:xfrm flipV="1">
            <a:off x="9849373" y="3941604"/>
            <a:ext cx="1127805" cy="5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순서도: 데이터 47"/>
          <p:cNvSpPr/>
          <p:nvPr/>
        </p:nvSpPr>
        <p:spPr>
          <a:xfrm>
            <a:off x="7939559" y="3681228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print</a:t>
            </a:r>
          </a:p>
          <a:p>
            <a:pPr algn="ctr"/>
            <a:r>
              <a:rPr lang="en-US" altLang="ko-KR"/>
              <a:t>positive</a:t>
            </a:r>
            <a:endParaRPr lang="ko-KR" altLang="en-US"/>
          </a:p>
        </p:txBody>
      </p:sp>
      <p:sp>
        <p:nvSpPr>
          <p:cNvPr id="49" name="순서도: 데이터 48"/>
          <p:cNvSpPr/>
          <p:nvPr/>
        </p:nvSpPr>
        <p:spPr>
          <a:xfrm>
            <a:off x="5200330" y="4540937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print 0 or negative</a:t>
            </a:r>
            <a:endParaRPr lang="ko-KR" altLang="en-US"/>
          </a:p>
        </p:txBody>
      </p:sp>
      <p:sp>
        <p:nvSpPr>
          <p:cNvPr id="27" name="순서도: 데이터 26"/>
          <p:cNvSpPr/>
          <p:nvPr/>
        </p:nvSpPr>
        <p:spPr>
          <a:xfrm>
            <a:off x="5243394" y="2690559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input a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492771" y="3499853"/>
            <a:ext cx="46358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Arial" panose="020B0604020202020204" pitchFamily="34" charset="0"/>
                <a:ea typeface="맑은 고딕" panose="020B0503020000020004" pitchFamily="50" charset="-127"/>
              </a:rPr>
              <a:t>yes</a:t>
            </a:r>
            <a:endParaRPr lang="ko-KR" altLang="en-US" sz="1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7625" y="4164424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Arial" panose="020B0604020202020204" pitchFamily="34" charset="0"/>
                <a:ea typeface="맑은 고딕" panose="020B0503020000020004" pitchFamily="50" charset="-127"/>
              </a:rPr>
              <a:t>no</a:t>
            </a:r>
            <a:endParaRPr lang="ko-KR" altLang="en-US" sz="1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31370" y="4911382"/>
            <a:ext cx="1236236" cy="17543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if (a&gt;0):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else: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0"/>
    </mc:Choice>
    <mc:Fallback xmlns="">
      <p:transition spd="slow" advTm="1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60" x="4025900" y="1244600"/>
          <p14:tracePt t="8357" x="4013200" y="1250950"/>
          <p14:tracePt t="8381" x="4000500" y="1250950"/>
          <p14:tracePt t="8388" x="3981450" y="1250950"/>
          <p14:tracePt t="8396" x="3943350" y="1250950"/>
          <p14:tracePt t="8405" x="3905250" y="1250950"/>
          <p14:tracePt t="8422" x="3822700" y="1250950"/>
          <p14:tracePt t="8439" x="3771900" y="1250950"/>
          <p14:tracePt t="8455" x="3746500" y="1263650"/>
          <p14:tracePt t="8517" x="3733800" y="1263650"/>
          <p14:tracePt t="8527" x="3721100" y="1263650"/>
          <p14:tracePt t="8532" x="3708400" y="1263650"/>
          <p14:tracePt t="8540" x="3689350" y="1263650"/>
          <p14:tracePt t="8555" x="3676650" y="1263650"/>
          <p14:tracePt t="8556" x="3670300" y="1263650"/>
          <p14:tracePt t="8572" x="3657600" y="1263650"/>
          <p14:tracePt t="8589" x="3644900" y="1263650"/>
          <p14:tracePt t="8876" x="3638550" y="1263650"/>
          <p14:tracePt t="8884" x="3625850" y="1263650"/>
          <p14:tracePt t="8892" x="3613150" y="1257300"/>
          <p14:tracePt t="8905" x="3600450" y="1257300"/>
          <p14:tracePt t="8922" x="3549650" y="1238250"/>
          <p14:tracePt t="8939" x="3517900" y="1219200"/>
          <p14:tracePt t="8957" x="3479800" y="1200150"/>
          <p14:tracePt t="8972" x="3460750" y="1181100"/>
          <p14:tracePt t="8989" x="3448050" y="1174750"/>
          <p14:tracePt t="9006" x="3441700" y="1174750"/>
          <p14:tracePt t="9023" x="3435350" y="1168400"/>
          <p14:tracePt t="9039" x="3429000" y="1155700"/>
          <p14:tracePt t="9056" x="3422650" y="1143000"/>
          <p14:tracePt t="9072" x="3409950" y="1123950"/>
          <p14:tracePt t="9090" x="3403600" y="1111250"/>
          <p14:tracePt t="9106" x="3397250" y="1073150"/>
          <p14:tracePt t="9122" x="3384550" y="1022350"/>
          <p14:tracePt t="9139" x="3371850" y="952500"/>
          <p14:tracePt t="9157" x="3359150" y="857250"/>
          <p14:tracePt t="9173" x="3359150" y="831850"/>
          <p14:tracePt t="9189" x="3359150" y="806450"/>
          <p14:tracePt t="9206" x="3359150" y="781050"/>
          <p14:tracePt t="9224" x="3359150" y="755650"/>
          <p14:tracePt t="9239" x="3371850" y="704850"/>
          <p14:tracePt t="9256" x="3390900" y="673100"/>
          <p14:tracePt t="9272" x="3403600" y="654050"/>
          <p14:tracePt t="9290" x="3409950" y="641350"/>
          <p14:tracePt t="9306" x="3416300" y="635000"/>
          <p14:tracePt t="9323" x="3435350" y="622300"/>
          <p14:tracePt t="9339" x="3467100" y="609600"/>
          <p14:tracePt t="9357" x="3505200" y="603250"/>
          <p14:tracePt t="9373" x="3536950" y="596900"/>
          <p14:tracePt t="9389" x="3581400" y="596900"/>
          <p14:tracePt t="9406" x="3619500" y="596900"/>
          <p14:tracePt t="9424" x="3689350" y="596900"/>
          <p14:tracePt t="9439" x="3746500" y="596900"/>
          <p14:tracePt t="9456" x="3790950" y="596900"/>
          <p14:tracePt t="9473" x="3810000" y="596900"/>
          <p14:tracePt t="9490" x="3822700" y="596900"/>
          <p14:tracePt t="9506" x="3835400" y="609600"/>
          <p14:tracePt t="9523" x="3841750" y="628650"/>
          <p14:tracePt t="9539" x="3860800" y="673100"/>
          <p14:tracePt t="9557" x="3898900" y="762000"/>
          <p14:tracePt t="9573" x="3924300" y="819150"/>
          <p14:tracePt t="9590" x="3949700" y="876300"/>
          <p14:tracePt t="9607" x="3956050" y="914400"/>
          <p14:tracePt t="9624" x="3962400" y="946150"/>
          <p14:tracePt t="9640" x="3962400" y="977900"/>
          <p14:tracePt t="9656" x="3968750" y="1003300"/>
          <p14:tracePt t="9673" x="3968750" y="1028700"/>
          <p14:tracePt t="9691" x="3968750" y="1054100"/>
          <p14:tracePt t="9706" x="3956050" y="1092200"/>
          <p14:tracePt t="9723" x="3949700" y="1136650"/>
          <p14:tracePt t="9740" x="3924300" y="1193800"/>
          <p14:tracePt t="9758" x="3898900" y="1282700"/>
          <p14:tracePt t="9773" x="3879850" y="1301750"/>
          <p14:tracePt t="9790" x="3879850" y="1308100"/>
          <p14:tracePt t="9806" x="3873500" y="1308100"/>
          <p14:tracePt t="9908" x="3892550" y="1308100"/>
          <p14:tracePt t="9916" x="3975100" y="1308100"/>
          <p14:tracePt t="9925" x="4089400" y="1308100"/>
          <p14:tracePt t="9942" x="4470400" y="1308100"/>
          <p14:tracePt t="9957" x="4851400" y="1308100"/>
          <p14:tracePt t="9973" x="5219700" y="1308100"/>
          <p14:tracePt t="9991" x="5473700" y="1308100"/>
          <p14:tracePt t="10007" x="5594350" y="1308100"/>
          <p14:tracePt t="10023" x="5613400" y="1308100"/>
          <p14:tracePt t="10040" x="5619750" y="1308100"/>
          <p14:tracePt t="10058" x="5626100" y="1308100"/>
          <p14:tracePt t="10073" x="5651500" y="1314450"/>
          <p14:tracePt t="10090" x="5683250" y="1320800"/>
          <p14:tracePt t="10107" x="5721350" y="1327150"/>
          <p14:tracePt t="10124" x="5740400" y="1327150"/>
          <p14:tracePt t="10150" x="5746750" y="1327150"/>
          <p14:tracePt t="10157" x="5759450" y="1327150"/>
          <p14:tracePt t="10173" x="5810250" y="1327150"/>
          <p14:tracePt t="10191" x="5848350" y="1327150"/>
          <p14:tracePt t="10207" x="5867400" y="1327150"/>
          <p14:tracePt t="10309" x="5867400" y="1339850"/>
          <p14:tracePt t="10324" x="5848350" y="1339850"/>
          <p14:tracePt t="10332" x="5829300" y="1346200"/>
          <p14:tracePt t="10340" x="5810250" y="1346200"/>
          <p14:tracePt t="10357" x="5791200" y="1352550"/>
          <p14:tracePt t="10374" x="5753100" y="1352550"/>
          <p14:tracePt t="10391" x="5708650" y="1352550"/>
          <p14:tracePt t="10407" x="5632450" y="1327150"/>
          <p14:tracePt t="10424" x="5556250" y="1295400"/>
          <p14:tracePt t="10440" x="5499100" y="1250950"/>
          <p14:tracePt t="10458" x="5467350" y="1206500"/>
          <p14:tracePt t="10474" x="5448300" y="1149350"/>
          <p14:tracePt t="10490" x="5448300" y="1092200"/>
          <p14:tracePt t="10507" x="5448300" y="1028700"/>
          <p14:tracePt t="10525" x="5492750" y="920750"/>
          <p14:tracePt t="10541" x="5562600" y="850900"/>
          <p14:tracePt t="10558" x="5670550" y="787400"/>
          <p14:tracePt t="10574" x="5810250" y="755650"/>
          <p14:tracePt t="10591" x="5937250" y="736600"/>
          <p14:tracePt t="10607" x="6032500" y="736600"/>
          <p14:tracePt t="10624" x="6083300" y="742950"/>
          <p14:tracePt t="10641" x="6153150" y="806450"/>
          <p14:tracePt t="10658" x="6210300" y="901700"/>
          <p14:tracePt t="10674" x="6254750" y="1009650"/>
          <p14:tracePt t="10691" x="6254750" y="1098550"/>
          <p14:tracePt t="10707" x="6248400" y="1187450"/>
          <p14:tracePt t="10725" x="6172200" y="1282700"/>
          <p14:tracePt t="10741" x="6146800" y="1308100"/>
          <p14:tracePt t="10757" x="6140450" y="1314450"/>
          <p14:tracePt t="10829" x="6153150" y="1314450"/>
          <p14:tracePt t="10837" x="6184900" y="1295400"/>
          <p14:tracePt t="10844" x="6242050" y="1276350"/>
          <p14:tracePt t="10857" x="6330950" y="1263650"/>
          <p14:tracePt t="10874" x="6667500" y="1231900"/>
          <p14:tracePt t="10891" x="7105650" y="1231900"/>
          <p14:tracePt t="10909" x="7613650" y="1231900"/>
          <p14:tracePt t="10924" x="7715250" y="1231900"/>
          <p14:tracePt t="10941" x="7899400" y="1231900"/>
          <p14:tracePt t="10958" x="7956550" y="1231900"/>
          <p14:tracePt t="10975" x="7994650" y="1231900"/>
          <p14:tracePt t="10991" x="8032750" y="1231900"/>
          <p14:tracePt t="11007" x="8077200" y="1238250"/>
          <p14:tracePt t="11024" x="8115300" y="1250950"/>
          <p14:tracePt t="11042" x="8140700" y="1250950"/>
          <p14:tracePt t="11077" x="8147050" y="1250950"/>
          <p14:tracePt t="11085" x="8153400" y="1250950"/>
          <p14:tracePt t="11093" x="8178800" y="1250950"/>
          <p14:tracePt t="11108" x="8235950" y="1250950"/>
          <p14:tracePt t="11124" x="8280400" y="1250950"/>
          <p14:tracePt t="11141" x="8286750" y="1250950"/>
          <p14:tracePt t="11213" x="8293100" y="1250950"/>
          <p14:tracePt t="11228" x="8293100" y="1257300"/>
          <p14:tracePt t="11244" x="8274050" y="1257300"/>
          <p14:tracePt t="11253" x="8242300" y="1257300"/>
          <p14:tracePt t="11261" x="8185150" y="1257300"/>
          <p14:tracePt t="11274" x="8128000" y="1250950"/>
          <p14:tracePt t="11292" x="8026400" y="1212850"/>
          <p14:tracePt t="11308" x="8001000" y="1200150"/>
          <p14:tracePt t="11325" x="7931150" y="1117600"/>
          <p14:tracePt t="11341" x="7899400" y="1060450"/>
          <p14:tracePt t="11359" x="7874000" y="965200"/>
          <p14:tracePt t="11374" x="7854950" y="876300"/>
          <p14:tracePt t="11391" x="7848600" y="787400"/>
          <p14:tracePt t="11408" x="7848600" y="711200"/>
          <p14:tracePt t="11425" x="7874000" y="641350"/>
          <p14:tracePt t="11441" x="7924800" y="584200"/>
          <p14:tracePt t="11458" x="8007350" y="552450"/>
          <p14:tracePt t="11475" x="8134350" y="527050"/>
          <p14:tracePt t="11492" x="8369300" y="520700"/>
          <p14:tracePt t="11508" x="8553450" y="520700"/>
          <p14:tracePt t="11525" x="8769350" y="584200"/>
          <p14:tracePt t="11541" x="8909050" y="641350"/>
          <p14:tracePt t="11559" x="8972550" y="698500"/>
          <p14:tracePt t="11575" x="8997950" y="749300"/>
          <p14:tracePt t="11591" x="9017000" y="812800"/>
          <p14:tracePt t="11608" x="9023350" y="869950"/>
          <p14:tracePt t="11626" x="9023350" y="952500"/>
          <p14:tracePt t="11641" x="9023350" y="1028700"/>
          <p14:tracePt t="11658" x="9004300" y="1104900"/>
          <p14:tracePt t="11675" x="8972550" y="1168400"/>
          <p14:tracePt t="11692" x="8928100" y="1231900"/>
          <p14:tracePt t="11708" x="8902700" y="1263650"/>
          <p14:tracePt t="11725" x="8864600" y="1301750"/>
          <p14:tracePt t="11742" x="8813800" y="1333500"/>
          <p14:tracePt t="11759" x="8763000" y="1377950"/>
          <p14:tracePt t="11775" x="8712200" y="1397000"/>
          <p14:tracePt t="11792" x="8661400" y="1422400"/>
          <p14:tracePt t="11808" x="8604250" y="1441450"/>
          <p14:tracePt t="11826" x="8534400" y="1447800"/>
          <p14:tracePt t="11841" x="8464550" y="1460500"/>
          <p14:tracePt t="11858" x="8420100" y="1466850"/>
          <p14:tracePt t="11875" x="8382000" y="1466850"/>
          <p14:tracePt t="11893" x="8331200" y="1466850"/>
          <p14:tracePt t="11909" x="8299450" y="1466850"/>
          <p14:tracePt t="11925" x="8274050" y="1466850"/>
          <p14:tracePt t="11942" x="8242300" y="1466850"/>
          <p14:tracePt t="11959" x="8185150" y="1441450"/>
          <p14:tracePt t="11975" x="8115300" y="1409700"/>
          <p14:tracePt t="11992" x="8045450" y="1365250"/>
          <p14:tracePt t="12008" x="8013700" y="1339850"/>
          <p14:tracePt t="12026" x="7994650" y="1333500"/>
          <p14:tracePt t="12042" x="7975600" y="1314450"/>
          <p14:tracePt t="12059" x="7950200" y="1276350"/>
          <p14:tracePt t="12075" x="7918450" y="1200150"/>
          <p14:tracePt t="12093" x="7861300" y="1066800"/>
          <p14:tracePt t="12109" x="7835900" y="977900"/>
          <p14:tracePt t="12125" x="7823200" y="914400"/>
          <p14:tracePt t="12142" x="7823200" y="863600"/>
          <p14:tracePt t="12160" x="7823200" y="819150"/>
          <p14:tracePt t="12175" x="7829550" y="755650"/>
          <p14:tracePt t="12192" x="7886700" y="685800"/>
          <p14:tracePt t="12209" x="7962900" y="635000"/>
          <p14:tracePt t="12226" x="8077200" y="596900"/>
          <p14:tracePt t="12242" x="8216900" y="590550"/>
          <p14:tracePt t="12259" x="8369300" y="590550"/>
          <p14:tracePt t="12275" x="8515350" y="590550"/>
          <p14:tracePt t="12293" x="8661400" y="660400"/>
          <p14:tracePt t="12309" x="8712200" y="711200"/>
          <p14:tracePt t="12325" x="8756650" y="774700"/>
          <p14:tracePt t="12342" x="8794750" y="850900"/>
          <p14:tracePt t="12360" x="8820150" y="920750"/>
          <p14:tracePt t="12375" x="8826500" y="958850"/>
          <p14:tracePt t="12392" x="8826500" y="1003300"/>
          <p14:tracePt t="12409" x="8826500" y="1035050"/>
          <p14:tracePt t="12427" x="8826500" y="1073150"/>
          <p14:tracePt t="12442" x="8826500" y="1092200"/>
          <p14:tracePt t="12459" x="8820150" y="1111250"/>
          <p14:tracePt t="12476" x="8807450" y="1149350"/>
          <p14:tracePt t="12493" x="8756650" y="1225550"/>
          <p14:tracePt t="12509" x="8699500" y="1289050"/>
          <p14:tracePt t="12526" x="8636000" y="1352550"/>
          <p14:tracePt t="12542" x="8566150" y="1409700"/>
          <p14:tracePt t="12559" x="8483600" y="1447800"/>
          <p14:tracePt t="12576" x="8407400" y="1492250"/>
          <p14:tracePt t="12592" x="8343900" y="1517650"/>
          <p14:tracePt t="12609" x="8280400" y="1543050"/>
          <p14:tracePt t="12627" x="8216900" y="1568450"/>
          <p14:tracePt t="12642" x="8159750" y="1581150"/>
          <p14:tracePt t="12659" x="8083550" y="1600200"/>
          <p14:tracePt t="12676" x="8013700" y="1625600"/>
          <p14:tracePt t="12693" x="7867650" y="1631950"/>
          <p14:tracePt t="12709" x="7785100" y="1651000"/>
          <p14:tracePt t="12726" x="7702550" y="1657350"/>
          <p14:tracePt t="12742" x="7626350" y="1676400"/>
          <p14:tracePt t="12760" x="7569200" y="1682750"/>
          <p14:tracePt t="12776" x="7499350" y="1695450"/>
          <p14:tracePt t="12793" x="7404100" y="1708150"/>
          <p14:tracePt t="12809" x="7296150" y="1708150"/>
          <p14:tracePt t="12827" x="7169150" y="1708150"/>
          <p14:tracePt t="12842" x="7054850" y="1708150"/>
          <p14:tracePt t="12859" x="6985000" y="1708150"/>
          <p14:tracePt t="12876" x="6940550" y="1708150"/>
          <p14:tracePt t="12893" x="6877050" y="1708150"/>
          <p14:tracePt t="12909" x="6813550" y="1708150"/>
          <p14:tracePt t="12926" x="6731000" y="1708150"/>
          <p14:tracePt t="12943" x="6623050" y="1708150"/>
          <p14:tracePt t="12960" x="6534150" y="1708150"/>
          <p14:tracePt t="12976" x="6464300" y="1708150"/>
          <p14:tracePt t="12993" x="6426200" y="1708150"/>
          <p14:tracePt t="13009" x="6388100" y="1708150"/>
          <p14:tracePt t="13027" x="6356350" y="1708150"/>
          <p14:tracePt t="13043" x="6292850" y="1708150"/>
          <p14:tracePt t="13059" x="6210300" y="1708150"/>
          <p14:tracePt t="13076" x="6089650" y="1708150"/>
          <p14:tracePt t="13094" x="5969000" y="1708150"/>
          <p14:tracePt t="13109" x="5918200" y="1708150"/>
          <p14:tracePt t="13126" x="5873750" y="1708150"/>
          <p14:tracePt t="13143" x="5816600" y="1708150"/>
          <p14:tracePt t="13160" x="5734050" y="1708150"/>
          <p14:tracePt t="13176" x="5626100" y="1708150"/>
          <p14:tracePt t="13193" x="5492750" y="1708150"/>
          <p14:tracePt t="13209" x="5391150" y="1727200"/>
          <p14:tracePt t="13227" x="5308600" y="1739900"/>
          <p14:tracePt t="13243" x="5226050" y="1758950"/>
          <p14:tracePt t="13260" x="5149850" y="1778000"/>
          <p14:tracePt t="13276" x="5041900" y="1790700"/>
          <p14:tracePt t="13277" x="4984750" y="1790700"/>
          <p14:tracePt t="13294" x="4838700" y="1790700"/>
          <p14:tracePt t="13310" x="4699000" y="1790700"/>
          <p14:tracePt t="13326" x="4591050" y="1803400"/>
          <p14:tracePt t="13343" x="4489450" y="1816100"/>
          <p14:tracePt t="13360" x="4400550" y="1835150"/>
          <p14:tracePt t="13376" x="4286250" y="1841500"/>
          <p14:tracePt t="13393" x="4146550" y="1866900"/>
          <p14:tracePt t="13410" x="4019550" y="1879600"/>
          <p14:tracePt t="13427" x="3924300" y="1892300"/>
          <p14:tracePt t="13443" x="3854450" y="1917700"/>
          <p14:tracePt t="13460" x="3835400" y="1924050"/>
          <p14:tracePt t="13476" x="3816350" y="1936750"/>
          <p14:tracePt t="13494" x="3810000" y="1943100"/>
          <p14:tracePt t="13510" x="3790950" y="1949450"/>
          <p14:tracePt t="13533" x="3784600" y="1955800"/>
          <p14:tracePt t="13549" x="3784600" y="1968500"/>
          <p14:tracePt t="13565" x="3784600" y="1974850"/>
          <p14:tracePt t="13581" x="3784600" y="1981200"/>
          <p14:tracePt t="13629" x="3790950" y="1987550"/>
          <p14:tracePt t="13653" x="3797300" y="1987550"/>
          <p14:tracePt t="13661" x="3803650" y="1993900"/>
          <p14:tracePt t="13669" x="3803650" y="2019300"/>
          <p14:tracePt t="13677" x="3803650" y="2044700"/>
          <p14:tracePt t="13693" x="3784600" y="2095500"/>
          <p14:tracePt t="13711" x="3695700" y="2152650"/>
          <p14:tracePt t="13727" x="3606800" y="2178050"/>
          <p14:tracePt t="13743" x="3536950" y="2190750"/>
          <p14:tracePt t="13760" x="3492500" y="2203450"/>
          <p14:tracePt t="13778" x="3448050" y="2203450"/>
          <p14:tracePt t="13793" x="3390900" y="2209800"/>
          <p14:tracePt t="13810" x="3314700" y="2222500"/>
          <p14:tracePt t="13827" x="3225800" y="2254250"/>
          <p14:tracePt t="13844" x="3130550" y="2286000"/>
          <p14:tracePt t="13845" x="3067050" y="2311400"/>
          <p14:tracePt t="13861" x="2959100" y="2336800"/>
          <p14:tracePt t="13877" x="2857500" y="2355850"/>
          <p14:tracePt t="13894" x="2768600" y="2381250"/>
          <p14:tracePt t="13911" x="2717800" y="2400300"/>
          <p14:tracePt t="13927" x="2654300" y="2419350"/>
          <p14:tracePt t="13944" x="2616200" y="2432050"/>
          <p14:tracePt t="13961" x="2584450" y="2444750"/>
          <p14:tracePt t="13978" x="2559050" y="2451100"/>
          <p14:tracePt t="13994" x="2527300" y="2470150"/>
          <p14:tracePt t="14010" x="2508250" y="2470150"/>
          <p14:tracePt t="14027" x="2482850" y="2482850"/>
          <p14:tracePt t="14045" x="2438400" y="2501900"/>
          <p14:tracePt t="14060" x="2425700" y="2508250"/>
          <p14:tracePt t="14077" x="2387600" y="2540000"/>
          <p14:tracePt t="14094" x="2381250" y="2552700"/>
          <p14:tracePt t="14111" x="2362200" y="2578100"/>
          <p14:tracePt t="14127" x="2343150" y="2603500"/>
          <p14:tracePt t="14144" x="2336800" y="2635250"/>
          <p14:tracePt t="14160" x="2324100" y="2660650"/>
          <p14:tracePt t="14178" x="2305050" y="2717800"/>
          <p14:tracePt t="14194" x="2305050" y="2749550"/>
          <p14:tracePt t="14210" x="2298700" y="2781300"/>
          <p14:tracePt t="14227" x="2286000" y="2825750"/>
          <p14:tracePt t="14245" x="2279650" y="2882900"/>
          <p14:tracePt t="14260" x="2279650" y="2908300"/>
          <p14:tracePt t="14261" x="2279650" y="2927350"/>
          <p14:tracePt t="14277" x="2279650" y="2990850"/>
          <p14:tracePt t="14294" x="2279650" y="3048000"/>
          <p14:tracePt t="14312" x="2279650" y="3124200"/>
          <p14:tracePt t="14327" x="2279650" y="3181350"/>
          <p14:tracePt t="14344" x="2279650" y="3225800"/>
          <p14:tracePt t="14361" x="2279650" y="3282950"/>
          <p14:tracePt t="14378" x="2279650" y="3352800"/>
          <p14:tracePt t="14394" x="2279650" y="3448050"/>
          <p14:tracePt t="14411" x="2279650" y="3562350"/>
          <p14:tracePt t="14427" x="2273300" y="3651250"/>
          <p14:tracePt t="14445" x="2260600" y="3714750"/>
          <p14:tracePt t="14461" x="2247900" y="3759200"/>
          <p14:tracePt t="14477" x="2241550" y="3790950"/>
          <p14:tracePt t="14494" x="2235200" y="3848100"/>
          <p14:tracePt t="14512" x="2228850" y="3879850"/>
          <p14:tracePt t="14527" x="2216150" y="3905250"/>
          <p14:tracePt t="14544" x="2209800" y="3917950"/>
          <p14:tracePt t="14561" x="2197100" y="3930650"/>
          <p14:tracePt t="14578" x="2178050" y="3949700"/>
          <p14:tracePt t="14594" x="2152650" y="3975100"/>
          <p14:tracePt t="14611" x="2108200" y="4006850"/>
          <p14:tracePt t="14628" x="2070100" y="4032250"/>
          <p14:tracePt t="14645" x="2000250" y="4044950"/>
          <p14:tracePt t="14661" x="1949450" y="4044950"/>
          <p14:tracePt t="14678" x="1879600" y="4044950"/>
          <p14:tracePt t="14694" x="1784350" y="4044950"/>
          <p14:tracePt t="14712" x="1670050" y="4025900"/>
          <p14:tracePt t="14728" x="1568450" y="4006850"/>
          <p14:tracePt t="14745" x="1473200" y="3975100"/>
          <p14:tracePt t="14761" x="1384300" y="3930650"/>
          <p14:tracePt t="14779" x="1289050" y="3860800"/>
          <p14:tracePt t="14794" x="1200150" y="3784600"/>
          <p14:tracePt t="14811" x="1143000" y="3727450"/>
          <p14:tracePt t="14828" x="1104900" y="3676650"/>
          <p14:tracePt t="14830" x="1098550" y="3632200"/>
          <p14:tracePt t="14845" x="1073150" y="3549650"/>
          <p14:tracePt t="14861" x="1054100" y="3448050"/>
          <p14:tracePt t="14878" x="1041400" y="3340100"/>
          <p14:tracePt t="14894" x="996950" y="3194050"/>
          <p14:tracePt t="14912" x="958850" y="3041650"/>
          <p14:tracePt t="14928" x="933450" y="2933700"/>
          <p14:tracePt t="14945" x="933450" y="2844800"/>
          <p14:tracePt t="14961" x="933450" y="2755900"/>
          <p14:tracePt t="14979" x="952500" y="2647950"/>
          <p14:tracePt t="14995" x="996950" y="2527300"/>
          <p14:tracePt t="15011" x="1054100" y="2400300"/>
          <p14:tracePt t="15028" x="1092200" y="2305050"/>
          <p14:tracePt t="15046" x="1174750" y="2222500"/>
          <p14:tracePt t="15061" x="1231900" y="2190750"/>
          <p14:tracePt t="15078" x="1301750" y="2152650"/>
          <p14:tracePt t="15095" x="1384300" y="2120900"/>
          <p14:tracePt t="15112" x="1485900" y="2089150"/>
          <p14:tracePt t="15128" x="1593850" y="2070100"/>
          <p14:tracePt t="15145" x="1714500" y="2051050"/>
          <p14:tracePt t="15161" x="1841500" y="2051050"/>
          <p14:tracePt t="15179" x="1968500" y="2051050"/>
          <p14:tracePt t="15195" x="2095500" y="2051050"/>
          <p14:tracePt t="15212" x="2216150" y="2063750"/>
          <p14:tracePt t="15228" x="2317750" y="2082800"/>
          <p14:tracePt t="15229" x="2343150" y="2082800"/>
          <p14:tracePt t="15246" x="2406650" y="2095500"/>
          <p14:tracePt t="15262" x="2482850" y="2139950"/>
          <p14:tracePt t="15278" x="2559050" y="2190750"/>
          <p14:tracePt t="15295" x="2641600" y="2273300"/>
          <p14:tracePt t="15312" x="2711450" y="2355850"/>
          <p14:tracePt t="15328" x="2768600" y="2451100"/>
          <p14:tracePt t="15345" x="2813050" y="2552700"/>
          <p14:tracePt t="15361" x="2825750" y="2641600"/>
          <p14:tracePt t="15379" x="2851150" y="2724150"/>
          <p14:tracePt t="15395" x="2870200" y="2819400"/>
          <p14:tracePt t="15412" x="2876550" y="2927350"/>
          <p14:tracePt t="15428" x="2895600" y="3016250"/>
          <p14:tracePt t="15430" x="2901950" y="3067050"/>
          <p14:tracePt t="15446" x="2908300" y="3155950"/>
          <p14:tracePt t="15462" x="2908300" y="3232150"/>
          <p14:tracePt t="15478" x="2908300" y="3308350"/>
          <p14:tracePt t="15495" x="2908300" y="3409950"/>
          <p14:tracePt t="15513" x="2908300" y="3530600"/>
          <p14:tracePt t="15528" x="2908300" y="3606800"/>
          <p14:tracePt t="15545" x="2908300" y="3683000"/>
          <p14:tracePt t="15562" x="2882900" y="3759200"/>
          <p14:tracePt t="15580" x="2863850" y="3816350"/>
          <p14:tracePt t="15595" x="2838450" y="3867150"/>
          <p14:tracePt t="15612" x="2813050" y="3937000"/>
          <p14:tracePt t="15629" x="2743200" y="4044950"/>
          <p14:tracePt t="15647" x="2705100" y="4102100"/>
          <p14:tracePt t="15662" x="2647950" y="4152900"/>
          <p14:tracePt t="15679" x="2590800" y="4184650"/>
          <p14:tracePt t="15695" x="2533650" y="4203700"/>
          <p14:tracePt t="15713" x="2489200" y="4229100"/>
          <p14:tracePt t="15729" x="2419350" y="4248150"/>
          <p14:tracePt t="15745" x="2362200" y="4260850"/>
          <p14:tracePt t="15762" x="2279650" y="4260850"/>
          <p14:tracePt t="15780" x="2203450" y="4260850"/>
          <p14:tracePt t="15795" x="2108200" y="4254500"/>
          <p14:tracePt t="15812" x="2025650" y="4241800"/>
          <p14:tracePt t="15829" x="1917700" y="4203700"/>
          <p14:tracePt t="15846" x="1841500" y="4171950"/>
          <p14:tracePt t="15862" x="1765300" y="4140200"/>
          <p14:tracePt t="15879" x="1701800" y="4102100"/>
          <p14:tracePt t="15895" x="1619250" y="4051300"/>
          <p14:tracePt t="15913" x="1543050" y="4006850"/>
          <p14:tracePt t="15929" x="1492250" y="3968750"/>
          <p14:tracePt t="15946" x="1447800" y="3924300"/>
          <p14:tracePt t="15962" x="1409700" y="3873500"/>
          <p14:tracePt t="15981" x="1365250" y="3810000"/>
          <p14:tracePt t="15981" x="1346200" y="3778250"/>
          <p14:tracePt t="15996" x="1333500" y="3759200"/>
          <p14:tracePt t="16012" x="1301750" y="3695700"/>
          <p14:tracePt t="16029" x="1276350" y="3600450"/>
          <p14:tracePt t="16047" x="1270000" y="3530600"/>
          <p14:tracePt t="16062" x="1270000" y="3441700"/>
          <p14:tracePt t="16079" x="1270000" y="3346450"/>
          <p14:tracePt t="16096" x="1257300" y="3232150"/>
          <p14:tracePt t="16113" x="1250950" y="3155950"/>
          <p14:tracePt t="16129" x="1250950" y="3098800"/>
          <p14:tracePt t="16146" x="1250950" y="3054350"/>
          <p14:tracePt t="16162" x="1250950" y="2990850"/>
          <p14:tracePt t="16180" x="1282700" y="2921000"/>
          <p14:tracePt t="16196" x="1320800" y="2838450"/>
          <p14:tracePt t="16212" x="1346200" y="2774950"/>
          <p14:tracePt t="16229" x="1377950" y="2679700"/>
          <p14:tracePt t="16247" x="1403350" y="2622550"/>
          <p14:tracePt t="16262" x="1441450" y="2571750"/>
          <p14:tracePt t="16279" x="1492250" y="2540000"/>
          <p14:tracePt t="16296" x="1543050" y="2495550"/>
          <p14:tracePt t="16314" x="1587500" y="2470150"/>
          <p14:tracePt t="16329" x="1670050" y="2425700"/>
          <p14:tracePt t="16346" x="1752600" y="2387600"/>
          <p14:tracePt t="16363" x="1835150" y="2362200"/>
          <p14:tracePt t="16380" x="1905000" y="2336800"/>
          <p14:tracePt t="16396" x="1968500" y="2330450"/>
          <p14:tracePt t="16413" x="2089150" y="2311400"/>
          <p14:tracePt t="16429" x="2171700" y="2311400"/>
          <p14:tracePt t="16447" x="2247900" y="2311400"/>
          <p14:tracePt t="16463" x="2330450" y="2311400"/>
          <p14:tracePt t="16479" x="2406650" y="2317750"/>
          <p14:tracePt t="16496" x="2457450" y="2343150"/>
          <p14:tracePt t="16513" x="2508250" y="2362200"/>
          <p14:tracePt t="16529" x="2571750" y="2419350"/>
          <p14:tracePt t="16546" x="2647950" y="2476500"/>
          <p14:tracePt t="16563" x="2711450" y="2533650"/>
          <p14:tracePt t="16580" x="2755900" y="2578100"/>
          <p14:tracePt t="16581" x="2774950" y="2597150"/>
          <p14:tracePt t="16596" x="2794000" y="2628900"/>
          <p14:tracePt t="16613" x="2857500" y="2717800"/>
          <p14:tracePt t="16629" x="2895600" y="2806700"/>
          <p14:tracePt t="16647" x="2933700" y="2901950"/>
          <p14:tracePt t="16663" x="2952750" y="3016250"/>
          <p14:tracePt t="16679" x="2965450" y="3105150"/>
          <p14:tracePt t="16696" x="2965450" y="3181350"/>
          <p14:tracePt t="16714" x="2965450" y="3257550"/>
          <p14:tracePt t="16730" x="2965450" y="3340100"/>
          <p14:tracePt t="16746" x="2965450" y="3409950"/>
          <p14:tracePt t="16763" x="2965450" y="3492500"/>
          <p14:tracePt t="16780" x="2946400" y="3568700"/>
          <p14:tracePt t="16781" x="2921000" y="3613150"/>
          <p14:tracePt t="16796" x="2914650" y="3651250"/>
          <p14:tracePt t="16814" x="2844800" y="3765550"/>
          <p14:tracePt t="16830" x="2806700" y="3829050"/>
          <p14:tracePt t="16847" x="2762250" y="3873500"/>
          <p14:tracePt t="16863" x="2749550" y="3898900"/>
          <p14:tracePt t="16880" x="2724150" y="3930650"/>
          <p14:tracePt t="16896" x="2667000" y="3962400"/>
          <p14:tracePt t="16914" x="2584450" y="4000500"/>
          <p14:tracePt t="16930" x="2508250" y="4038600"/>
          <p14:tracePt t="16946" x="2425700" y="4057650"/>
          <p14:tracePt t="16963" x="2381250" y="4070350"/>
          <p14:tracePt t="16981" x="2298700" y="4076700"/>
          <p14:tracePt t="16996" x="2273300" y="4076700"/>
          <p14:tracePt t="17013" x="2190750" y="4095750"/>
          <p14:tracePt t="17030" x="2139950" y="4102100"/>
          <p14:tracePt t="17048" x="2101850" y="4102100"/>
          <p14:tracePt t="17064" x="2038350" y="4102100"/>
          <p14:tracePt t="17081" x="1974850" y="4102100"/>
          <p14:tracePt t="17097" x="1898650" y="4102100"/>
          <p14:tracePt t="17114" x="1841500" y="4089400"/>
          <p14:tracePt t="17130" x="1797050" y="4083050"/>
          <p14:tracePt t="17147" x="1771650" y="4070350"/>
          <p14:tracePt t="17163" x="1739900" y="4064000"/>
          <p14:tracePt t="17181" x="1701800" y="4038600"/>
          <p14:tracePt t="17181" x="1663700" y="4025900"/>
          <p14:tracePt t="17197" x="1657350" y="4019550"/>
          <p14:tracePt t="17214" x="1581150" y="3987800"/>
          <p14:tracePt t="17230" x="1543050" y="3975100"/>
          <p14:tracePt t="17247" x="1524000" y="3968750"/>
          <p14:tracePt t="17263" x="1485900" y="3949700"/>
          <p14:tracePt t="17280" x="1460500" y="3917950"/>
          <p14:tracePt t="17297" x="1447800" y="3886200"/>
          <p14:tracePt t="17315" x="1422400" y="3829050"/>
          <p14:tracePt t="17331" x="1409700" y="3784600"/>
          <p14:tracePt t="17347" x="1409700" y="3752850"/>
          <p14:tracePt t="17364" x="1409700" y="3714750"/>
          <p14:tracePt t="17381" x="1409700" y="3606800"/>
          <p14:tracePt t="17397" x="1409700" y="3568700"/>
          <p14:tracePt t="17397" x="1409700" y="3530600"/>
          <p14:tracePt t="17414" x="1409700" y="3435350"/>
          <p14:tracePt t="17430" x="1409700" y="3352800"/>
          <p14:tracePt t="17448" x="1409700" y="3270250"/>
          <p14:tracePt t="17464" x="1409700" y="3200400"/>
          <p14:tracePt t="17480" x="1409700" y="3136900"/>
          <p14:tracePt t="17497" x="1409700" y="3079750"/>
          <p14:tracePt t="17515" x="1422400" y="3009900"/>
          <p14:tracePt t="17530" x="1435100" y="2933700"/>
          <p14:tracePt t="17547" x="1447800" y="2870200"/>
          <p14:tracePt t="17564" x="1460500" y="2825750"/>
          <p14:tracePt t="17581" x="1492250" y="2736850"/>
          <p14:tracePt t="17597" x="1524000" y="2686050"/>
          <p14:tracePt t="17614" x="1562100" y="2628900"/>
          <p14:tracePt t="17630" x="1619250" y="2578100"/>
          <p14:tracePt t="17648" x="1651000" y="2552700"/>
          <p14:tracePt t="17664" x="1701800" y="2520950"/>
          <p14:tracePt t="17680" x="1758950" y="2508250"/>
          <p14:tracePt t="17697" x="1841500" y="2495550"/>
          <p14:tracePt t="17715" x="1955800" y="2482850"/>
          <p14:tracePt t="17730" x="2082800" y="2482850"/>
          <p14:tracePt t="17748" x="2197100" y="2482850"/>
          <p14:tracePt t="17764" x="2298700" y="2482850"/>
          <p14:tracePt t="17781" x="2393950" y="2495550"/>
          <p14:tracePt t="17797" x="2476500" y="2520950"/>
          <p14:tracePt t="17814" x="2571750" y="2565400"/>
          <p14:tracePt t="17831" x="2647950" y="2597150"/>
          <p14:tracePt t="17848" x="2692400" y="2622550"/>
          <p14:tracePt t="17864" x="2724150" y="2654300"/>
          <p14:tracePt t="17881" x="2762250" y="2686050"/>
          <p14:tracePt t="17897" x="2806700" y="2755900"/>
          <p14:tracePt t="17915" x="2844800" y="2813050"/>
          <p14:tracePt t="17931" x="2889250" y="2889250"/>
          <p14:tracePt t="17947" x="2914650" y="2946400"/>
          <p14:tracePt t="17965" x="2933700" y="3009900"/>
          <p14:tracePt t="17966" x="2946400" y="3048000"/>
          <p14:tracePt t="17981" x="2965450" y="3136900"/>
          <p14:tracePt t="17998" x="2978150" y="3244850"/>
          <p14:tracePt t="18014" x="2997200" y="3371850"/>
          <p14:tracePt t="18031" x="3003550" y="3486150"/>
          <p14:tracePt t="18048" x="3003550" y="3575050"/>
          <p14:tracePt t="18064" x="3003550" y="3651250"/>
          <p14:tracePt t="18081" x="2990850" y="3714750"/>
          <p14:tracePt t="18097" x="2971800" y="3784600"/>
          <p14:tracePt t="18115" x="2952750" y="3854450"/>
          <p14:tracePt t="18131" x="2933700" y="3924300"/>
          <p14:tracePt t="18148" x="2914650" y="3975100"/>
          <p14:tracePt t="18164" x="2882900" y="4032250"/>
          <p14:tracePt t="18165" x="2870200" y="4051300"/>
          <p14:tracePt t="18182" x="2832100" y="4095750"/>
          <p14:tracePt t="18198" x="2787650" y="4133850"/>
          <p14:tracePt t="18214" x="2743200" y="4178300"/>
          <p14:tracePt t="18231" x="2679700" y="4210050"/>
          <p14:tracePt t="18249" x="2628900" y="4254500"/>
          <p14:tracePt t="18264" x="2578100" y="4279900"/>
          <p14:tracePt t="18281" x="2552700" y="4286250"/>
          <p14:tracePt t="18298" x="2520950" y="4292600"/>
          <p14:tracePt t="18315" x="2489200" y="4298950"/>
          <p14:tracePt t="18331" x="2457450" y="4305300"/>
          <p14:tracePt t="18348" x="2438400" y="4305300"/>
          <p14:tracePt t="18598" x="2419350" y="4305300"/>
          <p14:tracePt t="18605" x="2393950" y="4298950"/>
          <p14:tracePt t="18615" x="2355850" y="4279900"/>
          <p14:tracePt t="18631" x="2286000" y="4254500"/>
          <p14:tracePt t="18648" x="2184400" y="4203700"/>
          <p14:tracePt t="18666" x="2082800" y="4159250"/>
          <p14:tracePt t="18681" x="2012950" y="4146550"/>
          <p14:tracePt t="18698" x="1962150" y="4127500"/>
          <p14:tracePt t="18715" x="1911350" y="4102100"/>
          <p14:tracePt t="18732" x="1841500" y="4070350"/>
          <p14:tracePt t="18748" x="1758950" y="4038600"/>
          <p14:tracePt t="18765" x="1676400" y="3987800"/>
          <p14:tracePt t="18766" x="1631950" y="3968750"/>
          <p14:tracePt t="18782" x="1555750" y="3937000"/>
          <p14:tracePt t="18799" x="1473200" y="3892550"/>
          <p14:tracePt t="18815" x="1435100" y="3860800"/>
          <p14:tracePt t="18832" x="1371600" y="3816350"/>
          <p14:tracePt t="18848" x="1308100" y="3765550"/>
          <p14:tracePt t="18866" x="1231900" y="3695700"/>
          <p14:tracePt t="18882" x="1123950" y="3606800"/>
          <p14:tracePt t="18898" x="1041400" y="3543300"/>
          <p14:tracePt t="18915" x="1003300" y="3505200"/>
          <p14:tracePt t="18933" x="984250" y="3473450"/>
          <p14:tracePt t="18949" x="965200" y="3441700"/>
          <p14:tracePt t="18950" x="958850" y="3422650"/>
          <p14:tracePt t="18965" x="933450" y="3365500"/>
          <p14:tracePt t="18982" x="908050" y="3308350"/>
          <p14:tracePt t="18999" x="882650" y="3270250"/>
          <p14:tracePt t="19015" x="850900" y="3225800"/>
          <p14:tracePt t="19032" x="812800" y="3168650"/>
          <p14:tracePt t="19048" x="787400" y="3136900"/>
          <p14:tracePt t="19066" x="742950" y="3086100"/>
          <p14:tracePt t="19082" x="723900" y="3060700"/>
          <p14:tracePt t="19099" x="698500" y="3035300"/>
          <p14:tracePt t="19115" x="685800" y="3022600"/>
          <p14:tracePt t="19133" x="654050" y="3003550"/>
          <p14:tracePt t="19148" x="628650" y="2990850"/>
          <p14:tracePt t="19165" x="577850" y="2959100"/>
          <p14:tracePt t="19182" x="527050" y="2927350"/>
          <p14:tracePt t="19200" x="482600" y="2901950"/>
          <p14:tracePt t="19215" x="457200" y="2882900"/>
          <p14:tracePt t="19232" x="419100" y="2857500"/>
          <p14:tracePt t="19249" x="400050" y="2844800"/>
          <p14:tracePt t="19350" x="393700" y="2844800"/>
          <p14:tracePt t="19470" x="387350" y="2844800"/>
          <p14:tracePt t="20846" x="393700" y="2844800"/>
          <p14:tracePt t="20862" x="400050" y="2844800"/>
          <p14:tracePt t="20878" x="406400" y="2844800"/>
          <p14:tracePt t="20926" x="412750" y="2844800"/>
          <p14:tracePt t="20990" x="419100" y="2844800"/>
          <p14:tracePt t="21055" x="425450" y="2844800"/>
          <p14:tracePt t="21086" x="431800" y="2844800"/>
          <p14:tracePt t="21102" x="438150" y="2844800"/>
          <p14:tracePt t="21110" x="444500" y="2844800"/>
          <p14:tracePt t="21118" x="450850" y="2844800"/>
          <p14:tracePt t="21135" x="476250" y="2844800"/>
          <p14:tracePt t="21150" x="495300" y="2844800"/>
          <p14:tracePt t="21167" x="508000" y="2844800"/>
          <p14:tracePt t="21184" x="514350" y="2844800"/>
          <p14:tracePt t="21201" x="520700" y="2844800"/>
          <p14:tracePt t="21217" x="539750" y="2844800"/>
          <p14:tracePt t="21234" x="571500" y="2844800"/>
          <p14:tracePt t="21250" x="609600" y="2844800"/>
          <p14:tracePt t="21267" x="654050" y="2844800"/>
          <p14:tracePt t="21284" x="685800" y="2844800"/>
          <p14:tracePt t="21300" x="692150" y="2844800"/>
          <p14:tracePt t="21406" x="704850" y="2844800"/>
          <p14:tracePt t="21422" x="717550" y="2844800"/>
          <p14:tracePt t="21430" x="730250" y="2844800"/>
          <p14:tracePt t="21438" x="742950" y="2844800"/>
          <p14:tracePt t="21451" x="762000" y="2844800"/>
          <p14:tracePt t="21468" x="793750" y="2844800"/>
          <p14:tracePt t="21485" x="812800" y="2844800"/>
          <p14:tracePt t="21485" x="819150" y="2838450"/>
          <p14:tracePt t="21502" x="825500" y="2838450"/>
          <p14:tracePt t="21517" x="831850" y="2838450"/>
          <p14:tracePt t="21534" x="838200" y="2838450"/>
          <p14:tracePt t="21558" x="850900" y="2838450"/>
          <p14:tracePt t="21568" x="863600" y="2838450"/>
          <p14:tracePt t="21584" x="895350" y="2838450"/>
          <p14:tracePt t="21601" x="920750" y="2838450"/>
          <p14:tracePt t="21619" x="946150" y="2838450"/>
          <p14:tracePt t="21634" x="965200" y="2838450"/>
          <p14:tracePt t="21651" x="971550" y="2838450"/>
          <p14:tracePt t="22166" x="946150" y="2844800"/>
          <p14:tracePt t="22174" x="920750" y="2857500"/>
          <p14:tracePt t="22185" x="882650" y="2882900"/>
          <p14:tracePt t="22201" x="787400" y="2921000"/>
          <p14:tracePt t="22218" x="711200" y="2965450"/>
          <p14:tracePt t="22236" x="622300" y="2997200"/>
          <p14:tracePt t="22251" x="539750" y="3028950"/>
          <p14:tracePt t="22268" x="482600" y="3060700"/>
          <p14:tracePt t="22285" x="444500" y="3079750"/>
          <p14:tracePt t="22303" x="425450" y="3092450"/>
          <p14:tracePt t="22447" x="419100" y="3098800"/>
          <p14:tracePt t="22462" x="419100" y="3105150"/>
          <p14:tracePt t="22478" x="419100" y="3117850"/>
          <p14:tracePt t="23327" x="431800" y="3117850"/>
          <p14:tracePt t="23334" x="450850" y="3117850"/>
          <p14:tracePt t="23342" x="495300" y="3117850"/>
          <p14:tracePt t="23353" x="527050" y="3117850"/>
          <p14:tracePt t="23369" x="615950" y="3117850"/>
          <p14:tracePt t="23386" x="679450" y="3117850"/>
          <p14:tracePt t="23404" x="711200" y="3117850"/>
          <p14:tracePt t="23422" x="717550" y="3117850"/>
          <p14:tracePt t="23486" x="730250" y="3117850"/>
          <p14:tracePt t="23494" x="742950" y="3117850"/>
          <p14:tracePt t="23503" x="755650" y="3117850"/>
          <p14:tracePt t="23519" x="781050" y="3117850"/>
          <p14:tracePt t="23536" x="787400" y="3117850"/>
          <p14:tracePt t="23934" x="793750" y="3117850"/>
          <p14:tracePt t="23942" x="800100" y="3117850"/>
          <p14:tracePt t="23953" x="806450" y="3117850"/>
          <p14:tracePt t="23970" x="831850" y="3117850"/>
          <p14:tracePt t="23986" x="844550" y="3117850"/>
          <p14:tracePt t="24004" x="850900" y="3117850"/>
          <p14:tracePt t="24039" x="857250" y="3117850"/>
          <p14:tracePt t="24054" x="863600" y="3117850"/>
          <p14:tracePt t="24062" x="869950" y="3117850"/>
          <p14:tracePt t="24071" x="876300" y="3117850"/>
          <p14:tracePt t="24087" x="889000" y="3117850"/>
          <p14:tracePt t="24103" x="901700" y="3105150"/>
          <p14:tracePt t="24120" x="914400" y="3105150"/>
          <p14:tracePt t="24137" x="939800" y="3105150"/>
          <p14:tracePt t="24153" x="965200" y="3105150"/>
          <p14:tracePt t="24170" x="1009650" y="3105150"/>
          <p14:tracePt t="24186" x="1022350" y="3105150"/>
          <p14:tracePt t="24205" x="1028700" y="3105150"/>
          <p14:tracePt t="24375" x="1041400" y="3098800"/>
          <p14:tracePt t="24398" x="1047750" y="3098800"/>
          <p14:tracePt t="24406" x="1054100" y="3098800"/>
          <p14:tracePt t="24703" x="1060450" y="3098800"/>
          <p14:tracePt t="24735" x="1066800" y="3098800"/>
          <p14:tracePt t="24830" x="1073150" y="3098800"/>
          <p14:tracePt t="24838" x="1098550" y="3098800"/>
          <p14:tracePt t="24846" x="1130300" y="3098800"/>
          <p14:tracePt t="24854" x="1168400" y="3098800"/>
          <p14:tracePt t="24871" x="1238250" y="3098800"/>
          <p14:tracePt t="24887" x="1263650" y="3098800"/>
          <p14:tracePt t="24905" x="1270000" y="3098800"/>
          <p14:tracePt t="24943" x="1276350" y="3098800"/>
          <p14:tracePt t="25095" x="1289050" y="3098800"/>
          <p14:tracePt t="25102" x="1295400" y="3098800"/>
          <p14:tracePt t="25183" x="1295400" y="3105150"/>
          <p14:tracePt t="25190" x="1295400" y="3111500"/>
          <p14:tracePt t="25198" x="1295400" y="3117850"/>
          <p14:tracePt t="25206" x="1295400" y="3136900"/>
          <p14:tracePt t="25221" x="1295400" y="3155950"/>
          <p14:tracePt t="25238" x="1282700" y="3206750"/>
          <p14:tracePt t="25238" x="1276350" y="3213100"/>
          <p14:tracePt t="25255" x="1263650" y="3244850"/>
          <p14:tracePt t="25271" x="1238250" y="3276600"/>
          <p14:tracePt t="25288" x="1219200" y="3314700"/>
          <p14:tracePt t="25304" x="1193800" y="3352800"/>
          <p14:tracePt t="25322" x="1149350" y="3409950"/>
          <p14:tracePt t="25338" x="1104900" y="3460750"/>
          <p14:tracePt t="25355" x="1066800" y="3517900"/>
          <p14:tracePt t="25371" x="1054100" y="3536950"/>
          <p14:tracePt t="25388" x="1054100" y="3543300"/>
          <p14:tracePt t="25463" x="1047750" y="3549650"/>
          <p14:tracePt t="25486" x="1041400" y="3549650"/>
          <p14:tracePt t="25502" x="1035050" y="3543300"/>
          <p14:tracePt t="25510" x="1035050" y="3536950"/>
          <p14:tracePt t="25521" x="1028700" y="3524250"/>
          <p14:tracePt t="25539" x="1016000" y="3511550"/>
          <p14:tracePt t="25727" x="1016000" y="3505200"/>
          <p14:tracePt t="25734" x="1016000" y="3498850"/>
          <p14:tracePt t="25742" x="1028700" y="3492500"/>
          <p14:tracePt t="25755" x="1041400" y="3492500"/>
          <p14:tracePt t="25771" x="1104900" y="3479800"/>
          <p14:tracePt t="25788" x="1174750" y="3467100"/>
          <p14:tracePt t="25806" x="1295400" y="3454400"/>
          <p14:tracePt t="25821" x="1314450" y="3454400"/>
          <p14:tracePt t="25838" x="1320800" y="3454400"/>
          <p14:tracePt t="25855" x="1327150" y="3454400"/>
          <p14:tracePt t="25895" x="1333500" y="3454400"/>
          <p14:tracePt t="25903" x="1352550" y="3454400"/>
          <p14:tracePt t="25910" x="1377950" y="3454400"/>
          <p14:tracePt t="25921" x="1397000" y="3454400"/>
          <p14:tracePt t="25939" x="1441450" y="3460750"/>
          <p14:tracePt t="25955" x="1473200" y="3467100"/>
          <p14:tracePt t="25972" x="1485900" y="3467100"/>
          <p14:tracePt t="25988" x="1492250" y="3467100"/>
          <p14:tracePt t="26006" x="1574800" y="3467100"/>
          <p14:tracePt t="26022" x="1638300" y="3467100"/>
          <p14:tracePt t="26038" x="1854200" y="3479800"/>
          <p14:tracePt t="26055" x="1936750" y="3479800"/>
          <p14:tracePt t="26072" x="1962150" y="3479800"/>
          <p14:tracePt t="26143" x="1968500" y="3479800"/>
          <p14:tracePt t="26278" x="1981200" y="3479800"/>
          <p14:tracePt t="26295" x="1987550" y="3479800"/>
          <p14:tracePt t="26303" x="1993900" y="3479800"/>
          <p14:tracePt t="26311" x="2006600" y="3479800"/>
          <p14:tracePt t="26322" x="2044700" y="3479800"/>
          <p14:tracePt t="26339" x="2197100" y="3479800"/>
          <p14:tracePt t="26356" x="2508250" y="3479800"/>
          <p14:tracePt t="26372" x="2844800" y="3479800"/>
          <p14:tracePt t="26389" x="3098800" y="3479800"/>
          <p14:tracePt t="26405" x="3213100" y="3479800"/>
          <p14:tracePt t="26407" x="3225800" y="3479800"/>
          <p14:tracePt t="26783" x="3206750" y="3479800"/>
          <p14:tracePt t="26790" x="3187700" y="3479800"/>
          <p14:tracePt t="26798" x="3155950" y="3479800"/>
          <p14:tracePt t="26806" x="3117850" y="3479800"/>
          <p14:tracePt t="26822" x="3022600" y="3479800"/>
          <p14:tracePt t="26839" x="2914650" y="3479800"/>
          <p14:tracePt t="26856" x="2781300" y="3492500"/>
          <p14:tracePt t="26872" x="2622550" y="3511550"/>
          <p14:tracePt t="26889" x="2419350" y="3524250"/>
          <p14:tracePt t="26906" x="2101850" y="3536950"/>
          <p14:tracePt t="26923" x="1778000" y="3536950"/>
          <p14:tracePt t="26939" x="1555750" y="3556000"/>
          <p14:tracePt t="26956" x="1435100" y="3568700"/>
          <p14:tracePt t="26972" x="1358900" y="3587750"/>
          <p14:tracePt t="26990" x="1257300" y="3600450"/>
          <p14:tracePt t="27006" x="1174750" y="3606800"/>
          <p14:tracePt t="27023" x="1092200" y="3606800"/>
          <p14:tracePt t="27039" x="1016000" y="3613150"/>
          <p14:tracePt t="27057" x="971550" y="3625850"/>
          <p14:tracePt t="27073" x="939800" y="3632200"/>
          <p14:tracePt t="27089" x="920750" y="3644900"/>
          <p14:tracePt t="27106" x="895350" y="3651250"/>
          <p14:tracePt t="27124" x="838200" y="3657600"/>
          <p14:tracePt t="27139" x="768350" y="3657600"/>
          <p14:tracePt t="27157" x="698500" y="3676650"/>
          <p14:tracePt t="27173" x="666750" y="3676650"/>
          <p14:tracePt t="27191" x="654050" y="3683000"/>
          <p14:tracePt t="27223" x="641350" y="3683000"/>
          <p14:tracePt t="27230" x="635000" y="3689350"/>
          <p14:tracePt t="27239" x="609600" y="3689350"/>
          <p14:tracePt t="27257" x="546100" y="3702050"/>
          <p14:tracePt t="27273" x="508000" y="3714750"/>
          <p14:tracePt t="27290" x="495300" y="3721100"/>
          <p14:tracePt t="27311" x="488950" y="3721100"/>
          <p14:tracePt t="27503" x="520700" y="3721100"/>
          <p14:tracePt t="27510" x="577850" y="3721100"/>
          <p14:tracePt t="27523" x="647700" y="3721100"/>
          <p14:tracePt t="27540" x="774700" y="3721100"/>
          <p14:tracePt t="27557" x="831850" y="3721100"/>
          <p14:tracePt t="27607" x="838200" y="3721100"/>
          <p14:tracePt t="27639" x="844550" y="3721100"/>
          <p14:tracePt t="27646" x="844550" y="3727450"/>
          <p14:tracePt t="27671" x="844550" y="3733800"/>
          <p14:tracePt t="27719" x="844550" y="3740150"/>
          <p14:tracePt t="27727" x="844550" y="3746500"/>
          <p14:tracePt t="27740" x="844550" y="3752850"/>
          <p14:tracePt t="27757" x="844550" y="3765550"/>
          <p14:tracePt t="27773" x="850900" y="3797300"/>
          <p14:tracePt t="27791" x="933450" y="3886200"/>
          <p14:tracePt t="27807" x="984250" y="3956050"/>
          <p14:tracePt t="27823" x="1003300" y="3981450"/>
          <p14:tracePt t="27840" x="1003300" y="3987800"/>
          <p14:tracePt t="27858" x="1009650" y="3994150"/>
          <p14:tracePt t="27874" x="1016000" y="3994150"/>
          <p14:tracePt t="28031" x="1028700" y="3994150"/>
          <p14:tracePt t="28038" x="1054100" y="3994150"/>
          <p14:tracePt t="28047" x="1085850" y="3994150"/>
          <p14:tracePt t="28057" x="1123950" y="3994150"/>
          <p14:tracePt t="28074" x="1250950" y="3994150"/>
          <p14:tracePt t="28090" x="1371600" y="3987800"/>
          <p14:tracePt t="28108" x="1473200" y="3962400"/>
          <p14:tracePt t="28124" x="1536700" y="3956050"/>
          <p14:tracePt t="28141" x="1555750" y="3956050"/>
          <p14:tracePt t="28157" x="1562100" y="3949700"/>
          <p14:tracePt t="28190" x="1568450" y="3949700"/>
          <p14:tracePt t="28199" x="1574800" y="3949700"/>
          <p14:tracePt t="28207" x="1581150" y="3949700"/>
          <p14:tracePt t="28224" x="1612900" y="3949700"/>
          <p14:tracePt t="28241" x="1663700" y="3949700"/>
          <p14:tracePt t="28257" x="1689100" y="3949700"/>
          <p14:tracePt t="28274" x="1695450" y="3949700"/>
          <p14:tracePt t="28291" x="1701800" y="3949700"/>
          <p14:tracePt t="28308" x="1714500" y="3949700"/>
          <p14:tracePt t="28324" x="1746250" y="3949700"/>
          <p14:tracePt t="28341" x="1771650" y="3949700"/>
          <p14:tracePt t="28357" x="1784350" y="3949700"/>
          <p14:tracePt t="28375" x="1790700" y="3949700"/>
          <p14:tracePt t="28430" x="1797050" y="3949700"/>
          <p14:tracePt t="28439" x="1809750" y="3949700"/>
          <p14:tracePt t="28446" x="1822450" y="3949700"/>
          <p14:tracePt t="28457" x="1841500" y="3956050"/>
          <p14:tracePt t="28474" x="1847850" y="3956050"/>
          <p14:tracePt t="28703" x="1860550" y="3956050"/>
          <p14:tracePt t="28710" x="1885950" y="3956050"/>
          <p14:tracePt t="28719" x="1936750" y="3956050"/>
          <p14:tracePt t="28727" x="2000250" y="3956050"/>
          <p14:tracePt t="28741" x="2076450" y="3956050"/>
          <p14:tracePt t="28758" x="2254250" y="3956050"/>
          <p14:tracePt t="28758" x="2368550" y="3956050"/>
          <p14:tracePt t="28775" x="2571750" y="3956050"/>
          <p14:tracePt t="28791" x="2692400" y="3956050"/>
          <p14:tracePt t="28808" x="2794000" y="3956050"/>
          <p14:tracePt t="28824" x="2876550" y="3956050"/>
          <p14:tracePt t="28842" x="2952750" y="3956050"/>
          <p14:tracePt t="28858" x="3016250" y="3968750"/>
          <p14:tracePt t="28874" x="3067050" y="3968750"/>
          <p14:tracePt t="28891" x="3111500" y="3968750"/>
          <p14:tracePt t="28909" x="3162300" y="3975100"/>
          <p14:tracePt t="28924" x="3225800" y="3981450"/>
          <p14:tracePt t="28941" x="3276600" y="3987800"/>
          <p14:tracePt t="28958" x="3333750" y="3987800"/>
          <p14:tracePt t="28975" x="3435350" y="3987800"/>
          <p14:tracePt t="28991" x="3530600" y="3981450"/>
          <p14:tracePt t="29008" x="3606800" y="3981450"/>
          <p14:tracePt t="29025" x="3644900" y="3968750"/>
          <p14:tracePt t="29042" x="3657600" y="3968750"/>
          <p14:tracePt t="29311" x="3663950" y="3968750"/>
          <p14:tracePt t="29318" x="3676650" y="3968750"/>
          <p14:tracePt t="29327" x="3695700" y="3968750"/>
          <p14:tracePt t="29341" x="3714750" y="3968750"/>
          <p14:tracePt t="29358" x="3733800" y="3968750"/>
          <p14:tracePt t="29551" x="3740150" y="3968750"/>
          <p14:tracePt t="29575" x="3740150" y="3975100"/>
          <p14:tracePt t="29591" x="3740150" y="3981450"/>
          <p14:tracePt t="29607" x="3740150" y="3987800"/>
          <p14:tracePt t="29623" x="3740150" y="3994150"/>
          <p14:tracePt t="29631" x="3740150" y="4000500"/>
          <p14:tracePt t="29647" x="3733800" y="4006850"/>
          <p14:tracePt t="29658" x="3727450" y="4013200"/>
          <p14:tracePt t="29675" x="3714750" y="4019550"/>
          <p14:tracePt t="29693" x="3663950" y="4038600"/>
          <p14:tracePt t="29709" x="3581400" y="4051300"/>
          <p14:tracePt t="29725" x="3467100" y="4070350"/>
          <p14:tracePt t="29742" x="3340100" y="4089400"/>
          <p14:tracePt t="29743" x="3282950" y="4095750"/>
          <p14:tracePt t="29760" x="3187700" y="4102100"/>
          <p14:tracePt t="29775" x="3092450" y="4108450"/>
          <p14:tracePt t="29793" x="3003550" y="4114800"/>
          <p14:tracePt t="29809" x="2882900" y="4114800"/>
          <p14:tracePt t="29826" x="2717800" y="4114800"/>
          <p14:tracePt t="29842" x="2520950" y="4114800"/>
          <p14:tracePt t="29859" x="2343150" y="4114800"/>
          <p14:tracePt t="29875" x="2247900" y="4114800"/>
          <p14:tracePt t="29893" x="2178050" y="4114800"/>
          <p14:tracePt t="29909" x="2108200" y="4114800"/>
          <p14:tracePt t="29926" x="2032000" y="4114800"/>
          <p14:tracePt t="29942" x="1949450" y="4114800"/>
          <p14:tracePt t="29959" x="1797050" y="4108450"/>
          <p14:tracePt t="29975" x="1682750" y="4083050"/>
          <p14:tracePt t="29992" x="1587500" y="4070350"/>
          <p14:tracePt t="30009" x="1492250" y="4057650"/>
          <p14:tracePt t="30026" x="1409700" y="4044950"/>
          <p14:tracePt t="30042" x="1352550" y="4032250"/>
          <p14:tracePt t="30059" x="1276350" y="4025900"/>
          <p14:tracePt t="30075" x="1193800" y="4006850"/>
          <p14:tracePt t="30093" x="1111250" y="3994150"/>
          <p14:tracePt t="30109" x="1035050" y="3968750"/>
          <p14:tracePt t="30125" x="984250" y="3949700"/>
          <p14:tracePt t="30142" x="927100" y="3943350"/>
          <p14:tracePt t="30143" x="901700" y="3930650"/>
          <p14:tracePt t="30160" x="831850" y="3898900"/>
          <p14:tracePt t="30176" x="787400" y="3867150"/>
          <p14:tracePt t="30192" x="730250" y="3829050"/>
          <p14:tracePt t="30209" x="673100" y="3778250"/>
          <p14:tracePt t="30227" x="615950" y="3740150"/>
          <p14:tracePt t="30242" x="603250" y="3721100"/>
          <p14:tracePt t="30259" x="584200" y="3689350"/>
          <p14:tracePt t="30276" x="565150" y="3644900"/>
          <p14:tracePt t="30293" x="558800" y="3594100"/>
          <p14:tracePt t="30309" x="552450" y="3549650"/>
          <p14:tracePt t="30326" x="539750" y="3479800"/>
          <p14:tracePt t="30342" x="539750" y="3409950"/>
          <p14:tracePt t="30343" x="539750" y="3384550"/>
          <p14:tracePt t="30360" x="539750" y="3333750"/>
          <p14:tracePt t="30376" x="558800" y="3270250"/>
          <p14:tracePt t="30392" x="596900" y="3206750"/>
          <p14:tracePt t="30409" x="628650" y="3149600"/>
          <p14:tracePt t="30427" x="660400" y="3073400"/>
          <p14:tracePt t="30442" x="685800" y="3016250"/>
          <p14:tracePt t="30459" x="723900" y="2952750"/>
          <p14:tracePt t="30476" x="774700" y="2895600"/>
          <p14:tracePt t="30494" x="844550" y="2844800"/>
          <p14:tracePt t="30509" x="927100" y="2806700"/>
          <p14:tracePt t="30510" x="990600" y="2781300"/>
          <p14:tracePt t="30526" x="1047750" y="2755900"/>
          <p14:tracePt t="30543" x="1193800" y="2698750"/>
          <p14:tracePt t="30560" x="1282700" y="2673350"/>
          <p14:tracePt t="30576" x="1371600" y="2654300"/>
          <p14:tracePt t="30593" x="1479550" y="2647950"/>
          <p14:tracePt t="30609" x="1619250" y="2647950"/>
          <p14:tracePt t="30627" x="1790700" y="2647950"/>
          <p14:tracePt t="30643" x="1936750" y="2647950"/>
          <p14:tracePt t="30659" x="2032000" y="2647950"/>
          <p14:tracePt t="30676" x="2120900" y="2647950"/>
          <p14:tracePt t="30694" x="2209800" y="2679700"/>
          <p14:tracePt t="30709" x="2336800" y="2736850"/>
          <p14:tracePt t="30726" x="2520950" y="2806700"/>
          <p14:tracePt t="30727" x="2597150" y="2838450"/>
          <p14:tracePt t="30743" x="2724150" y="2889250"/>
          <p14:tracePt t="30760" x="2819400" y="2952750"/>
          <p14:tracePt t="30776" x="2914650" y="3028950"/>
          <p14:tracePt t="30793" x="3009900" y="3105150"/>
          <p14:tracePt t="30810" x="3060700" y="3175000"/>
          <p14:tracePt t="30827" x="3130550" y="3257550"/>
          <p14:tracePt t="30843" x="3168650" y="3327400"/>
          <p14:tracePt t="30860" x="3187700" y="3378200"/>
          <p14:tracePt t="30876" x="3187700" y="3403600"/>
          <p14:tracePt t="30894" x="3194050" y="3441700"/>
          <p14:tracePt t="30910" x="3206750" y="3498850"/>
          <p14:tracePt t="30911" x="3213100" y="3549650"/>
          <p14:tracePt t="30927" x="3213100" y="3625850"/>
          <p14:tracePt t="30943" x="3213100" y="3689350"/>
          <p14:tracePt t="30961" x="3213100" y="3740150"/>
          <p14:tracePt t="30976" x="3200400" y="3784600"/>
          <p14:tracePt t="30993" x="3168650" y="3835400"/>
          <p14:tracePt t="31010" x="3130550" y="3886200"/>
          <p14:tracePt t="31028" x="3098800" y="3937000"/>
          <p14:tracePt t="31043" x="3067050" y="3994150"/>
          <p14:tracePt t="31060" x="3035300" y="4051300"/>
          <p14:tracePt t="31076" x="3016250" y="4083050"/>
          <p14:tracePt t="31094" x="2984500" y="4127500"/>
          <p14:tracePt t="31110" x="2965450" y="4152900"/>
          <p14:tracePt t="31127" x="2927350" y="4184650"/>
          <p14:tracePt t="31143" x="2901950" y="4203700"/>
          <p14:tracePt t="31161" x="2889250" y="4216400"/>
          <p14:tracePt t="31177" x="2889250" y="4222750"/>
          <p14:tracePt t="31193" x="2870200" y="4222750"/>
          <p14:tracePt t="31210" x="2870200" y="4229100"/>
          <p14:tracePt t="31227" x="2851150" y="4229100"/>
          <p14:tracePt t="31243" x="2819400" y="4229100"/>
          <p14:tracePt t="31260" x="2800350" y="4229100"/>
          <p14:tracePt t="31277" x="2768600" y="4229100"/>
          <p14:tracePt t="31294" x="2736850" y="4229100"/>
          <p14:tracePt t="31295" x="2717800" y="4229100"/>
          <p14:tracePt t="31310" x="2692400" y="4229100"/>
          <p14:tracePt t="31327" x="2628900" y="4229100"/>
          <p14:tracePt t="31343" x="2559050" y="4229100"/>
          <p14:tracePt t="31361" x="2501900" y="4222750"/>
          <p14:tracePt t="31377" x="2470150" y="4222750"/>
          <p14:tracePt t="31393" x="2457450" y="4222750"/>
          <p14:tracePt t="31415" x="2444750" y="4222750"/>
          <p14:tracePt t="31428" x="2438400" y="4222750"/>
          <p14:tracePt t="31443" x="2413000" y="4222750"/>
          <p14:tracePt t="31460" x="2387600" y="4222750"/>
          <p14:tracePt t="31477" x="2368550" y="4222750"/>
          <p14:tracePt t="31494" x="2349500" y="4222750"/>
          <p14:tracePt t="31511" x="2349500" y="4229100"/>
          <p14:tracePt t="31527" x="2336800" y="4229100"/>
          <p14:tracePt t="31544" x="2311400" y="4229100"/>
          <p14:tracePt t="31561" x="2241550" y="4216400"/>
          <p14:tracePt t="31577" x="2171700" y="4197350"/>
          <p14:tracePt t="31593" x="2108200" y="4178300"/>
          <p14:tracePt t="31610" x="2057400" y="4165600"/>
          <p14:tracePt t="31628" x="1987550" y="4133850"/>
          <p14:tracePt t="31644" x="1924050" y="4108450"/>
          <p14:tracePt t="31660" x="1816100" y="4057650"/>
          <p14:tracePt t="31677" x="1689100" y="4006850"/>
          <p14:tracePt t="31695" x="1473200" y="3949700"/>
          <p14:tracePt t="31710" x="1397000" y="3924300"/>
          <p14:tracePt t="31727" x="1301750" y="3892550"/>
          <p14:tracePt t="31744" x="1263650" y="3860800"/>
          <p14:tracePt t="31761" x="1225550" y="3835400"/>
          <p14:tracePt t="31777" x="1162050" y="3790950"/>
          <p14:tracePt t="31794" x="1085850" y="3740150"/>
          <p14:tracePt t="31810" x="1022350" y="3702050"/>
          <p14:tracePt t="31828" x="990600" y="3683000"/>
          <p14:tracePt t="31844" x="971550" y="3663950"/>
          <p14:tracePt t="31860" x="952500" y="3625850"/>
          <p14:tracePt t="31877" x="927100" y="3581400"/>
          <p14:tracePt t="31895" x="857250" y="3498850"/>
          <p14:tracePt t="31910" x="831850" y="3479800"/>
          <p14:tracePt t="31927" x="800100" y="3467100"/>
          <p14:tracePt t="31944" x="793750" y="3460750"/>
          <p14:tracePt t="31961" x="787400" y="3441700"/>
          <p14:tracePt t="31977" x="755650" y="3390900"/>
          <p14:tracePt t="31994" x="730250" y="3352800"/>
          <p14:tracePt t="32011" x="711200" y="3340100"/>
          <p14:tracePt t="32029" x="692150" y="3327400"/>
          <p14:tracePt t="32044" x="673100" y="3308350"/>
          <p14:tracePt t="32061" x="641350" y="3289300"/>
          <p14:tracePt t="32078" x="596900" y="3263900"/>
          <p14:tracePt t="32095" x="552450" y="3238500"/>
          <p14:tracePt t="32111" x="527050" y="3219450"/>
          <p14:tracePt t="32127" x="514350" y="3213100"/>
          <p14:tracePt t="32144" x="501650" y="3206750"/>
          <p14:tracePt t="32161" x="482600" y="3200400"/>
          <p14:tracePt t="32177" x="463550" y="3187700"/>
          <p14:tracePt t="32194" x="444500" y="3181350"/>
          <p14:tracePt t="32211" x="431800" y="3168650"/>
          <p14:tracePt t="32263" x="425450" y="3168650"/>
          <p14:tracePt t="32279" x="419100" y="3162300"/>
          <p14:tracePt t="32287" x="412750" y="3162300"/>
          <p14:tracePt t="32303" x="406400" y="3162300"/>
          <p14:tracePt t="32375" x="400050" y="3162300"/>
          <p14:tracePt t="32383" x="393700" y="3155950"/>
          <p14:tracePt t="32394" x="387350" y="3149600"/>
          <p14:tracePt t="32411" x="381000" y="3149600"/>
          <p14:tracePt t="32648" x="412750" y="3149600"/>
          <p14:tracePt t="32655" x="444500" y="3149600"/>
          <p14:tracePt t="32663" x="463550" y="3149600"/>
          <p14:tracePt t="32678" x="482600" y="3143250"/>
          <p14:tracePt t="32695" x="495300" y="3143250"/>
          <p14:tracePt t="32695" x="501650" y="3143250"/>
          <p14:tracePt t="33047" x="520700" y="3143250"/>
          <p14:tracePt t="33056" x="577850" y="3143250"/>
          <p14:tracePt t="33063" x="654050" y="3143250"/>
          <p14:tracePt t="33078" x="749300" y="3143250"/>
          <p14:tracePt t="33095" x="1060450" y="3143250"/>
          <p14:tracePt t="33112" x="1206500" y="3143250"/>
          <p14:tracePt t="33129" x="1282700" y="3143250"/>
          <p14:tracePt t="33145" x="1295400" y="3143250"/>
          <p14:tracePt t="33296" x="1301750" y="3143250"/>
          <p14:tracePt t="33303" x="1308100" y="3136900"/>
          <p14:tracePt t="33312" x="1314450" y="3136900"/>
          <p14:tracePt t="33328" x="1333500" y="3136900"/>
          <p14:tracePt t="33345" x="1339850" y="3136900"/>
          <p14:tracePt t="33447" x="1327150" y="3136900"/>
          <p14:tracePt t="33455" x="1314450" y="3136900"/>
          <p14:tracePt t="33463" x="1301750" y="3136900"/>
          <p14:tracePt t="33479" x="1282700" y="3136900"/>
          <p14:tracePt t="33583" x="1289050" y="3136900"/>
          <p14:tracePt t="33591" x="1314450" y="3130550"/>
          <p14:tracePt t="33599" x="1346200" y="3130550"/>
          <p14:tracePt t="33612" x="1371600" y="3124200"/>
          <p14:tracePt t="33687" x="1377950" y="3130550"/>
          <p14:tracePt t="33695" x="1371600" y="3143250"/>
          <p14:tracePt t="33703" x="1346200" y="3175000"/>
          <p14:tracePt t="33712" x="1314450" y="3206750"/>
          <p14:tracePt t="33729" x="1231900" y="3289300"/>
          <p14:tracePt t="33746" x="1111250" y="3378200"/>
          <p14:tracePt t="33763" x="990600" y="3454400"/>
          <p14:tracePt t="33779" x="914400" y="3505200"/>
          <p14:tracePt t="33796" x="876300" y="3524250"/>
          <p14:tracePt t="33812" x="850900" y="3536950"/>
          <p14:tracePt t="33830" x="838200" y="3536950"/>
          <p14:tracePt t="33846" x="819150" y="3543300"/>
          <p14:tracePt t="33847" x="793750" y="3549650"/>
          <p14:tracePt t="33862" x="781050" y="3549650"/>
          <p14:tracePt t="33879" x="717550" y="3581400"/>
          <p14:tracePt t="33896" x="692150" y="3587750"/>
          <p14:tracePt t="33913" x="673100" y="3600450"/>
          <p14:tracePt t="33929" x="654050" y="3606800"/>
          <p14:tracePt t="33946" x="615950" y="3613150"/>
          <p14:tracePt t="33963" x="552450" y="3651250"/>
          <p14:tracePt t="33979" x="476250" y="3689350"/>
          <p14:tracePt t="33996" x="431800" y="3708400"/>
          <p14:tracePt t="34012" x="412750" y="3714750"/>
          <p14:tracePt t="34030" x="393700" y="3721100"/>
          <p14:tracePt t="34047" x="381000" y="3727450"/>
          <p14:tracePt t="34063" x="374650" y="3727450"/>
          <p14:tracePt t="34079" x="368300" y="3727450"/>
          <p14:tracePt t="34112" x="361950" y="3727450"/>
          <p14:tracePt t="34320" x="374650" y="3727450"/>
          <p14:tracePt t="34327" x="400050" y="3727450"/>
          <p14:tracePt t="34335" x="425450" y="3733800"/>
          <p14:tracePt t="34346" x="444500" y="3733800"/>
          <p14:tracePt t="34363" x="488950" y="3733800"/>
          <p14:tracePt t="34380" x="520700" y="3733800"/>
          <p14:tracePt t="34397" x="558800" y="3733800"/>
          <p14:tracePt t="34413" x="603250" y="3733800"/>
          <p14:tracePt t="34430" x="673100" y="3746500"/>
          <p14:tracePt t="34446" x="749300" y="3746500"/>
          <p14:tracePt t="34464" x="825500" y="3746500"/>
          <p14:tracePt t="34480" x="844550" y="3746500"/>
          <p14:tracePt t="34496" x="863600" y="3746500"/>
          <p14:tracePt t="34513" x="882650" y="3746500"/>
          <p14:tracePt t="34531" x="895350" y="3746500"/>
          <p14:tracePt t="34546" x="901700" y="3746500"/>
          <p14:tracePt t="34615" x="908050" y="3746500"/>
          <p14:tracePt t="34623" x="914400" y="3746500"/>
          <p14:tracePt t="34640" x="914400" y="3740150"/>
          <p14:tracePt t="34656" x="920750" y="3733800"/>
          <p14:tracePt t="34688" x="927100" y="3733800"/>
          <p14:tracePt t="34703" x="933450" y="3727450"/>
          <p14:tracePt t="34712" x="939800" y="3721100"/>
          <p14:tracePt t="34720" x="946150" y="3714750"/>
          <p14:tracePt t="34730" x="952500" y="3708400"/>
          <p14:tracePt t="34747" x="971550" y="3695700"/>
          <p14:tracePt t="34764" x="977900" y="3695700"/>
          <p14:tracePt t="34791" x="984250" y="3689350"/>
          <p14:tracePt t="34872" x="990600" y="3683000"/>
          <p14:tracePt t="34903" x="996950" y="3676650"/>
          <p14:tracePt t="34920" x="1003300" y="3670300"/>
          <p14:tracePt t="34935" x="1009650" y="3663950"/>
          <p14:tracePt t="34943" x="1016000" y="3644900"/>
          <p14:tracePt t="34951" x="1022350" y="3625850"/>
          <p14:tracePt t="34963" x="1028700" y="3613150"/>
          <p14:tracePt t="34980" x="1041400" y="3581400"/>
          <p14:tracePt t="34997" x="1047750" y="3543300"/>
          <p14:tracePt t="35014" x="1047750" y="3492500"/>
          <p14:tracePt t="35030" x="1047750" y="3441700"/>
          <p14:tracePt t="35031" x="1047750" y="3422650"/>
          <p14:tracePt t="35047" x="1047750" y="3403600"/>
          <p14:tracePt t="35064" x="1047750" y="3397250"/>
          <p14:tracePt t="35168" x="1047750" y="3390900"/>
          <p14:tracePt t="35312" x="1041400" y="3390900"/>
          <p14:tracePt t="35319" x="1035050" y="3390900"/>
          <p14:tracePt t="35331" x="1028700" y="3390900"/>
          <p14:tracePt t="35347" x="1009650" y="3390900"/>
          <p14:tracePt t="35364" x="977900" y="3390900"/>
          <p14:tracePt t="35382" x="952500" y="3390900"/>
          <p14:tracePt t="35397" x="933450" y="3390900"/>
          <p14:tracePt t="35414" x="901700" y="3390900"/>
          <p14:tracePt t="35431" x="844550" y="3390900"/>
          <p14:tracePt t="35431" x="800100" y="3390900"/>
          <p14:tracePt t="35448" x="698500" y="3390900"/>
          <p14:tracePt t="35464" x="565150" y="3390900"/>
          <p14:tracePt t="35480" x="438150" y="3390900"/>
          <p14:tracePt t="35497" x="330200" y="3390900"/>
          <p14:tracePt t="35515" x="317500" y="3390900"/>
          <p14:tracePt t="35600" x="311150" y="3390900"/>
          <p14:tracePt t="35624" x="304800" y="3390900"/>
          <p14:tracePt t="35631" x="298450" y="3390900"/>
          <p14:tracePt t="35680" x="292100" y="3390900"/>
          <p14:tracePt t="35695" x="279400" y="3390900"/>
          <p14:tracePt t="35704" x="273050" y="3397250"/>
          <p14:tracePt t="35714" x="254000" y="3403600"/>
          <p14:tracePt t="35731" x="234950" y="3435350"/>
          <p14:tracePt t="35748" x="228600" y="3479800"/>
          <p14:tracePt t="35764" x="228600" y="3562350"/>
          <p14:tracePt t="35781" x="234950" y="3644900"/>
          <p14:tracePt t="35798" x="247650" y="3683000"/>
          <p14:tracePt t="35816" x="266700" y="3708400"/>
          <p14:tracePt t="35831" x="273050" y="3721100"/>
          <p14:tracePt t="35848" x="279400" y="3721100"/>
          <p14:tracePt t="35864" x="279400" y="3727450"/>
          <p14:tracePt t="36000" x="285750" y="3727450"/>
          <p14:tracePt t="36007" x="317500" y="3727450"/>
          <p14:tracePt t="36015" x="349250" y="3727450"/>
          <p14:tracePt t="36031" x="469900" y="3727450"/>
          <p14:tracePt t="36048" x="698500" y="3740150"/>
          <p14:tracePt t="36064" x="1073150" y="3765550"/>
          <p14:tracePt t="36082" x="1257300" y="3790950"/>
          <p14:tracePt t="36098" x="1320800" y="3790950"/>
          <p14:tracePt t="36384" x="1314450" y="3790950"/>
          <p14:tracePt t="36391" x="1308100" y="3784600"/>
          <p14:tracePt t="36399" x="1301750" y="3778250"/>
          <p14:tracePt t="36415" x="1289050" y="3752850"/>
          <p14:tracePt t="36432" x="1263650" y="3721100"/>
          <p14:tracePt t="36448" x="1250950" y="3702050"/>
          <p14:tracePt t="36466" x="1244600" y="3689350"/>
          <p14:tracePt t="36481" x="1238250" y="3683000"/>
          <p14:tracePt t="36498" x="1225550" y="3670300"/>
          <p14:tracePt t="36515" x="1206500" y="3651250"/>
          <p14:tracePt t="36533" x="1187450" y="3632200"/>
          <p14:tracePt t="36548" x="1187450" y="3619500"/>
          <p14:tracePt t="36565" x="1181100" y="3619500"/>
          <p14:tracePt t="36624" x="1174750" y="3613150"/>
          <p14:tracePt t="36856" x="1168400" y="3600450"/>
          <p14:tracePt t="36864" x="1149350" y="3587750"/>
          <p14:tracePt t="36871" x="1117600" y="3556000"/>
          <p14:tracePt t="36882" x="1085850" y="3543300"/>
          <p14:tracePt t="36898" x="1022350" y="3498850"/>
          <p14:tracePt t="36915" x="946150" y="3448050"/>
          <p14:tracePt t="36933" x="889000" y="3416300"/>
          <p14:tracePt t="36949" x="819150" y="3371850"/>
          <p14:tracePt t="36965" x="762000" y="3346450"/>
          <p14:tracePt t="36982" x="704850" y="3327400"/>
          <p14:tracePt t="37000" x="666750" y="3314700"/>
          <p14:tracePt t="37016" x="660400" y="3314700"/>
          <p14:tracePt t="37071" x="654050" y="3308350"/>
          <p14:tracePt t="37079" x="635000" y="3295650"/>
          <p14:tracePt t="37088" x="615950" y="3295650"/>
          <p14:tracePt t="37099" x="590550" y="3276600"/>
          <p14:tracePt t="37116" x="533400" y="3257550"/>
          <p14:tracePt t="37132" x="514350" y="3244850"/>
          <p14:tracePt t="37150" x="508000" y="3244850"/>
          <p14:tracePt t="37166" x="501650" y="3244850"/>
          <p14:tracePt t="37184" x="501650" y="3238500"/>
          <p14:tracePt t="37199" x="495300" y="3238500"/>
          <p14:tracePt t="37217" x="488950" y="3232150"/>
          <p14:tracePt t="37233" x="482600" y="3225800"/>
          <p14:tracePt t="37304" x="476250" y="3219450"/>
          <p14:tracePt t="37312" x="469900" y="3213100"/>
          <p14:tracePt t="37320" x="469900" y="3206750"/>
          <p14:tracePt t="37332" x="463550" y="3206750"/>
          <p14:tracePt t="37349" x="450850" y="3194050"/>
          <p14:tracePt t="37366" x="450850" y="3187700"/>
          <p14:tracePt t="37424" x="438150" y="3181350"/>
          <p14:tracePt t="37432" x="431800" y="3175000"/>
          <p14:tracePt t="37439" x="419100" y="3175000"/>
          <p14:tracePt t="37450" x="412750" y="3175000"/>
          <p14:tracePt t="37466" x="406400" y="3175000"/>
          <p14:tracePt t="38424" x="412750" y="3200400"/>
          <p14:tracePt t="38432" x="425450" y="3238500"/>
          <p14:tracePt t="38440" x="457200" y="3295650"/>
          <p14:tracePt t="38450" x="488950" y="3352800"/>
          <p14:tracePt t="38467" x="552450" y="3460750"/>
          <p14:tracePt t="38483" x="603250" y="3530600"/>
          <p14:tracePt t="38500" x="622300" y="3568700"/>
          <p14:tracePt t="38517" x="628650" y="3575050"/>
          <p14:tracePt t="38533" x="628650" y="3581400"/>
          <p14:tracePt t="38550" x="635000" y="3600450"/>
          <p14:tracePt t="38568" x="635000" y="3632200"/>
          <p14:tracePt t="38583" x="641350" y="3670300"/>
          <p14:tracePt t="38600" x="641350" y="3689350"/>
          <p14:tracePt t="38664" x="641350" y="3702050"/>
          <p14:tracePt t="38672" x="641350" y="3708400"/>
          <p14:tracePt t="38683" x="635000" y="3714750"/>
          <p14:tracePt t="38700" x="628650" y="3714750"/>
          <p14:tracePt t="38717" x="615950" y="3721100"/>
          <p14:tracePt t="38734" x="565150" y="3721100"/>
          <p14:tracePt t="38750" x="488950" y="3721100"/>
          <p14:tracePt t="38767" x="419100" y="3695700"/>
          <p14:tracePt t="38768" x="406400" y="3695700"/>
          <p14:tracePt t="38784" x="387350" y="3689350"/>
          <p14:tracePt t="38801" x="374650" y="3670300"/>
          <p14:tracePt t="38817" x="355600" y="3638550"/>
          <p14:tracePt t="38834" x="342900" y="3619500"/>
          <p14:tracePt t="38850" x="330200" y="3594100"/>
          <p14:tracePt t="38868" x="323850" y="3568700"/>
          <p14:tracePt t="38884" x="317500" y="3549650"/>
          <p14:tracePt t="38900" x="317500" y="3524250"/>
          <p14:tracePt t="38917" x="317500" y="3505200"/>
          <p14:tracePt t="38935" x="317500" y="3492500"/>
          <p14:tracePt t="38950" x="317500" y="3486150"/>
          <p14:tracePt t="38968" x="317500" y="3467100"/>
          <p14:tracePt t="38984" x="323850" y="3448050"/>
          <p14:tracePt t="39001" x="349250" y="3448050"/>
          <p14:tracePt t="39018" x="400050" y="3429000"/>
          <p14:tracePt t="39034" x="508000" y="3429000"/>
          <p14:tracePt t="39050" x="660400" y="3429000"/>
          <p14:tracePt t="39068" x="793750" y="3441700"/>
          <p14:tracePt t="39084" x="876300" y="3460750"/>
          <p14:tracePt t="39101" x="895350" y="3467100"/>
          <p14:tracePt t="39160" x="901700" y="3473450"/>
          <p14:tracePt t="39185" x="908050" y="3473450"/>
          <p14:tracePt t="39200" x="908050" y="3479800"/>
          <p14:tracePt t="39304" x="908050" y="3486150"/>
          <p14:tracePt t="39312" x="914400" y="3492500"/>
          <p14:tracePt t="39320" x="920750" y="3505200"/>
          <p14:tracePt t="39334" x="920750" y="3511550"/>
          <p14:tracePt t="39351" x="920750" y="3536950"/>
          <p14:tracePt t="39368" x="920750" y="3562350"/>
          <p14:tracePt t="39385" x="933450" y="3594100"/>
          <p14:tracePt t="39401" x="939800" y="3625850"/>
          <p14:tracePt t="39418" x="952500" y="3663950"/>
          <p14:tracePt t="39434" x="952500" y="3689350"/>
          <p14:tracePt t="39452" x="952500" y="3714750"/>
          <p14:tracePt t="39468" x="952500" y="3727450"/>
          <p14:tracePt t="39529" x="952500" y="3733800"/>
          <p14:tracePt t="39560" x="946150" y="3740150"/>
          <p14:tracePt t="39568" x="939800" y="3740150"/>
          <p14:tracePt t="39576" x="933450" y="3740150"/>
          <p14:tracePt t="39584" x="920750" y="3746500"/>
          <p14:tracePt t="39602" x="889000" y="3746500"/>
          <p14:tracePt t="39618" x="863600" y="3752850"/>
          <p14:tracePt t="39634" x="831850" y="3752850"/>
          <p14:tracePt t="39652" x="787400" y="3752850"/>
          <p14:tracePt t="39669" x="736600" y="3752850"/>
          <p14:tracePt t="39684" x="685800" y="3752850"/>
          <p14:tracePt t="39701" x="635000" y="3746500"/>
          <p14:tracePt t="39718" x="609600" y="3740150"/>
          <p14:tracePt t="39736" x="577850" y="3727450"/>
          <p14:tracePt t="39752" x="533400" y="3702050"/>
          <p14:tracePt t="39768" x="482600" y="3670300"/>
          <p14:tracePt t="39785" x="419100" y="3625850"/>
          <p14:tracePt t="39803" x="387350" y="3606800"/>
          <p14:tracePt t="39818" x="387350" y="3600450"/>
          <p14:tracePt t="39835" x="381000" y="3587750"/>
          <p14:tracePt t="39852" x="374650" y="3562350"/>
          <p14:tracePt t="39869" x="368300" y="3505200"/>
          <p14:tracePt t="39885" x="361950" y="3448050"/>
          <p14:tracePt t="39902" x="361950" y="3378200"/>
          <p14:tracePt t="39918" x="361950" y="3333750"/>
          <p14:tracePt t="39936" x="361950" y="3295650"/>
          <p14:tracePt t="39952" x="361950" y="3263900"/>
          <p14:tracePt t="39968" x="368300" y="3225800"/>
          <p14:tracePt t="39985" x="368300" y="3200400"/>
          <p14:tracePt t="40003" x="368300" y="3194050"/>
          <p14:tracePt t="40040" x="374650" y="3187700"/>
          <p14:tracePt t="40209" x="374650" y="3181350"/>
          <p14:tracePt t="40216" x="381000" y="3181350"/>
          <p14:tracePt t="40224" x="387350" y="3181350"/>
          <p14:tracePt t="40235" x="425450" y="3181350"/>
          <p14:tracePt t="40252" x="596900" y="3187700"/>
          <p14:tracePt t="40268" x="920750" y="3187700"/>
          <p14:tracePt t="40286" x="1244600" y="3187700"/>
          <p14:tracePt t="40302" x="1397000" y="3187700"/>
          <p14:tracePt t="40318" x="1428750" y="3187700"/>
          <p14:tracePt t="40432" x="1428750" y="3194050"/>
          <p14:tracePt t="40648" x="1422400" y="3194050"/>
          <p14:tracePt t="40656" x="1403350" y="3194050"/>
          <p14:tracePt t="40669" x="1365250" y="3194050"/>
          <p14:tracePt t="40686" x="1308100" y="3181350"/>
          <p14:tracePt t="40702" x="1289050" y="3181350"/>
          <p14:tracePt t="40720" x="1276350" y="3181350"/>
          <p14:tracePt t="40744" x="1270000" y="3181350"/>
          <p14:tracePt t="40752" x="1263650" y="3206750"/>
          <p14:tracePt t="40769" x="1231900" y="3257550"/>
          <p14:tracePt t="40786" x="1193800" y="3321050"/>
          <p14:tracePt t="40802" x="1149350" y="3435350"/>
          <p14:tracePt t="40819" x="1117600" y="3562350"/>
          <p14:tracePt t="40836" x="1085850" y="3683000"/>
          <p14:tracePt t="40853" x="1066800" y="3765550"/>
          <p14:tracePt t="40869" x="1066800" y="3778250"/>
          <p14:tracePt t="40886" x="1066800" y="3784600"/>
          <p14:tracePt t="41032" x="1060450" y="3790950"/>
          <p14:tracePt t="41040" x="1054100" y="3790950"/>
          <p14:tracePt t="41052" x="1047750" y="3790950"/>
          <p14:tracePt t="41069" x="1022350" y="3790950"/>
          <p14:tracePt t="41086" x="984250" y="3790950"/>
          <p14:tracePt t="41103" x="965200" y="3778250"/>
          <p14:tracePt t="41105" x="952500" y="3778250"/>
          <p14:tracePt t="41119" x="952500" y="3771900"/>
          <p14:tracePt t="41729" x="946150" y="3771900"/>
          <p14:tracePt t="41753" x="933450" y="3765550"/>
          <p14:tracePt t="41768" x="933450" y="3759200"/>
          <p14:tracePt t="41784" x="927100" y="3752850"/>
          <p14:tracePt t="41792" x="927100" y="3740150"/>
          <p14:tracePt t="41804" x="920750" y="3733800"/>
          <p14:tracePt t="41820" x="920750" y="3727450"/>
          <p14:tracePt t="41837" x="914400" y="3721100"/>
          <p14:tracePt t="41865" x="914400" y="3714750"/>
          <p14:tracePt t="41872" x="914400" y="3708400"/>
          <p14:tracePt t="41887" x="914400" y="3702050"/>
          <p14:tracePt t="41903" x="914400" y="3689350"/>
          <p14:tracePt t="41920" x="908050" y="3663950"/>
          <p14:tracePt t="41937" x="901700" y="3651250"/>
          <p14:tracePt t="41953" x="889000" y="3619500"/>
          <p14:tracePt t="41970" x="882650" y="3594100"/>
          <p14:tracePt t="41987" x="869950" y="3556000"/>
          <p14:tracePt t="42004" x="857250" y="3511550"/>
          <p14:tracePt t="42020" x="850900" y="3479800"/>
          <p14:tracePt t="42037" x="838200" y="3441700"/>
          <p14:tracePt t="42053" x="831850" y="3422650"/>
          <p14:tracePt t="42071" x="819150" y="3390900"/>
          <p14:tracePt t="42087" x="819150" y="3384550"/>
          <p14:tracePt t="42104" x="819150" y="3371850"/>
          <p14:tracePt t="42120" x="812800" y="3352800"/>
          <p14:tracePt t="42138" x="812800" y="3340100"/>
          <p14:tracePt t="42154" x="812800" y="3333750"/>
          <p14:tracePt t="42170" x="812800" y="3327400"/>
          <p14:tracePt t="42192" x="806450" y="3321050"/>
          <p14:tracePt t="42208" x="806450" y="3314700"/>
          <p14:tracePt t="42220" x="806450" y="3308350"/>
          <p14:tracePt t="42237" x="800100" y="3302000"/>
          <p14:tracePt t="42254" x="787400" y="3276600"/>
          <p14:tracePt t="42272" x="781050" y="3270250"/>
          <p14:tracePt t="42287" x="781050" y="3263900"/>
          <p14:tracePt t="42344" x="781050" y="3257550"/>
          <p14:tracePt t="42352" x="774700" y="3251200"/>
          <p14:tracePt t="42368" x="774700" y="3244850"/>
          <p14:tracePt t="42376" x="768350" y="3244850"/>
          <p14:tracePt t="42392" x="762000" y="3244850"/>
          <p14:tracePt t="42404" x="762000" y="3238500"/>
          <p14:tracePt t="42421" x="749300" y="3238500"/>
          <p14:tracePt t="42438" x="749300" y="3232150"/>
          <p14:tracePt t="42513" x="742950" y="3232150"/>
          <p14:tracePt t="42520" x="742950" y="3225800"/>
          <p14:tracePt t="42544" x="742950" y="3219450"/>
          <p14:tracePt t="42552" x="742950" y="3213100"/>
          <p14:tracePt t="42560" x="742950" y="3206750"/>
          <p14:tracePt t="42571" x="742950" y="3200400"/>
          <p14:tracePt t="42592" x="742950" y="3194050"/>
          <p14:tracePt t="42617" x="742950" y="3187700"/>
          <p14:tracePt t="42649" x="749300" y="3187700"/>
          <p14:tracePt t="42656" x="755650" y="3181350"/>
          <p14:tracePt t="42680" x="762000" y="3175000"/>
          <p14:tracePt t="42737" x="768350" y="3175000"/>
          <p14:tracePt t="42752" x="774700" y="3175000"/>
          <p14:tracePt t="42761" x="781050" y="3168650"/>
          <p14:tracePt t="42849" x="787400" y="3168650"/>
          <p14:tracePt t="43232" x="800100" y="3168650"/>
          <p14:tracePt t="43240" x="806450" y="3168650"/>
          <p14:tracePt t="43248" x="819150" y="3168650"/>
          <p14:tracePt t="43256" x="831850" y="3168650"/>
          <p14:tracePt t="43271" x="838200" y="3168650"/>
          <p14:tracePt t="43288" x="876300" y="3155950"/>
          <p14:tracePt t="43306" x="908050" y="3155950"/>
          <p14:tracePt t="43321" x="946150" y="3149600"/>
          <p14:tracePt t="43338" x="977900" y="3149600"/>
          <p14:tracePt t="43355" x="990600" y="3149600"/>
          <p14:tracePt t="43409" x="996950" y="3149600"/>
          <p14:tracePt t="43416" x="1003300" y="3143250"/>
          <p14:tracePt t="43432" x="1009650" y="3136900"/>
          <p14:tracePt t="43440" x="1022350" y="3136900"/>
          <p14:tracePt t="43455" x="1035050" y="3136900"/>
          <p14:tracePt t="43471" x="1054100" y="3130550"/>
          <p14:tracePt t="43560" x="1060450" y="3130550"/>
          <p14:tracePt t="43689" x="1066800" y="3130550"/>
          <p14:tracePt t="43817" x="1066800" y="3136900"/>
          <p14:tracePt t="43824" x="1060450" y="3136900"/>
          <p14:tracePt t="43832" x="1054100" y="3136900"/>
          <p14:tracePt t="43840" x="1047750" y="3136900"/>
          <p14:tracePt t="43855" x="1041400" y="3143250"/>
          <p14:tracePt t="43872" x="1035050" y="3143250"/>
          <p14:tracePt t="43889" x="1016000" y="3143250"/>
          <p14:tracePt t="43905" x="990600" y="3143250"/>
          <p14:tracePt t="43922" x="920750" y="3143250"/>
          <p14:tracePt t="43938" x="869950" y="3143250"/>
          <p14:tracePt t="43957" x="850900" y="3143250"/>
          <p14:tracePt t="44129" x="838200" y="3143250"/>
          <p14:tracePt t="44136" x="831850" y="3136900"/>
          <p14:tracePt t="44144" x="825500" y="3136900"/>
          <p14:tracePt t="44155" x="812800" y="3130550"/>
          <p14:tracePt t="44172" x="806450" y="3130550"/>
          <p14:tracePt t="44208" x="800100" y="3124200"/>
          <p14:tracePt t="44224" x="800100" y="3117850"/>
          <p14:tracePt t="44232" x="793750" y="3105150"/>
          <p14:tracePt t="44241" x="793750" y="3098800"/>
          <p14:tracePt t="44256" x="787400" y="3079750"/>
          <p14:tracePt t="44272" x="787400" y="3073400"/>
          <p14:tracePt t="44290" x="781050" y="3060700"/>
          <p14:tracePt t="44306" x="781050" y="3054350"/>
          <p14:tracePt t="44322" x="781050" y="3035300"/>
          <p14:tracePt t="44339" x="781050" y="3016250"/>
          <p14:tracePt t="44357" x="781050" y="2997200"/>
          <p14:tracePt t="44372" x="781050" y="2971800"/>
          <p14:tracePt t="44389" x="800100" y="2946400"/>
          <p14:tracePt t="44406" x="819150" y="2933700"/>
          <p14:tracePt t="44423" x="825500" y="2933700"/>
          <p14:tracePt t="44439" x="838200" y="2933700"/>
          <p14:tracePt t="44456" x="838200" y="2927350"/>
          <p14:tracePt t="44473" x="850900" y="2927350"/>
          <p14:tracePt t="44490" x="863600" y="2927350"/>
          <p14:tracePt t="44506" x="920750" y="2927350"/>
          <p14:tracePt t="44523" x="1022350" y="2927350"/>
          <p14:tracePt t="44539" x="1092200" y="2927350"/>
          <p14:tracePt t="44557" x="1117600" y="2927350"/>
          <p14:tracePt t="44633" x="1123950" y="2927350"/>
          <p14:tracePt t="44657" x="1130300" y="2927350"/>
          <p14:tracePt t="44672" x="1130300" y="2933700"/>
          <p14:tracePt t="44688" x="1130300" y="2940050"/>
          <p14:tracePt t="44697" x="1130300" y="2952750"/>
          <p14:tracePt t="44707" x="1136650" y="2952750"/>
          <p14:tracePt t="44723" x="1136650" y="2965450"/>
          <p14:tracePt t="44739" x="1143000" y="2984500"/>
          <p14:tracePt t="44756" x="1143000" y="2997200"/>
          <p14:tracePt t="44773" x="1143000" y="3009900"/>
          <p14:tracePt t="44790" x="1143000" y="3022600"/>
          <p14:tracePt t="44806" x="1143000" y="3035300"/>
          <p14:tracePt t="44823" x="1143000" y="3048000"/>
          <p14:tracePt t="44841" x="1136650" y="3054350"/>
          <p14:tracePt t="44857" x="1130300" y="3067050"/>
          <p14:tracePt t="44881" x="1123950" y="3073400"/>
          <p14:tracePt t="44890" x="1117600" y="3079750"/>
          <p14:tracePt t="44907" x="1111250" y="3086100"/>
          <p14:tracePt t="44923" x="1098550" y="3092450"/>
          <p14:tracePt t="44939" x="1092200" y="3098800"/>
          <p14:tracePt t="44956" x="1085850" y="3105150"/>
          <p14:tracePt t="45009" x="1079500" y="3105150"/>
          <p14:tracePt t="45017" x="1066800" y="3111500"/>
          <p14:tracePt t="45024" x="1054100" y="3111500"/>
          <p14:tracePt t="45041" x="1016000" y="3124200"/>
          <p14:tracePt t="45056" x="990600" y="3124200"/>
          <p14:tracePt t="45073" x="971550" y="3124200"/>
          <p14:tracePt t="45090" x="958850" y="3124200"/>
          <p14:tracePt t="45107" x="952500" y="3124200"/>
          <p14:tracePt t="45123" x="939800" y="3124200"/>
          <p14:tracePt t="45140" x="914400" y="3124200"/>
          <p14:tracePt t="45156" x="889000" y="3124200"/>
          <p14:tracePt t="45174" x="882650" y="3124200"/>
          <p14:tracePt t="45193" x="876300" y="3124200"/>
          <p14:tracePt t="45217" x="869950" y="3124200"/>
          <p14:tracePt t="45224" x="863600" y="3124200"/>
          <p14:tracePt t="45241" x="838200" y="3117850"/>
          <p14:tracePt t="45257" x="812800" y="3105150"/>
          <p14:tracePt t="45273" x="806450" y="3098800"/>
          <p14:tracePt t="45290" x="800100" y="3098800"/>
          <p14:tracePt t="45307" x="793750" y="3098800"/>
          <p14:tracePt t="45323" x="787400" y="3086100"/>
          <p14:tracePt t="45340" x="774700" y="3079750"/>
          <p14:tracePt t="45357" x="768350" y="3073400"/>
          <p14:tracePt t="45375" x="768350" y="3067050"/>
          <p14:tracePt t="45390" x="762000" y="3060700"/>
          <p14:tracePt t="45407" x="762000" y="3048000"/>
          <p14:tracePt t="45423" x="749300" y="3028950"/>
          <p14:tracePt t="45441" x="749300" y="3009900"/>
          <p14:tracePt t="45457" x="749300" y="2997200"/>
          <p14:tracePt t="45474" x="749300" y="2978150"/>
          <p14:tracePt t="45490" x="762000" y="2959100"/>
          <p14:tracePt t="45508" x="781050" y="2946400"/>
          <p14:tracePt t="45523" x="800100" y="2940050"/>
          <p14:tracePt t="45540" x="812800" y="2933700"/>
          <p14:tracePt t="45557" x="850900" y="2933700"/>
          <p14:tracePt t="45574" x="927100" y="2933700"/>
          <p14:tracePt t="45590" x="1009650" y="2933700"/>
          <p14:tracePt t="45607" x="1066800" y="2933700"/>
          <p14:tracePt t="45624" x="1079500" y="2933700"/>
          <p14:tracePt t="45656" x="1085850" y="2933700"/>
          <p14:tracePt t="45664" x="1092200" y="2940050"/>
          <p14:tracePt t="45673" x="1104900" y="2952750"/>
          <p14:tracePt t="45690" x="1130300" y="2984500"/>
          <p14:tracePt t="45708" x="1149350" y="3003550"/>
          <p14:tracePt t="45724" x="1149350" y="3016250"/>
          <p14:tracePt t="45740" x="1155700" y="3022600"/>
          <p14:tracePt t="45757" x="1162050" y="3035300"/>
          <p14:tracePt t="45774" x="1162050" y="3041650"/>
          <p14:tracePt t="45791" x="1162050" y="3048000"/>
          <p14:tracePt t="45807" x="1162050" y="3060700"/>
          <p14:tracePt t="45824" x="1162050" y="3067050"/>
          <p14:tracePt t="45841" x="1162050" y="3079750"/>
          <p14:tracePt t="45881" x="1162050" y="3086100"/>
          <p14:tracePt t="45913" x="1155700" y="3098800"/>
          <p14:tracePt t="45945" x="1149350" y="3105150"/>
          <p14:tracePt t="45961" x="1143000" y="3111500"/>
          <p14:tracePt t="45993" x="1136650" y="3111500"/>
          <p14:tracePt t="46017" x="1130300" y="3117850"/>
          <p14:tracePt t="46073" x="1117600" y="3124200"/>
          <p14:tracePt t="46089" x="1111250" y="3130550"/>
          <p14:tracePt t="46105" x="1098550" y="3130550"/>
          <p14:tracePt t="46113" x="1098550" y="3136900"/>
          <p14:tracePt t="46124" x="1092200" y="3143250"/>
          <p14:tracePt t="46142" x="1085850" y="3143250"/>
          <p14:tracePt t="46158" x="1079500" y="3143250"/>
          <p14:tracePt t="46175" x="1066800" y="3149600"/>
          <p14:tracePt t="46191" x="1047750" y="3149600"/>
          <p14:tracePt t="46209" x="996950" y="3149600"/>
          <p14:tracePt t="46224" x="984250" y="3149600"/>
          <p14:tracePt t="46241" x="958850" y="3155950"/>
          <p14:tracePt t="46258" x="952500" y="3162300"/>
          <p14:tracePt t="46321" x="946150" y="3162300"/>
          <p14:tracePt t="46329" x="933450" y="3162300"/>
          <p14:tracePt t="46342" x="927100" y="3162300"/>
          <p14:tracePt t="46357" x="914400" y="3162300"/>
          <p14:tracePt t="46374" x="901700" y="3162300"/>
          <p14:tracePt t="46425" x="895350" y="3155950"/>
          <p14:tracePt t="46465" x="889000" y="3155950"/>
          <p14:tracePt t="46537" x="882650" y="3155950"/>
          <p14:tracePt t="46664" x="876300" y="3155950"/>
          <p14:tracePt t="46673" x="869950" y="3155950"/>
          <p14:tracePt t="46681" x="863600" y="3149600"/>
          <p14:tracePt t="46691" x="850900" y="3143250"/>
          <p14:tracePt t="46865" x="844550" y="3143250"/>
          <p14:tracePt t="47201" x="838200" y="3130550"/>
          <p14:tracePt t="47209" x="831850" y="3117850"/>
          <p14:tracePt t="47217" x="831850" y="3105150"/>
          <p14:tracePt t="47225" x="825500" y="3086100"/>
          <p14:tracePt t="47242" x="819150" y="3067050"/>
          <p14:tracePt t="47258" x="819150" y="3035300"/>
          <p14:tracePt t="47276" x="812800" y="3016250"/>
          <p14:tracePt t="47292" x="812800" y="2990850"/>
          <p14:tracePt t="47308" x="812800" y="2959100"/>
          <p14:tracePt t="47325" x="819150" y="2940050"/>
          <p14:tracePt t="47343" x="831850" y="2933700"/>
          <p14:tracePt t="47359" x="869950" y="2927350"/>
          <p14:tracePt t="47375" x="952500" y="2927350"/>
          <p14:tracePt t="47392" x="1060450" y="2952750"/>
          <p14:tracePt t="47409" x="1149350" y="2990850"/>
          <p14:tracePt t="47425" x="1155700" y="2997200"/>
          <p14:tracePt t="47442" x="1155700" y="3003550"/>
          <p14:tracePt t="47458" x="1155700" y="3022600"/>
          <p14:tracePt t="47476" x="1155700" y="3041650"/>
          <p14:tracePt t="47492" x="1149350" y="3073400"/>
          <p14:tracePt t="47509" x="1143000" y="3098800"/>
          <p14:tracePt t="47525" x="1130300" y="3117850"/>
          <p14:tracePt t="47543" x="1117600" y="3124200"/>
          <p14:tracePt t="47559" x="1104900" y="3130550"/>
          <p14:tracePt t="47575" x="1085850" y="3130550"/>
          <p14:tracePt t="47592" x="1079500" y="3130550"/>
          <p14:tracePt t="47610" x="1073150" y="3130550"/>
          <p14:tracePt t="47705" x="1066800" y="3143250"/>
          <p14:tracePt t="47713" x="1066800" y="3187700"/>
          <p14:tracePt t="47725" x="1073150" y="3219450"/>
          <p14:tracePt t="47742" x="1092200" y="3276600"/>
          <p14:tracePt t="47759" x="1111250" y="3308350"/>
          <p14:tracePt t="47777" x="1117600" y="3333750"/>
          <p14:tracePt t="47793" x="1123950" y="3346450"/>
          <p14:tracePt t="47809" x="1130300" y="3346450"/>
          <p14:tracePt t="47849" x="1130300" y="3352800"/>
          <p14:tracePt t="47929" x="1130300" y="3359150"/>
          <p14:tracePt t="47977" x="1130300" y="3365500"/>
          <p14:tracePt t="48041" x="1130300" y="3371850"/>
          <p14:tracePt t="48049" x="1130300" y="3378200"/>
          <p14:tracePt t="48059" x="1123950" y="3384550"/>
          <p14:tracePt t="48076" x="1092200" y="3397250"/>
          <p14:tracePt t="48092" x="1054100" y="3403600"/>
          <p14:tracePt t="48110" x="1009650" y="3416300"/>
          <p14:tracePt t="48126" x="977900" y="3435350"/>
          <p14:tracePt t="48143" x="965200" y="3448050"/>
          <p14:tracePt t="48217" x="958850" y="3454400"/>
          <p14:tracePt t="48225" x="958850" y="3467100"/>
          <p14:tracePt t="48233" x="952500" y="3473450"/>
          <p14:tracePt t="48243" x="946150" y="3492500"/>
          <p14:tracePt t="48259" x="939800" y="3511550"/>
          <p14:tracePt t="48322" x="939800" y="3505200"/>
          <p14:tracePt t="48337" x="939800" y="3486150"/>
          <p14:tracePt t="48345" x="939800" y="3479800"/>
          <p14:tracePt t="48359" x="946150" y="3467100"/>
          <p14:tracePt t="48376" x="965200" y="3435350"/>
          <p14:tracePt t="48377" x="971550" y="3422650"/>
          <p14:tracePt t="48394" x="977900" y="3416300"/>
          <p14:tracePt t="48410" x="984250" y="3416300"/>
          <p14:tracePt t="48426" x="990600" y="3409950"/>
          <p14:tracePt t="48443" x="990600" y="3403600"/>
          <p14:tracePt t="48460" x="996950" y="3403600"/>
          <p14:tracePt t="48477" x="1016000" y="3397250"/>
          <p14:tracePt t="48493" x="1041400" y="3384550"/>
          <p14:tracePt t="48509" x="1066800" y="3378200"/>
          <p14:tracePt t="48527" x="1073150" y="3378200"/>
          <p14:tracePt t="48569" x="1079500" y="3371850"/>
          <p14:tracePt t="48769" x="1092200" y="3371850"/>
          <p14:tracePt t="48777" x="1130300" y="3371850"/>
          <p14:tracePt t="48785" x="1181100" y="3365500"/>
          <p14:tracePt t="48793" x="1250950" y="3365500"/>
          <p14:tracePt t="48810" x="1384300" y="3365500"/>
          <p14:tracePt t="48826" x="1504950" y="3365500"/>
          <p14:tracePt t="48844" x="1587500" y="3365500"/>
          <p14:tracePt t="48861" x="1663700" y="3365500"/>
          <p14:tracePt t="48878" x="1758950" y="3365500"/>
          <p14:tracePt t="48893" x="1898650" y="3365500"/>
          <p14:tracePt t="48911" x="2120900" y="3365500"/>
          <p14:tracePt t="48926" x="2349500" y="3365500"/>
          <p14:tracePt t="48943" x="2533650" y="3365500"/>
          <p14:tracePt t="48960" x="2647950" y="3365500"/>
          <p14:tracePt t="48978" x="2686050" y="3365500"/>
          <p14:tracePt t="49321" x="2660650" y="3365500"/>
          <p14:tracePt t="49329" x="2597150" y="3378200"/>
          <p14:tracePt t="49337" x="2533650" y="3397250"/>
          <p14:tracePt t="49345" x="2457450" y="3422650"/>
          <p14:tracePt t="49360" x="2374900" y="3441700"/>
          <p14:tracePt t="49377" x="2139950" y="3517900"/>
          <p14:tracePt t="49395" x="2000250" y="3562350"/>
          <p14:tracePt t="49411" x="1873250" y="3638550"/>
          <p14:tracePt t="49427" x="1765300" y="3683000"/>
          <p14:tracePt t="49444" x="1682750" y="3721100"/>
          <p14:tracePt t="49462" x="1625600" y="3746500"/>
          <p14:tracePt t="49477" x="1587500" y="3759200"/>
          <p14:tracePt t="49494" x="1568450" y="3771900"/>
          <p14:tracePt t="49511" x="1543050" y="3784600"/>
          <p14:tracePt t="49528" x="1524000" y="3797300"/>
          <p14:tracePt t="49544" x="1498600" y="3810000"/>
          <p14:tracePt t="49561" x="1492250" y="3816350"/>
          <p14:tracePt t="49561" x="1479550" y="3822700"/>
          <p14:tracePt t="49577" x="1460500" y="3835400"/>
          <p14:tracePt t="49595" x="1428750" y="3854450"/>
          <p14:tracePt t="49611" x="1390650" y="3867150"/>
          <p14:tracePt t="49627" x="1327150" y="3892550"/>
          <p14:tracePt t="49644" x="1289050" y="3911600"/>
          <p14:tracePt t="49661" x="1263650" y="3917950"/>
          <p14:tracePt t="49677" x="1257300" y="3924300"/>
          <p14:tracePt t="49694" x="1250950" y="3924300"/>
          <p14:tracePt t="49711" x="1244600" y="3930650"/>
          <p14:tracePt t="49728" x="1238250" y="3930650"/>
          <p14:tracePt t="49744" x="1225550" y="3937000"/>
          <p14:tracePt t="49761" x="1219200" y="3937000"/>
          <p14:tracePt t="49938" x="1238250" y="3937000"/>
          <p14:tracePt t="49945" x="1263650" y="3930650"/>
          <p14:tracePt t="49953" x="1295400" y="3924300"/>
          <p14:tracePt t="49961" x="1327150" y="3917950"/>
          <p14:tracePt t="49978" x="1428750" y="3917950"/>
          <p14:tracePt t="49994" x="1536700" y="3917950"/>
          <p14:tracePt t="50012" x="1682750" y="3917950"/>
          <p14:tracePt t="50028" x="1968500" y="3917950"/>
          <p14:tracePt t="50044" x="2432050" y="3917950"/>
          <p14:tracePt t="50061" x="2997200" y="3917950"/>
          <p14:tracePt t="50079" x="3416300" y="3917950"/>
          <p14:tracePt t="50094" x="3575050" y="3917950"/>
          <p14:tracePt t="50111" x="3619500" y="3917950"/>
          <p14:tracePt t="50154" x="3625850" y="3911600"/>
          <p14:tracePt t="50161" x="3632200" y="3905250"/>
          <p14:tracePt t="50978" x="3632200" y="3898900"/>
          <p14:tracePt t="50985" x="3613150" y="3898900"/>
          <p14:tracePt t="50995" x="3594100" y="3898900"/>
          <p14:tracePt t="51012" x="3524250" y="3898900"/>
          <p14:tracePt t="51029" x="3409950" y="3898900"/>
          <p14:tracePt t="51046" x="3219450" y="3898900"/>
          <p14:tracePt t="51062" x="2921000" y="3898900"/>
          <p14:tracePt t="51079" x="2527300" y="3879850"/>
          <p14:tracePt t="51095" x="2235200" y="3841750"/>
          <p14:tracePt t="51113" x="1911350" y="3765550"/>
          <p14:tracePt t="51129" x="1854200" y="3752850"/>
          <p14:tracePt t="51129" x="1803400" y="3733800"/>
          <p14:tracePt t="51145" x="1739900" y="3695700"/>
          <p14:tracePt t="51162" x="1663700" y="3644900"/>
          <p14:tracePt t="51180" x="1574800" y="3587750"/>
          <p14:tracePt t="51195" x="1485900" y="3517900"/>
          <p14:tracePt t="51212" x="1409700" y="3467100"/>
          <p14:tracePt t="51229" x="1346200" y="3397250"/>
          <p14:tracePt t="51246" x="1308100" y="3346450"/>
          <p14:tracePt t="51262" x="1282700" y="3314700"/>
          <p14:tracePt t="51279" x="1263650" y="3295650"/>
          <p14:tracePt t="51295" x="1244600" y="3282950"/>
          <p14:tracePt t="51313" x="1219200" y="3270250"/>
          <p14:tracePt t="51329" x="1212850" y="3270250"/>
          <p14:tracePt t="51345" x="1212850" y="3263900"/>
          <p14:tracePt t="51362" x="1193800" y="3244850"/>
          <p14:tracePt t="51380" x="1149350" y="3200400"/>
          <p14:tracePt t="51396" x="1092200" y="3149600"/>
          <p14:tracePt t="51412" x="1054100" y="3117850"/>
          <p14:tracePt t="51429" x="1054100" y="3111500"/>
          <p14:tracePt t="51449" x="1047750" y="3111500"/>
          <p14:tracePt t="51666" x="1041400" y="3111500"/>
          <p14:tracePt t="51681" x="1035050" y="3117850"/>
          <p14:tracePt t="51697" x="1028700" y="3117850"/>
          <p14:tracePt t="51705" x="1028700" y="3124200"/>
          <p14:tracePt t="51713" x="1016000" y="3124200"/>
          <p14:tracePt t="51729" x="996950" y="3130550"/>
          <p14:tracePt t="51747" x="984250" y="3130550"/>
          <p14:tracePt t="51794" x="977900" y="3130550"/>
          <p14:tracePt t="51809" x="965200" y="3130550"/>
          <p14:tracePt t="51817" x="946150" y="3130550"/>
          <p14:tracePt t="51829" x="927100" y="3130550"/>
          <p14:tracePt t="51846" x="882650" y="3130550"/>
          <p14:tracePt t="51863" x="863600" y="3130550"/>
          <p14:tracePt t="51889" x="857250" y="3124200"/>
          <p14:tracePt t="51897" x="850900" y="3117850"/>
          <p14:tracePt t="51913" x="838200" y="3105150"/>
          <p14:tracePt t="51930" x="812800" y="3079750"/>
          <p14:tracePt t="51947" x="793750" y="3048000"/>
          <p14:tracePt t="51963" x="787400" y="3041650"/>
          <p14:tracePt t="51979" x="781050" y="3035300"/>
          <p14:tracePt t="51996" x="781050" y="3022600"/>
          <p14:tracePt t="52014" x="781050" y="3009900"/>
          <p14:tracePt t="52029" x="781050" y="2984500"/>
          <p14:tracePt t="52046" x="787400" y="2959100"/>
          <p14:tracePt t="52063" x="800100" y="2952750"/>
          <p14:tracePt t="52080" x="812800" y="2946400"/>
          <p14:tracePt t="52096" x="831850" y="2940050"/>
          <p14:tracePt t="52113" x="901700" y="2940050"/>
          <p14:tracePt t="52130" x="958850" y="2927350"/>
          <p14:tracePt t="52147" x="996950" y="2927350"/>
          <p14:tracePt t="52163" x="1009650" y="2921000"/>
          <p14:tracePt t="52180" x="1016000" y="2921000"/>
          <p14:tracePt t="52197" x="1035050" y="2921000"/>
          <p14:tracePt t="52214" x="1054100" y="2933700"/>
          <p14:tracePt t="52230" x="1085850" y="2946400"/>
          <p14:tracePt t="52247" x="1104900" y="2959100"/>
          <p14:tracePt t="52263" x="1123950" y="2978150"/>
          <p14:tracePt t="52281" x="1143000" y="3009900"/>
          <p14:tracePt t="52296" x="1149350" y="3016250"/>
          <p14:tracePt t="52313" x="1155700" y="3041650"/>
          <p14:tracePt t="52330" x="1162050" y="3060700"/>
          <p14:tracePt t="52348" x="1162050" y="3067050"/>
          <p14:tracePt t="52363" x="1162050" y="3079750"/>
          <p14:tracePt t="52380" x="1162050" y="3086100"/>
          <p14:tracePt t="52397" x="1162050" y="3092450"/>
          <p14:tracePt t="52414" x="1162050" y="3098800"/>
          <p14:tracePt t="52430" x="1162050" y="3111500"/>
          <p14:tracePt t="52447" x="1162050" y="3124200"/>
          <p14:tracePt t="52463" x="1162050" y="3130550"/>
          <p14:tracePt t="52482" x="1162050" y="3136900"/>
          <p14:tracePt t="52497" x="1162050" y="3143250"/>
          <p14:tracePt t="52522" x="1162050" y="3149600"/>
          <p14:tracePt t="52570" x="1162050" y="3155950"/>
          <p14:tracePt t="52577" x="1155700" y="3155950"/>
          <p14:tracePt t="52594" x="1149350" y="3162300"/>
          <p14:tracePt t="52626" x="1143000" y="3162300"/>
          <p14:tracePt t="52633" x="1136650" y="3162300"/>
          <p14:tracePt t="52650" x="1130300" y="3168650"/>
          <p14:tracePt t="52690" x="1123950" y="3168650"/>
          <p14:tracePt t="52705" x="1117600" y="3168650"/>
          <p14:tracePt t="52713" x="1111250" y="3168650"/>
          <p14:tracePt t="52737" x="1104900" y="3168650"/>
          <p14:tracePt t="52745" x="1098550" y="3168650"/>
          <p14:tracePt t="52753" x="1085850" y="3168650"/>
          <p14:tracePt t="52769" x="1073150" y="3168650"/>
          <p14:tracePt t="52780" x="1054100" y="3168650"/>
          <p14:tracePt t="52797" x="1035050" y="3162300"/>
          <p14:tracePt t="52814" x="1003300" y="3155950"/>
          <p14:tracePt t="52830" x="977900" y="3149600"/>
          <p14:tracePt t="52847" x="946150" y="3136900"/>
          <p14:tracePt t="52864" x="933450" y="3136900"/>
          <p14:tracePt t="52882" x="914400" y="3130550"/>
          <p14:tracePt t="52897" x="901700" y="3130550"/>
          <p14:tracePt t="52914" x="889000" y="3117850"/>
          <p14:tracePt t="52930" x="882650" y="3117850"/>
          <p14:tracePt t="52948" x="857250" y="3111500"/>
          <p14:tracePt t="52964" x="838200" y="3105150"/>
          <p14:tracePt t="52980" x="825500" y="3098800"/>
          <p14:tracePt t="52997" x="812800" y="3098800"/>
          <p14:tracePt t="53015" x="800100" y="3098800"/>
          <p14:tracePt t="53031" x="793750" y="3098800"/>
          <p14:tracePt t="53047" x="774700" y="3092450"/>
          <p14:tracePt t="53064" x="755650" y="3092450"/>
          <p14:tracePt t="53082" x="749300" y="3092450"/>
          <p14:tracePt t="53170" x="742950" y="3092450"/>
          <p14:tracePt t="53186" x="736600" y="3092450"/>
          <p14:tracePt t="53210" x="736600" y="3098800"/>
          <p14:tracePt t="53234" x="736600" y="3105150"/>
          <p14:tracePt t="53258" x="730250" y="3105150"/>
          <p14:tracePt t="54273" x="730250" y="3111500"/>
          <p14:tracePt t="54289" x="742950" y="3111500"/>
          <p14:tracePt t="54298" x="755650" y="3111500"/>
          <p14:tracePt t="54305" x="762000" y="3111500"/>
          <p14:tracePt t="54315" x="774700" y="3111500"/>
          <p14:tracePt t="54332" x="800100" y="3111500"/>
          <p14:tracePt t="54349" x="812800" y="3111500"/>
          <p14:tracePt t="54365" x="819150" y="3111500"/>
          <p14:tracePt t="54382" x="838200" y="3111500"/>
          <p14:tracePt t="54399" x="850900" y="3111500"/>
          <p14:tracePt t="54416" x="889000" y="3098800"/>
          <p14:tracePt t="54432" x="920750" y="3092450"/>
          <p14:tracePt t="54448" x="952500" y="3092450"/>
          <p14:tracePt t="54465" x="984250" y="3092450"/>
          <p14:tracePt t="54466" x="1003300" y="3092450"/>
          <p14:tracePt t="54482" x="1028700" y="3092450"/>
          <p14:tracePt t="54499" x="1035050" y="3092450"/>
          <p14:tracePt t="54562" x="1041400" y="3092450"/>
          <p14:tracePt t="54593" x="1047750" y="3092450"/>
          <p14:tracePt t="54618" x="1054100" y="3092450"/>
          <p14:tracePt t="54634" x="1060450" y="3092450"/>
          <p14:tracePt t="54649" x="1066800" y="3092450"/>
          <p14:tracePt t="54658" x="1073150" y="3092450"/>
          <p14:tracePt t="54691" x="1079500" y="3086100"/>
          <p14:tracePt t="54706" x="1085850" y="3086100"/>
          <p14:tracePt t="54714" x="1092200" y="3086100"/>
          <p14:tracePt t="54722" x="1098550" y="3079750"/>
          <p14:tracePt t="54732" x="1104900" y="3079750"/>
          <p14:tracePt t="54749" x="1123950" y="3079750"/>
          <p14:tracePt t="54765" x="1130300" y="3079750"/>
          <p14:tracePt t="54783" x="1143000" y="3079750"/>
          <p14:tracePt t="54799" x="1155700" y="3079750"/>
          <p14:tracePt t="54922" x="1162050" y="3079750"/>
          <p14:tracePt t="54946" x="1168400" y="3079750"/>
          <p14:tracePt t="55362" x="1162050" y="3079750"/>
          <p14:tracePt t="55386" x="1155700" y="3079750"/>
          <p14:tracePt t="55394" x="1149350" y="3086100"/>
          <p14:tracePt t="55402" x="1143000" y="3086100"/>
          <p14:tracePt t="55418" x="1136650" y="3086100"/>
          <p14:tracePt t="55434" x="1123950" y="3086100"/>
          <p14:tracePt t="55449" x="1104900" y="3086100"/>
          <p14:tracePt t="55466" x="1092200" y="3092450"/>
          <p14:tracePt t="55483" x="1079500" y="3092450"/>
          <p14:tracePt t="55514" x="1073150" y="3092450"/>
          <p14:tracePt t="55530" x="1066800" y="3092450"/>
          <p14:tracePt t="55538" x="1060450" y="3092450"/>
          <p14:tracePt t="55554" x="1047750" y="3092450"/>
          <p14:tracePt t="55567" x="1047750" y="3098800"/>
          <p14:tracePt t="55583" x="1041400" y="3098800"/>
          <p14:tracePt t="55600" x="1028700" y="3098800"/>
          <p14:tracePt t="55616" x="1022350" y="3098800"/>
          <p14:tracePt t="55634" x="1009650" y="3098800"/>
          <p14:tracePt t="55650" x="990600" y="3098800"/>
          <p14:tracePt t="55666" x="984250" y="3098800"/>
          <p14:tracePt t="55683" x="965200" y="3098800"/>
          <p14:tracePt t="55706" x="958850" y="3098800"/>
          <p14:tracePt t="55716" x="952500" y="3098800"/>
          <p14:tracePt t="55733" x="946150" y="3098800"/>
          <p14:tracePt t="55750" x="927100" y="3098800"/>
          <p14:tracePt t="55767" x="889000" y="3098800"/>
          <p14:tracePt t="55783" x="869950" y="3098800"/>
          <p14:tracePt t="55800" x="838200" y="3092450"/>
          <p14:tracePt t="55817" x="831850" y="3092450"/>
          <p14:tracePt t="55834" x="825500" y="3092450"/>
          <p14:tracePt t="55850" x="806450" y="3079750"/>
          <p14:tracePt t="55866" x="774700" y="3067050"/>
          <p14:tracePt t="55883" x="742950" y="3054350"/>
          <p14:tracePt t="55901" x="736600" y="3048000"/>
          <p14:tracePt t="55930" x="730250" y="3041650"/>
          <p14:tracePt t="55938" x="723900" y="3028950"/>
          <p14:tracePt t="55950" x="723900" y="3022600"/>
          <p14:tracePt t="55968" x="717550" y="3003550"/>
          <p14:tracePt t="55983" x="711200" y="2978150"/>
          <p14:tracePt t="56000" x="711200" y="2959100"/>
          <p14:tracePt t="56017" x="711200" y="2952750"/>
          <p14:tracePt t="56034" x="711200" y="2940050"/>
          <p14:tracePt t="56050" x="711200" y="2927350"/>
          <p14:tracePt t="56067" x="711200" y="2914650"/>
          <p14:tracePt t="56083" x="711200" y="2901950"/>
          <p14:tracePt t="56101" x="717550" y="2895600"/>
          <p14:tracePt t="56117" x="742950" y="2889250"/>
          <p14:tracePt t="56133" x="819150" y="2882900"/>
          <p14:tracePt t="56150" x="901700" y="2882900"/>
          <p14:tracePt t="56168" x="971550" y="2882900"/>
          <p14:tracePt t="56184" x="990600" y="2882900"/>
          <p14:tracePt t="56200" x="996950" y="2882900"/>
          <p14:tracePt t="56217" x="1003300" y="2882900"/>
          <p14:tracePt t="56235" x="1022350" y="2882900"/>
          <p14:tracePt t="56250" x="1092200" y="2908300"/>
          <p14:tracePt t="56267" x="1162050" y="2940050"/>
          <p14:tracePt t="56284" x="1231900" y="2978150"/>
          <p14:tracePt t="56301" x="1257300" y="2990850"/>
          <p14:tracePt t="56317" x="1263650" y="2997200"/>
          <p14:tracePt t="56333" x="1270000" y="3003550"/>
          <p14:tracePt t="56351" x="1276350" y="3022600"/>
          <p14:tracePt t="56368" x="1276350" y="3035300"/>
          <p14:tracePt t="56384" x="1276350" y="3054350"/>
          <p14:tracePt t="56400" x="1276350" y="3086100"/>
          <p14:tracePt t="56417" x="1276350" y="3111500"/>
          <p14:tracePt t="56418" x="1270000" y="3130550"/>
          <p14:tracePt t="56434" x="1250950" y="3155950"/>
          <p14:tracePt t="56450" x="1244600" y="3168650"/>
          <p14:tracePt t="56467" x="1238250" y="3175000"/>
          <p14:tracePt t="56484" x="1231900" y="3187700"/>
          <p14:tracePt t="56506" x="1225550" y="3194050"/>
          <p14:tracePt t="56517" x="1219200" y="3206750"/>
          <p14:tracePt t="56534" x="1206500" y="3206750"/>
          <p14:tracePt t="56550" x="1200150" y="3206750"/>
          <p14:tracePt t="56568" x="1187450" y="3213100"/>
          <p14:tracePt t="57603" x="1187450" y="3206750"/>
          <p14:tracePt t="57626" x="1187450" y="3200400"/>
          <p14:tracePt t="57642" x="1193800" y="3194050"/>
          <p14:tracePt t="57650" x="1193800" y="3187700"/>
          <p14:tracePt t="57658" x="1206500" y="3187700"/>
          <p14:tracePt t="57668" x="1212850" y="3181350"/>
          <p14:tracePt t="57685" x="1231900" y="3168650"/>
          <p14:tracePt t="57702" x="1244600" y="3162300"/>
          <p14:tracePt t="57719" x="1244600" y="3155950"/>
          <p14:tracePt t="57735" x="1250950" y="3155950"/>
          <p14:tracePt t="57762" x="1257300" y="3155950"/>
          <p14:tracePt t="57770" x="1263650" y="3155950"/>
          <p14:tracePt t="57785" x="1270000" y="3155950"/>
          <p14:tracePt t="57802" x="1282700" y="3149600"/>
          <p14:tracePt t="57819" x="1295400" y="3149600"/>
          <p14:tracePt t="57836" x="1308100" y="3149600"/>
          <p14:tracePt t="57852" x="1327150" y="3149600"/>
          <p14:tracePt t="57868" x="1352550" y="3143250"/>
          <p14:tracePt t="57885" x="1358900" y="3143250"/>
          <p14:tracePt t="57903" x="1365250" y="3136900"/>
          <p14:tracePt t="57947" x="1371600" y="3136900"/>
          <p14:tracePt t="57986" x="1377950" y="3130550"/>
          <p14:tracePt t="58147" x="1384300" y="3130550"/>
          <p14:tracePt t="58170" x="1384300" y="3136900"/>
          <p14:tracePt t="58202" x="1377950" y="3136900"/>
          <p14:tracePt t="58210" x="1371600" y="3136900"/>
          <p14:tracePt t="58220" x="1365250" y="3136900"/>
          <p14:tracePt t="58235" x="1358900" y="3136900"/>
          <p14:tracePt t="58252" x="1352550" y="3136900"/>
          <p14:tracePt t="58269" x="1333500" y="3136900"/>
          <p14:tracePt t="58286" x="1314450" y="3136900"/>
          <p14:tracePt t="58302" x="1282700" y="3130550"/>
          <p14:tracePt t="58319" x="1250950" y="3117850"/>
          <p14:tracePt t="58336" x="1244600" y="3111500"/>
          <p14:tracePt t="58354" x="1238250" y="3111500"/>
          <p14:tracePt t="58369" x="1238250" y="3105150"/>
          <p14:tracePt t="58386" x="1231900" y="3086100"/>
          <p14:tracePt t="58402" x="1231900" y="3067050"/>
          <p14:tracePt t="58420" x="1231900" y="3048000"/>
          <p14:tracePt t="58436" x="1231900" y="3041650"/>
          <p14:tracePt t="58452" x="1231900" y="3022600"/>
          <p14:tracePt t="58469" x="1238250" y="3016250"/>
          <p14:tracePt t="58486" x="1257300" y="2997200"/>
          <p14:tracePt t="58502" x="1263650" y="2984500"/>
          <p14:tracePt t="58519" x="1270000" y="2971800"/>
          <p14:tracePt t="58546" x="1276350" y="2971800"/>
          <p14:tracePt t="58554" x="1282700" y="2971800"/>
          <p14:tracePt t="58569" x="1301750" y="2971800"/>
          <p14:tracePt t="58586" x="1327150" y="2971800"/>
          <p14:tracePt t="58602" x="1339850" y="2971800"/>
          <p14:tracePt t="58620" x="1346200" y="2971800"/>
          <p14:tracePt t="58636" x="1352550" y="2971800"/>
          <p14:tracePt t="58674" x="1358900" y="2971800"/>
          <p14:tracePt t="58682" x="1371600" y="2971800"/>
          <p14:tracePt t="58706" x="1377950" y="2971800"/>
          <p14:tracePt t="58714" x="1384300" y="2971800"/>
          <p14:tracePt t="58754" x="1390650" y="2971800"/>
          <p14:tracePt t="58762" x="1397000" y="2971800"/>
          <p14:tracePt t="58770" x="1409700" y="2971800"/>
          <p14:tracePt t="58786" x="1416050" y="2978150"/>
          <p14:tracePt t="58803" x="1416050" y="2984500"/>
          <p14:tracePt t="58819" x="1422400" y="2990850"/>
          <p14:tracePt t="58837" x="1422400" y="2997200"/>
          <p14:tracePt t="58853" x="1422400" y="3003550"/>
          <p14:tracePt t="58869" x="1422400" y="3009900"/>
          <p14:tracePt t="58886" x="1435100" y="3028950"/>
          <p14:tracePt t="58904" x="1435100" y="3048000"/>
          <p14:tracePt t="58920" x="1435100" y="3054350"/>
          <p14:tracePt t="58936" x="1435100" y="3060700"/>
          <p14:tracePt t="58953" x="1435100" y="3067050"/>
          <p14:tracePt t="58970" x="1435100" y="3073400"/>
          <p14:tracePt t="59003" x="1428750" y="3086100"/>
          <p14:tracePt t="59027" x="1422400" y="3092450"/>
          <p14:tracePt t="59050" x="1416050" y="3092450"/>
          <p14:tracePt t="59058" x="1409700" y="3092450"/>
          <p14:tracePt t="59069" x="1403350" y="3098800"/>
          <p14:tracePt t="59086" x="1397000" y="3105150"/>
          <p14:tracePt t="59103" x="1390650" y="3105150"/>
          <p14:tracePt t="59122" x="1377950" y="3105150"/>
          <p14:tracePt t="59136" x="1371600" y="3105150"/>
          <p14:tracePt t="59153" x="1352550" y="3105150"/>
          <p14:tracePt t="59170" x="1333500" y="3105150"/>
          <p14:tracePt t="59187" x="1327150" y="3105150"/>
          <p14:tracePt t="59226" x="1320800" y="3105150"/>
          <p14:tracePt t="59250" x="1314450" y="3105150"/>
          <p14:tracePt t="59266" x="1308100" y="3092450"/>
          <p14:tracePt t="59274" x="1295400" y="3086100"/>
          <p14:tracePt t="59286" x="1295400" y="3067050"/>
          <p14:tracePt t="59314" x="1295400" y="3060700"/>
          <p14:tracePt t="59322" x="1289050" y="3054350"/>
          <p14:tracePt t="59338" x="1289050" y="3048000"/>
          <p14:tracePt t="59353" x="1289050" y="3041650"/>
          <p14:tracePt t="59370" x="1308100" y="2997200"/>
          <p14:tracePt t="59387" x="1320800" y="2971800"/>
          <p14:tracePt t="59404" x="1346200" y="2946400"/>
          <p14:tracePt t="59420" x="1358900" y="2927350"/>
          <p14:tracePt t="59436" x="1397000" y="2914650"/>
          <p14:tracePt t="59453" x="1422400" y="2914650"/>
          <p14:tracePt t="59471" x="1435100" y="2914650"/>
          <p14:tracePt t="59486" x="1441450" y="2914650"/>
          <p14:tracePt t="59503" x="1454150" y="2914650"/>
          <p14:tracePt t="59520" x="1479550" y="2940050"/>
          <p14:tracePt t="59537" x="1485900" y="2971800"/>
          <p14:tracePt t="59553" x="1498600" y="3022600"/>
          <p14:tracePt t="59554" x="1511300" y="3054350"/>
          <p14:tracePt t="59570" x="1511300" y="3111500"/>
          <p14:tracePt t="59587" x="1524000" y="3143250"/>
          <p14:tracePt t="59604" x="1524000" y="3162300"/>
          <p14:tracePt t="59620" x="1517650" y="3175000"/>
          <p14:tracePt t="59637" x="1498600" y="3194050"/>
          <p14:tracePt t="59653" x="1466850" y="3219450"/>
          <p14:tracePt t="59671" x="1416050" y="3270250"/>
          <p14:tracePt t="59687" x="1352550" y="3340100"/>
          <p14:tracePt t="59703" x="1308100" y="3416300"/>
          <p14:tracePt t="59720" x="1263650" y="3486150"/>
          <p14:tracePt t="59738" x="1219200" y="3543300"/>
          <p14:tracePt t="59738" x="1212850" y="3556000"/>
          <p14:tracePt t="59753" x="1200150" y="3568700"/>
          <p14:tracePt t="59770" x="1162050" y="3606800"/>
          <p14:tracePt t="59787" x="1136650" y="3638550"/>
          <p14:tracePt t="59805" x="1111250" y="3670300"/>
          <p14:tracePt t="59820" x="1098550" y="3689350"/>
          <p14:tracePt t="59837" x="1085850" y="3702050"/>
          <p14:tracePt t="59854" x="1079500" y="3702050"/>
          <p14:tracePt t="59872" x="1079500" y="3708400"/>
          <p14:tracePt t="59887" x="1073150" y="3708400"/>
          <p14:tracePt t="59904" x="1073150" y="3714750"/>
          <p14:tracePt t="59920" x="1066800" y="3714750"/>
          <p14:tracePt t="59938" x="1054100" y="3721100"/>
          <p14:tracePt t="59963" x="1047750" y="3721100"/>
          <p14:tracePt t="60003" x="1041400" y="3721100"/>
          <p14:tracePt t="60018" x="1035050" y="3721100"/>
          <p14:tracePt t="60026" x="1022350" y="3721100"/>
          <p14:tracePt t="60037" x="1016000" y="3721100"/>
          <p14:tracePt t="60054" x="996950" y="3714750"/>
          <p14:tracePt t="60071" x="984250" y="3708400"/>
          <p14:tracePt t="60087" x="958850" y="3689350"/>
          <p14:tracePt t="60104" x="939800" y="3676650"/>
          <p14:tracePt t="60121" x="908050" y="3651250"/>
          <p14:tracePt t="60138" x="889000" y="3644900"/>
          <p14:tracePt t="60139" x="882650" y="3638550"/>
          <p14:tracePt t="60154" x="876300" y="3625850"/>
          <p14:tracePt t="60171" x="857250" y="3581400"/>
          <p14:tracePt t="60187" x="850900" y="3556000"/>
          <p14:tracePt t="60205" x="838200" y="3524250"/>
          <p14:tracePt t="60221" x="825500" y="3492500"/>
          <p14:tracePt t="60237" x="825500" y="3460750"/>
          <p14:tracePt t="60254" x="825500" y="3441700"/>
          <p14:tracePt t="60272" x="825500" y="3416300"/>
          <p14:tracePt t="60287" x="831850" y="3390900"/>
          <p14:tracePt t="60304" x="838200" y="3378200"/>
          <p14:tracePt t="60321" x="850900" y="3365500"/>
          <p14:tracePt t="60338" x="876300" y="3352800"/>
          <p14:tracePt t="60354" x="889000" y="3352800"/>
          <p14:tracePt t="60371" x="908050" y="3352800"/>
          <p14:tracePt t="60387" x="933450" y="3352800"/>
          <p14:tracePt t="60405" x="952500" y="3365500"/>
          <p14:tracePt t="60421" x="977900" y="3409950"/>
          <p14:tracePt t="60437" x="996950" y="3454400"/>
          <p14:tracePt t="60454" x="1003300" y="3492500"/>
          <p14:tracePt t="60472" x="1009650" y="3511550"/>
          <p14:tracePt t="60487" x="1009650" y="3536950"/>
          <p14:tracePt t="60504" x="1009650" y="3556000"/>
          <p14:tracePt t="60521" x="1009650" y="3581400"/>
          <p14:tracePt t="60538" x="1009650" y="3613150"/>
          <p14:tracePt t="60554" x="1003300" y="3625850"/>
          <p14:tracePt t="60571" x="996950" y="3632200"/>
          <p14:tracePt t="60588" x="990600" y="3638550"/>
          <p14:tracePt t="60605" x="990600" y="3644900"/>
          <p14:tracePt t="60621" x="984250" y="3644900"/>
          <p14:tracePt t="61890" x="977900" y="3657600"/>
          <p14:tracePt t="61898" x="977900" y="3663950"/>
          <p14:tracePt t="61906" x="990600" y="3676650"/>
          <p14:tracePt t="61922" x="1003300" y="3702050"/>
          <p14:tracePt t="61939" x="1047750" y="3727450"/>
          <p14:tracePt t="61955" x="1098550" y="3771900"/>
          <p14:tracePt t="61973" x="1155700" y="3822700"/>
          <p14:tracePt t="61989" x="1238250" y="3867150"/>
          <p14:tracePt t="62006" x="1320800" y="3924300"/>
          <p14:tracePt t="62022" x="1377950" y="3968750"/>
          <p14:tracePt t="62040" x="1422400" y="3994150"/>
          <p14:tracePt t="62056" x="1441450" y="4006850"/>
          <p14:tracePt t="62072" x="1454150" y="4025900"/>
          <p14:tracePt t="62089" x="1460500" y="4038600"/>
          <p14:tracePt t="62123" x="1466850" y="4044950"/>
          <p14:tracePt t="62130" x="1473200" y="4057650"/>
          <p14:tracePt t="62139" x="1479550" y="4064000"/>
          <p14:tracePt t="62156" x="1492250" y="4076700"/>
          <p14:tracePt t="62173" x="1543050" y="4095750"/>
          <p14:tracePt t="62189" x="1619250" y="4108450"/>
          <p14:tracePt t="62206" x="1727200" y="4146550"/>
          <p14:tracePt t="62222" x="1930400" y="4241800"/>
          <p14:tracePt t="62240" x="2159000" y="4394200"/>
          <p14:tracePt t="62256" x="2279650" y="4546600"/>
          <p14:tracePt t="62272" x="2355850" y="4718050"/>
          <p14:tracePt t="62289" x="2457450" y="4908550"/>
          <p14:tracePt t="62307" x="2603500" y="5156200"/>
          <p14:tracePt t="62323" x="2673350" y="5251450"/>
          <p14:tracePt t="62339" x="2724150" y="5327650"/>
          <p14:tracePt t="62356" x="2762250" y="5391150"/>
          <p14:tracePt t="62373" x="2768600" y="5416550"/>
          <p14:tracePt t="62389" x="2768600" y="5454650"/>
          <p14:tracePt t="62406" x="2787650" y="5537200"/>
          <p14:tracePt t="62423" x="2813050" y="5638800"/>
          <p14:tracePt t="62440" x="2819400" y="5695950"/>
          <p14:tracePt t="62456" x="2832100" y="5740400"/>
          <p14:tracePt t="62473" x="2832100" y="5753100"/>
          <p14:tracePt t="62489" x="2838450" y="5759450"/>
          <p14:tracePt t="62507" x="2838450" y="5797550"/>
          <p14:tracePt t="62523" x="2844800" y="5861050"/>
          <p14:tracePt t="62539" x="2863850" y="5918200"/>
          <p14:tracePt t="62556" x="2863850" y="5949950"/>
          <p14:tracePt t="62578" x="2863850" y="5956300"/>
          <p14:tracePt t="62603" x="2863850" y="5962650"/>
          <p14:tracePt t="62610" x="2863850" y="5969000"/>
          <p14:tracePt t="62623" x="2863850" y="5975350"/>
          <p14:tracePt t="62641" x="2863850" y="6007100"/>
          <p14:tracePt t="62656" x="2863850" y="6051550"/>
          <p14:tracePt t="62673" x="2863850" y="6076950"/>
          <p14:tracePt t="62690" x="2863850" y="6089650"/>
          <p14:tracePt t="62707" x="2863850" y="6108700"/>
          <p14:tracePt t="62723" x="2844800" y="6134100"/>
          <p14:tracePt t="62740" x="2838450" y="6172200"/>
          <p14:tracePt t="62757" x="2813050" y="6216650"/>
          <p14:tracePt t="62774" x="2800350" y="6248400"/>
          <p14:tracePt t="62790" x="2781300" y="6273800"/>
          <p14:tracePt t="62807" x="2749550" y="6292850"/>
          <p14:tracePt t="62823" x="2736850" y="6299200"/>
          <p14:tracePt t="62841" x="2711450" y="6324600"/>
          <p14:tracePt t="62856" x="2698750" y="6337300"/>
          <p14:tracePt t="62873" x="2673350" y="6350000"/>
          <p14:tracePt t="62890" x="2660650" y="6356350"/>
          <p14:tracePt t="62891" x="2647950" y="6362700"/>
          <p14:tracePt t="62907" x="2635250" y="6369050"/>
          <p14:tracePt t="62923" x="2603500" y="6375400"/>
          <p14:tracePt t="62940" x="2571750" y="6375400"/>
          <p14:tracePt t="62956" x="2527300" y="6375400"/>
          <p14:tracePt t="62974" x="2501900" y="6375400"/>
          <p14:tracePt t="62990" x="2482850" y="6375400"/>
          <p14:tracePt t="63007" x="2444750" y="6375400"/>
          <p14:tracePt t="63023" x="2400300" y="6375400"/>
          <p14:tracePt t="63041" x="2324100" y="6337300"/>
          <p14:tracePt t="63057" x="2222500" y="6286500"/>
          <p14:tracePt t="63074" x="2108200" y="6229350"/>
          <p14:tracePt t="63075" x="2063750" y="6203950"/>
          <p14:tracePt t="63090" x="2038350" y="6184900"/>
          <p14:tracePt t="63108" x="1987550" y="6127750"/>
          <p14:tracePt t="63123" x="1968500" y="6083300"/>
          <p14:tracePt t="63140" x="1955800" y="6045200"/>
          <p14:tracePt t="63157" x="1936750" y="5988050"/>
          <p14:tracePt t="63174" x="1905000" y="5930900"/>
          <p14:tracePt t="63190" x="1885950" y="5886450"/>
          <p14:tracePt t="63207" x="1873250" y="5867400"/>
          <p14:tracePt t="63223" x="1866900" y="5835650"/>
          <p14:tracePt t="63241" x="1866900" y="5797550"/>
          <p14:tracePt t="63257" x="1866900" y="5746750"/>
          <p14:tracePt t="63274" x="1866900" y="5695950"/>
          <p14:tracePt t="63290" x="1866900" y="5607050"/>
          <p14:tracePt t="63308" x="1873250" y="5537200"/>
          <p14:tracePt t="63324" x="1885950" y="5473700"/>
          <p14:tracePt t="63340" x="1905000" y="5410200"/>
          <p14:tracePt t="63357" x="1924050" y="5340350"/>
          <p14:tracePt t="63374" x="1949450" y="5270500"/>
          <p14:tracePt t="63390" x="1962150" y="5187950"/>
          <p14:tracePt t="63407" x="1981200" y="5111750"/>
          <p14:tracePt t="63424" x="2006600" y="5022850"/>
          <p14:tracePt t="63441" x="2032000" y="4953000"/>
          <p14:tracePt t="63457" x="2044700" y="4908550"/>
          <p14:tracePt t="63474" x="2063750" y="4883150"/>
          <p14:tracePt t="63490" x="2095500" y="4845050"/>
          <p14:tracePt t="63508" x="2139950" y="4826000"/>
          <p14:tracePt t="63524" x="2228850" y="4813300"/>
          <p14:tracePt t="63540" x="2330450" y="4800600"/>
          <p14:tracePt t="63557" x="2444750" y="4794250"/>
          <p14:tracePt t="63574" x="2559050" y="4794250"/>
          <p14:tracePt t="63591" x="2698750" y="4800600"/>
          <p14:tracePt t="63607" x="2863850" y="4832350"/>
          <p14:tracePt t="63624" x="2971800" y="4857750"/>
          <p14:tracePt t="63641" x="3022600" y="4889500"/>
          <p14:tracePt t="63658" x="3060700" y="4921250"/>
          <p14:tracePt t="63674" x="3079750" y="4972050"/>
          <p14:tracePt t="63675" x="3098800" y="5010150"/>
          <p14:tracePt t="63691" x="3117850" y="5092700"/>
          <p14:tracePt t="63708" x="3149600" y="5187950"/>
          <p14:tracePt t="63724" x="3162300" y="5270500"/>
          <p14:tracePt t="63741" x="3175000" y="5314950"/>
          <p14:tracePt t="63757" x="3181350" y="5365750"/>
          <p14:tracePt t="63775" x="3187700" y="5429250"/>
          <p14:tracePt t="63791" x="3194050" y="5480050"/>
          <p14:tracePt t="63807" x="3206750" y="5543550"/>
          <p14:tracePt t="63824" x="3213100" y="5600700"/>
          <p14:tracePt t="63842" x="3219450" y="5651500"/>
          <p14:tracePt t="63858" x="3225800" y="5695950"/>
          <p14:tracePt t="63874" x="3225800" y="5727700"/>
          <p14:tracePt t="63875" x="3225800" y="5759450"/>
          <p14:tracePt t="63891" x="3225800" y="5797550"/>
          <p14:tracePt t="63908" x="3225800" y="5842000"/>
          <p14:tracePt t="63924" x="3225800" y="5886450"/>
          <p14:tracePt t="63941" x="3225800" y="5956300"/>
          <p14:tracePt t="63957" x="3232150" y="6019800"/>
          <p14:tracePt t="63975" x="3232150" y="6083300"/>
          <p14:tracePt t="63991" x="3232150" y="6127750"/>
          <p14:tracePt t="64007" x="3232150" y="6172200"/>
          <p14:tracePt t="64024" x="3232150" y="6203950"/>
          <p14:tracePt t="64042" x="3232150" y="6229350"/>
          <p14:tracePt t="64058" x="3225800" y="6261100"/>
          <p14:tracePt t="64074" x="3213100" y="6311900"/>
          <p14:tracePt t="64075" x="3200400" y="6337300"/>
          <p14:tracePt t="64091" x="3162300" y="6394450"/>
          <p14:tracePt t="64109" x="3143250" y="6426200"/>
          <p14:tracePt t="64125" x="3130550" y="6445250"/>
          <p14:tracePt t="64141" x="3105150" y="6464300"/>
          <p14:tracePt t="64158" x="3079750" y="6477000"/>
          <p14:tracePt t="64175" x="3022600" y="6502400"/>
          <p14:tracePt t="64191" x="2971800" y="6521450"/>
          <p14:tracePt t="64208" x="2921000" y="6534150"/>
          <p14:tracePt t="64224" x="2857500" y="6546850"/>
          <p14:tracePt t="64242" x="2781300" y="6553200"/>
          <p14:tracePt t="64242" x="2755900" y="6553200"/>
          <p14:tracePt t="64259" x="2673350" y="6553200"/>
          <p14:tracePt t="64274" x="2603500" y="6553200"/>
          <p14:tracePt t="64291" x="2520950" y="6546850"/>
          <p14:tracePt t="64309" x="2457450" y="6521450"/>
          <p14:tracePt t="64324" x="2393950" y="6496050"/>
          <p14:tracePt t="64341" x="2330450" y="6457950"/>
          <p14:tracePt t="64358" x="2241550" y="6407150"/>
          <p14:tracePt t="64375" x="2171700" y="6362700"/>
          <p14:tracePt t="64391" x="2120900" y="6337300"/>
          <p14:tracePt t="64408" x="2089150" y="6305550"/>
          <p14:tracePt t="64425" x="2063750" y="6280150"/>
          <p14:tracePt t="64442" x="2032000" y="6223000"/>
          <p14:tracePt t="64458" x="2012950" y="6178550"/>
          <p14:tracePt t="64459" x="2000250" y="6140450"/>
          <p14:tracePt t="64475" x="1974850" y="6076950"/>
          <p14:tracePt t="64491" x="1955800" y="6026150"/>
          <p14:tracePt t="64509" x="1936750" y="5962650"/>
          <p14:tracePt t="64525" x="1936750" y="5899150"/>
          <p14:tracePt t="64541" x="1936750" y="5842000"/>
          <p14:tracePt t="64558" x="1936750" y="5765800"/>
          <p14:tracePt t="64576" x="1936750" y="5683250"/>
          <p14:tracePt t="64591" x="1930400" y="5575300"/>
          <p14:tracePt t="64608" x="1924050" y="5480050"/>
          <p14:tracePt t="64625" x="1924050" y="5403850"/>
          <p14:tracePt t="64642" x="1924050" y="5359400"/>
          <p14:tracePt t="64643" x="1924050" y="5334000"/>
          <p14:tracePt t="64658" x="1924050" y="5308600"/>
          <p14:tracePt t="64659" x="1936750" y="5270500"/>
          <p14:tracePt t="64675" x="1962150" y="5187950"/>
          <p14:tracePt t="64691" x="1987550" y="5124450"/>
          <p14:tracePt t="64709" x="2019300" y="5080000"/>
          <p14:tracePt t="64725" x="2063750" y="5022850"/>
          <p14:tracePt t="64741" x="2101850" y="4978400"/>
          <p14:tracePt t="64758" x="2152650" y="4953000"/>
          <p14:tracePt t="64776" x="2197100" y="4927600"/>
          <p14:tracePt t="64792" x="2247900" y="4908550"/>
          <p14:tracePt t="64808" x="2305050" y="4883150"/>
          <p14:tracePt t="64825" x="2381250" y="4876800"/>
          <p14:tracePt t="64843" x="2540000" y="4870450"/>
          <p14:tracePt t="64858" x="2628900" y="4870450"/>
          <p14:tracePt t="64875" x="2711450" y="4870450"/>
          <p14:tracePt t="64892" x="2806700" y="4870450"/>
          <p14:tracePt t="64909" x="2901950" y="4895850"/>
          <p14:tracePt t="64925" x="3048000" y="4927600"/>
          <p14:tracePt t="64942" x="3162300" y="4978400"/>
          <p14:tracePt t="64958" x="3251200" y="5016500"/>
          <p14:tracePt t="64976" x="3308350" y="5054600"/>
          <p14:tracePt t="64992" x="3346450" y="5099050"/>
          <p14:tracePt t="65008" x="3371850" y="5149850"/>
          <p14:tracePt t="65025" x="3397250" y="5219700"/>
          <p14:tracePt t="65043" x="3422650" y="5327650"/>
          <p14:tracePt t="65059" x="3429000" y="5403850"/>
          <p14:tracePt t="65075" x="3441700" y="5505450"/>
          <p14:tracePt t="65092" x="3454400" y="5588000"/>
          <p14:tracePt t="65109" x="3460750" y="5651500"/>
          <p14:tracePt t="65125" x="3473450" y="5740400"/>
          <p14:tracePt t="65142" x="3473450" y="5822950"/>
          <p14:tracePt t="65158" x="3473450" y="5880100"/>
          <p14:tracePt t="65176" x="3473450" y="5918200"/>
          <p14:tracePt t="65192" x="3473450" y="5949950"/>
          <p14:tracePt t="65209" x="3473450" y="5988050"/>
          <p14:tracePt t="65225" x="3448050" y="6032500"/>
          <p14:tracePt t="65243" x="3397250" y="6115050"/>
          <p14:tracePt t="65260" x="3371850" y="6165850"/>
          <p14:tracePt t="65275" x="3333750" y="6203950"/>
          <p14:tracePt t="65292" x="3308350" y="6235700"/>
          <p14:tracePt t="65309" x="3270250" y="6254750"/>
          <p14:tracePt t="65325" x="3225800" y="6286500"/>
          <p14:tracePt t="65342" x="3181350" y="6318250"/>
          <p14:tracePt t="65359" x="3117850" y="6343650"/>
          <p14:tracePt t="65376" x="3073400" y="6362700"/>
          <p14:tracePt t="65392" x="3022600" y="6381750"/>
          <p14:tracePt t="65409" x="2984500" y="6394450"/>
          <p14:tracePt t="65425" x="2946400" y="6394450"/>
          <p14:tracePt t="65443" x="2870200" y="6394450"/>
          <p14:tracePt t="65459" x="2825750" y="6394450"/>
          <p14:tracePt t="65476" x="2743200" y="6394450"/>
          <p14:tracePt t="65492" x="2667000" y="6394450"/>
          <p14:tracePt t="65510" x="2590800" y="6381750"/>
          <p14:tracePt t="65525" x="2495550" y="6356350"/>
          <p14:tracePt t="65542" x="2419350" y="6330950"/>
          <p14:tracePt t="65559" x="2336800" y="6299200"/>
          <p14:tracePt t="65576" x="2286000" y="6280150"/>
          <p14:tracePt t="65592" x="2241550" y="6261100"/>
          <p14:tracePt t="65609" x="2216150" y="6248400"/>
          <p14:tracePt t="65626" x="2184400" y="6229350"/>
          <p14:tracePt t="65643" x="2139950" y="6191250"/>
          <p14:tracePt t="65659" x="2114550" y="6159500"/>
          <p14:tracePt t="65676" x="2089150" y="6108700"/>
          <p14:tracePt t="65692" x="2070100" y="6076950"/>
          <p14:tracePt t="65710" x="2057400" y="6026150"/>
          <p14:tracePt t="65726" x="2044700" y="5981700"/>
          <p14:tracePt t="65742" x="2025650" y="5937250"/>
          <p14:tracePt t="65759" x="2012950" y="5861050"/>
          <p14:tracePt t="65777" x="2000250" y="5784850"/>
          <p14:tracePt t="65792" x="1987550" y="5702300"/>
          <p14:tracePt t="65809" x="1974850" y="5607050"/>
          <p14:tracePt t="65826" x="1968500" y="5549900"/>
          <p14:tracePt t="65844" x="1968500" y="5454650"/>
          <p14:tracePt t="65859" x="1968500" y="5403850"/>
          <p14:tracePt t="65876" x="1968500" y="5346700"/>
          <p14:tracePt t="65892" x="1968500" y="5289550"/>
          <p14:tracePt t="65910" x="1968500" y="5232400"/>
          <p14:tracePt t="65926" x="1968500" y="5175250"/>
          <p14:tracePt t="65943" x="1987550" y="5118100"/>
          <p14:tracePt t="65960" x="2000250" y="5086350"/>
          <p14:tracePt t="65977" x="2012950" y="5054600"/>
          <p14:tracePt t="65993" x="2025650" y="5029200"/>
          <p14:tracePt t="66010" x="2057400" y="4991100"/>
          <p14:tracePt t="66026" x="2120900" y="4959350"/>
          <p14:tracePt t="66044" x="2203450" y="4908550"/>
          <p14:tracePt t="66059" x="2235200" y="4895850"/>
          <p14:tracePt t="66076" x="2247900" y="4895850"/>
          <p14:tracePt t="66093" x="2260600" y="4889500"/>
          <p14:tracePt t="66110" x="2292350" y="4889500"/>
          <p14:tracePt t="66126" x="2381250" y="4876800"/>
          <p14:tracePt t="66143" x="2520950" y="4876800"/>
          <p14:tracePt t="66160" x="2635250" y="4876800"/>
          <p14:tracePt t="66177" x="2679700" y="4876800"/>
          <p14:tracePt t="66444" x="2686050" y="4876800"/>
          <p14:tracePt t="66451" x="2686050" y="4870450"/>
          <p14:tracePt t="66460" x="2686050" y="4864100"/>
          <p14:tracePt t="66476" x="2679700" y="4857750"/>
          <p14:tracePt t="66493" x="2679700" y="4851400"/>
          <p14:tracePt t="66707" x="2673350" y="4845050"/>
          <p14:tracePt t="66715" x="2660650" y="4838700"/>
          <p14:tracePt t="66727" x="2654300" y="4832350"/>
          <p14:tracePt t="66743" x="2616200" y="4800600"/>
          <p14:tracePt t="66760" x="2552700" y="4737100"/>
          <p14:tracePt t="66778" x="2476500" y="4660900"/>
          <p14:tracePt t="66794" x="2419350" y="4591050"/>
          <p14:tracePt t="66810" x="2368550" y="4508500"/>
          <p14:tracePt t="66812" x="2355850" y="4464050"/>
          <p14:tracePt t="66827" x="2330450" y="4375150"/>
          <p14:tracePt t="66845" x="2311400" y="4305300"/>
          <p14:tracePt t="66860" x="2298700" y="4279900"/>
          <p14:tracePt t="66877" x="2298700" y="4273550"/>
          <p14:tracePt t="67132" x="2292350" y="4267200"/>
          <p14:tracePt t="67147" x="2292350" y="4260850"/>
          <p14:tracePt t="67155" x="2292350" y="4254500"/>
          <p14:tracePt t="67164" x="2292350" y="4248150"/>
          <p14:tracePt t="67177" x="2286000" y="4241800"/>
          <p14:tracePt t="67194" x="2279650" y="4229100"/>
          <p14:tracePt t="67211" x="2273300" y="4216400"/>
          <p14:tracePt t="67227" x="2260600" y="4197350"/>
          <p14:tracePt t="67244" x="2254250" y="4184650"/>
          <p14:tracePt t="67261" x="2241550" y="4178300"/>
          <p14:tracePt t="67316" x="2241550" y="4171950"/>
          <p14:tracePt t="67332" x="2228850" y="4165600"/>
          <p14:tracePt t="67339" x="2216150" y="4165600"/>
          <p14:tracePt t="67347" x="2203450" y="4152900"/>
          <p14:tracePt t="67361" x="2190750" y="4152900"/>
          <p14:tracePt t="67377" x="2165350" y="4152900"/>
          <p14:tracePt t="67394" x="2127250" y="4146550"/>
          <p14:tracePt t="67395" x="2101850" y="4140200"/>
          <p14:tracePt t="67412" x="2063750" y="4121150"/>
          <p14:tracePt t="67427" x="1981200" y="4083050"/>
          <p14:tracePt t="67444" x="1879600" y="4044950"/>
          <p14:tracePt t="67461" x="1765300" y="3994150"/>
          <p14:tracePt t="67478" x="1670050" y="3962400"/>
          <p14:tracePt t="67494" x="1600200" y="3917950"/>
          <p14:tracePt t="67511" x="1543050" y="3854450"/>
          <p14:tracePt t="67527" x="1466850" y="3746500"/>
          <p14:tracePt t="67545" x="1377950" y="3606800"/>
          <p14:tracePt t="67561" x="1289050" y="3448050"/>
          <p14:tracePt t="67577" x="1238250" y="3321050"/>
          <p14:tracePt t="67594" x="1231900" y="3219450"/>
          <p14:tracePt t="67612" x="1231900" y="3035300"/>
          <p14:tracePt t="67627" x="1231900" y="2901950"/>
          <p14:tracePt t="67644" x="1231900" y="2762250"/>
          <p14:tracePt t="67661" x="1231900" y="2628900"/>
          <p14:tracePt t="67679" x="1231900" y="2546350"/>
          <p14:tracePt t="67694" x="1231900" y="2501900"/>
          <p14:tracePt t="67711" x="1225550" y="2482850"/>
          <p14:tracePt t="67892" x="1225550" y="2476500"/>
          <p14:tracePt t="67907" x="1238250" y="2489200"/>
          <p14:tracePt t="67915" x="1250950" y="2508250"/>
          <p14:tracePt t="67928" x="1270000" y="2546350"/>
          <p14:tracePt t="67944" x="1276350" y="2609850"/>
          <p14:tracePt t="67962" x="1282700" y="2686050"/>
          <p14:tracePt t="67978" x="1276350" y="2774950"/>
          <p14:tracePt t="68356" x="1320800" y="2762250"/>
          <p14:tracePt t="68363" x="1371600" y="2749550"/>
          <p14:tracePt t="68371" x="1377950" y="2743200"/>
          <p14:tracePt t="68427" x="1397000" y="2736850"/>
          <p14:tracePt t="68435" x="1460500" y="2717800"/>
          <p14:tracePt t="68445" x="1543050" y="2698750"/>
          <p14:tracePt t="68462" x="1866900" y="2622550"/>
          <p14:tracePt t="68478" x="2413000" y="2540000"/>
          <p14:tracePt t="68496" x="3048000" y="2527300"/>
          <p14:tracePt t="68512" x="3765550" y="2527300"/>
          <p14:tracePt t="68528" x="4495800" y="2527300"/>
          <p14:tracePt t="68545" x="5111750" y="2597150"/>
          <p14:tracePt t="68563" x="6108700" y="2755900"/>
          <p14:tracePt t="68578" x="6457950" y="2857500"/>
          <p14:tracePt t="68595" x="7378700" y="3175000"/>
          <p14:tracePt t="68612" x="7880350" y="3448050"/>
          <p14:tracePt t="68629" x="8407400" y="3765550"/>
          <p14:tracePt t="68645" x="8858250" y="4083050"/>
          <p14:tracePt t="68662" x="9213850" y="4387850"/>
          <p14:tracePt t="68679" x="9525000" y="4699000"/>
          <p14:tracePt t="68696" x="9753600" y="5016500"/>
          <p14:tracePt t="68712" x="9969500" y="5340350"/>
          <p14:tracePt t="68729" x="10191750" y="5613400"/>
          <p14:tracePt t="68745" x="10318750" y="5765800"/>
          <p14:tracePt t="68763" x="10356850" y="5822950"/>
          <p14:tracePt t="68787" x="10356850" y="5829300"/>
          <p14:tracePt t="68796" x="10356850" y="5835650"/>
          <p14:tracePt t="68812" x="10331450" y="5867400"/>
          <p14:tracePt t="68830" x="10287000" y="5899150"/>
          <p14:tracePt t="68846" x="10223500" y="5930900"/>
          <p14:tracePt t="68862" x="10096500" y="5949950"/>
          <p14:tracePt t="68879" x="9772650" y="5949950"/>
          <p14:tracePt t="68896" x="9493250" y="5911850"/>
          <p14:tracePt t="68912" x="9302750" y="5880100"/>
          <p14:tracePt t="68929" x="9156700" y="5854700"/>
          <p14:tracePt t="68946" x="8985250" y="5803900"/>
          <p14:tracePt t="68963" x="8623300" y="5676900"/>
          <p14:tracePt t="68979" x="8382000" y="5607050"/>
          <p14:tracePt t="68996" x="7740650" y="5435600"/>
          <p14:tracePt t="69012" x="7423150" y="5372100"/>
          <p14:tracePt t="69029" x="7219950" y="5308600"/>
          <p14:tracePt t="69046" x="7092950" y="5276850"/>
          <p14:tracePt t="69062" x="6972300" y="5226050"/>
          <p14:tracePt t="69079" x="6832600" y="5162550"/>
          <p14:tracePt t="69097" x="6559550" y="5067300"/>
          <p14:tracePt t="69112" x="6235700" y="4933950"/>
          <p14:tracePt t="69129" x="6076950" y="4876800"/>
          <p14:tracePt t="69146" x="5975350" y="4851400"/>
          <p14:tracePt t="69163" x="5880100" y="4794250"/>
          <p14:tracePt t="69179" x="5784850" y="4686300"/>
          <p14:tracePt t="69196" x="5632450" y="4476750"/>
          <p14:tracePt t="69212" x="5403850" y="4235450"/>
          <p14:tracePt t="69230" x="5289550" y="4121150"/>
          <p14:tracePt t="69246" x="5226050" y="4032250"/>
          <p14:tracePt t="69262" x="5200650" y="3937000"/>
          <p14:tracePt t="69279" x="5181600" y="3778250"/>
          <p14:tracePt t="69297" x="5149850" y="3530600"/>
          <p14:tracePt t="69312" x="5022850" y="3117850"/>
          <p14:tracePt t="69329" x="4895850" y="2787650"/>
          <p14:tracePt t="69346" x="4870450" y="2647950"/>
          <p14:tracePt t="69364" x="4870450" y="2546350"/>
          <p14:tracePt t="69379" x="4870450" y="2514600"/>
          <p14:tracePt t="69396" x="4883150" y="2463800"/>
          <p14:tracePt t="69412" x="4902200" y="2419350"/>
          <p14:tracePt t="69430" x="4933950" y="2374900"/>
          <p14:tracePt t="69446" x="4953000" y="2343150"/>
          <p14:tracePt t="69463" x="4978400" y="2324100"/>
          <p14:tracePt t="69479" x="5029200" y="2286000"/>
          <p14:tracePt t="69497" x="5118100" y="2241550"/>
          <p14:tracePt t="69513" x="5245100" y="2190750"/>
          <p14:tracePt t="69530" x="5448300" y="2127250"/>
          <p14:tracePt t="69546" x="5600700" y="2082800"/>
          <p14:tracePt t="69564" x="5778500" y="2025650"/>
          <p14:tracePt t="69579" x="5918200" y="2012950"/>
          <p14:tracePt t="69596" x="6083300" y="2000250"/>
          <p14:tracePt t="69613" x="6311900" y="2000250"/>
          <p14:tracePt t="69630" x="6521450" y="2000250"/>
          <p14:tracePt t="69646" x="6667500" y="2000250"/>
          <p14:tracePt t="69663" x="6756400" y="2000250"/>
          <p14:tracePt t="69680" x="6851650" y="2000250"/>
          <p14:tracePt t="69697" x="6972300" y="2000250"/>
          <p14:tracePt t="69713" x="7118350" y="2000250"/>
          <p14:tracePt t="69730" x="7264400" y="2012950"/>
          <p14:tracePt t="69746" x="7410450" y="2025650"/>
          <p14:tracePt t="69764" x="7581900" y="2051050"/>
          <p14:tracePt t="69780" x="7664450" y="2063750"/>
          <p14:tracePt t="69797" x="7778750" y="2089150"/>
          <p14:tracePt t="69813" x="7962900" y="2120900"/>
          <p14:tracePt t="69830" x="8178800" y="2159000"/>
          <p14:tracePt t="69846" x="8375650" y="2178050"/>
          <p14:tracePt t="69863" x="8489950" y="2203450"/>
          <p14:tracePt t="69880" x="8559800" y="2209800"/>
          <p14:tracePt t="69897" x="8648700" y="2235200"/>
          <p14:tracePt t="69913" x="8769350" y="2273300"/>
          <p14:tracePt t="69930" x="8915400" y="2317750"/>
          <p14:tracePt t="69946" x="9048750" y="2355850"/>
          <p14:tracePt t="69947" x="9105900" y="2368550"/>
          <p14:tracePt t="69964" x="9175750" y="2393950"/>
          <p14:tracePt t="69980" x="9220200" y="2413000"/>
          <p14:tracePt t="69997" x="9271000" y="2451100"/>
          <p14:tracePt t="70013" x="9391650" y="2520950"/>
          <p14:tracePt t="70030" x="9512300" y="2584450"/>
          <p14:tracePt t="70047" x="9664700" y="2647950"/>
          <p14:tracePt t="70063" x="9759950" y="2686050"/>
          <p14:tracePt t="70080" x="9798050" y="2711450"/>
          <p14:tracePt t="70097" x="9810750" y="2724150"/>
          <p14:tracePt t="70113" x="9848850" y="2781300"/>
          <p14:tracePt t="70130" x="9906000" y="2882900"/>
          <p14:tracePt t="70147" x="9975850" y="3016250"/>
          <p14:tracePt t="70164" x="10064750" y="3200400"/>
          <p14:tracePt t="70180" x="10077450" y="3289300"/>
          <p14:tracePt t="70197" x="10083800" y="3365500"/>
          <p14:tracePt t="70213" x="10083800" y="3473450"/>
          <p14:tracePt t="70231" x="10083800" y="3638550"/>
          <p14:tracePt t="70247" x="10083800" y="3835400"/>
          <p14:tracePt t="70263" x="10083800" y="4051300"/>
          <p14:tracePt t="70280" x="10071100" y="4216400"/>
          <p14:tracePt t="70298" x="10045700" y="4330700"/>
          <p14:tracePt t="70313" x="10007600" y="4445000"/>
          <p14:tracePt t="70330" x="9975850" y="4565650"/>
          <p14:tracePt t="70347" x="9944100" y="4679950"/>
          <p14:tracePt t="70348" x="9937750" y="4737100"/>
          <p14:tracePt t="70365" x="9906000" y="4826000"/>
          <p14:tracePt t="70380" x="9874250" y="4902200"/>
          <p14:tracePt t="70397" x="9836150" y="4972050"/>
          <p14:tracePt t="70414" x="9798050" y="5048250"/>
          <p14:tracePt t="70431" x="9740900" y="5118100"/>
          <p14:tracePt t="70447" x="9696450" y="5187950"/>
          <p14:tracePt t="70464" x="9652000" y="5238750"/>
          <p14:tracePt t="70480" x="9594850" y="5276850"/>
          <p14:tracePt t="70498" x="9518650" y="5302250"/>
          <p14:tracePt t="70514" x="9404350" y="5327650"/>
          <p14:tracePt t="70515" x="9334500" y="5334000"/>
          <p14:tracePt t="70530" x="9271000" y="5353050"/>
          <p14:tracePt t="70547" x="9105900" y="5391150"/>
          <p14:tracePt t="70565" x="9023350" y="5410200"/>
          <p14:tracePt t="70581" x="8934450" y="5435600"/>
          <p14:tracePt t="70597" x="8851900" y="5435600"/>
          <p14:tracePt t="70614" x="8743950" y="5435600"/>
          <p14:tracePt t="70631" x="8604250" y="5435600"/>
          <p14:tracePt t="70647" x="8477250" y="5435600"/>
          <p14:tracePt t="70664" x="8388350" y="5435600"/>
          <p14:tracePt t="70680" x="8312150" y="5435600"/>
          <p14:tracePt t="70698" x="8235950" y="5435600"/>
          <p14:tracePt t="70714" x="8134350" y="5410200"/>
          <p14:tracePt t="70732" x="7937500" y="5391150"/>
          <p14:tracePt t="70747" x="7823200" y="5391150"/>
          <p14:tracePt t="70765" x="7727950" y="5391150"/>
          <p14:tracePt t="70781" x="7645400" y="5391150"/>
          <p14:tracePt t="70797" x="7600950" y="5391150"/>
          <p14:tracePt t="70814" x="7569200" y="5378450"/>
          <p14:tracePt t="70831" x="7524750" y="5372100"/>
          <p14:tracePt t="70847" x="7461250" y="5365750"/>
          <p14:tracePt t="70864" x="7404100" y="5353050"/>
          <p14:tracePt t="70881" x="7378700" y="5353050"/>
          <p14:tracePt t="70898" x="7372350" y="5353050"/>
          <p14:tracePt t="70914" x="7366000" y="5353050"/>
          <p14:tracePt t="71380" x="7359650" y="5346700"/>
          <p14:tracePt t="71387" x="7346950" y="5334000"/>
          <p14:tracePt t="71398" x="7327900" y="5321300"/>
          <p14:tracePt t="71415" x="7283450" y="5276850"/>
          <p14:tracePt t="71431" x="7219950" y="5232400"/>
          <p14:tracePt t="71449" x="7156450" y="5175250"/>
          <p14:tracePt t="71465" x="7118350" y="5137150"/>
          <p14:tracePt t="71481" x="7086600" y="5086350"/>
          <p14:tracePt t="71498" x="7042150" y="4991100"/>
          <p14:tracePt t="71516" x="6934200" y="4724400"/>
          <p14:tracePt t="71531" x="6788150" y="4451350"/>
          <p14:tracePt t="71548" x="6642100" y="4191000"/>
          <p14:tracePt t="71565" x="6572250" y="4013200"/>
          <p14:tracePt t="71582" x="6540500" y="3879850"/>
          <p14:tracePt t="71598" x="6527800" y="3771900"/>
          <p14:tracePt t="71615" x="6527800" y="3670300"/>
          <p14:tracePt t="71631" x="6515100" y="3530600"/>
          <p14:tracePt t="71649" x="6515100" y="3409950"/>
          <p14:tracePt t="71665" x="6515100" y="3308350"/>
          <p14:tracePt t="71681" x="6502400" y="3257550"/>
          <p14:tracePt t="71698" x="6502400" y="3244850"/>
          <p14:tracePt t="71724" x="6502400" y="3238500"/>
          <p14:tracePt t="71739" x="6502400" y="3225800"/>
          <p14:tracePt t="71748" x="6502400" y="3219450"/>
          <p14:tracePt t="71765" x="6502400" y="3200400"/>
          <p14:tracePt t="71996" x="6477000" y="3200400"/>
          <p14:tracePt t="72004" x="6451600" y="3200400"/>
          <p14:tracePt t="72015" x="6413500" y="3200400"/>
          <p14:tracePt t="72032" x="6350000" y="3200400"/>
          <p14:tracePt t="72048" x="6286500" y="3200400"/>
          <p14:tracePt t="72066" x="6229350" y="3181350"/>
          <p14:tracePt t="72082" x="6197600" y="3181350"/>
          <p14:tracePt t="72098" x="6178550" y="3181350"/>
          <p14:tracePt t="72115" x="6134100" y="3175000"/>
          <p14:tracePt t="72133" x="6083300" y="3162300"/>
          <p14:tracePt t="72148" x="6026150" y="3162300"/>
          <p14:tracePt t="72165" x="6007100" y="3155950"/>
          <p14:tracePt t="72220" x="5994400" y="3143250"/>
          <p14:tracePt t="72227" x="5988050" y="3136900"/>
          <p14:tracePt t="72236" x="5969000" y="3124200"/>
          <p14:tracePt t="72249" x="5943600" y="3105150"/>
          <p14:tracePt t="72265" x="5924550" y="3086100"/>
          <p14:tracePt t="72282" x="5918200" y="3079750"/>
          <p14:tracePt t="72300" x="5905500" y="3041650"/>
          <p14:tracePt t="72315" x="5899150" y="2997200"/>
          <p14:tracePt t="72332" x="5892800" y="2933700"/>
          <p14:tracePt t="72349" x="5886450" y="2895600"/>
          <p14:tracePt t="72366" x="5886450" y="2863850"/>
          <p14:tracePt t="72382" x="5886450" y="2832100"/>
          <p14:tracePt t="72399" x="5892800" y="2813050"/>
          <p14:tracePt t="72415" x="5911850" y="2794000"/>
          <p14:tracePt t="72433" x="5943600" y="2768600"/>
          <p14:tracePt t="72449" x="5975350" y="2743200"/>
          <p14:tracePt t="72466" x="6045200" y="2717800"/>
          <p14:tracePt t="72483" x="6134100" y="2698750"/>
          <p14:tracePt t="72500" x="6292850" y="2692400"/>
          <p14:tracePt t="72516" x="6356350" y="2692400"/>
          <p14:tracePt t="72532" x="6394450" y="2692400"/>
          <p14:tracePt t="72549" x="6426200" y="2692400"/>
          <p14:tracePt t="72567" x="6464300" y="2705100"/>
          <p14:tracePt t="72582" x="6540500" y="2743200"/>
          <p14:tracePt t="72599" x="6623050" y="2800350"/>
          <p14:tracePt t="72616" x="6686550" y="2844800"/>
          <p14:tracePt t="72633" x="6731000" y="2882900"/>
          <p14:tracePt t="72649" x="6743700" y="2901950"/>
          <p14:tracePt t="72666" x="6750050" y="2921000"/>
          <p14:tracePt t="72683" x="6756400" y="2940050"/>
          <p14:tracePt t="72700" x="6756400" y="2984500"/>
          <p14:tracePt t="72716" x="6756400" y="3009900"/>
          <p14:tracePt t="72733" x="6756400" y="3035300"/>
          <p14:tracePt t="72749" x="6756400" y="3073400"/>
          <p14:tracePt t="72767" x="6756400" y="3086100"/>
          <p14:tracePt t="72782" x="6756400" y="3117850"/>
          <p14:tracePt t="72799" x="6756400" y="3124200"/>
          <p14:tracePt t="72816" x="6750050" y="3124200"/>
          <p14:tracePt t="72844" x="6750050" y="3130550"/>
          <p14:tracePt t="72869" x="6750050" y="3136900"/>
          <p14:tracePt t="72932" x="6743700" y="3143250"/>
          <p14:tracePt t="72940" x="6737350" y="3155950"/>
          <p14:tracePt t="72949" x="6724650" y="3168650"/>
          <p14:tracePt t="72966" x="6711950" y="3206750"/>
          <p14:tracePt t="72982" x="6692900" y="3263900"/>
          <p14:tracePt t="73000" x="6680200" y="3352800"/>
          <p14:tracePt t="73016" x="6661150" y="3448050"/>
          <p14:tracePt t="73033" x="6654800" y="3524250"/>
          <p14:tracePt t="73049" x="6635750" y="3600450"/>
          <p14:tracePt t="73067" x="6610350" y="3676650"/>
          <p14:tracePt t="73083" x="6597650" y="3752850"/>
          <p14:tracePt t="73084" x="6584950" y="3790950"/>
          <p14:tracePt t="73099" x="6572250" y="3854450"/>
          <p14:tracePt t="73116" x="6553200" y="3905250"/>
          <p14:tracePt t="73134" x="6546850" y="3949700"/>
          <p14:tracePt t="73149" x="6527800" y="4000500"/>
          <p14:tracePt t="73166" x="6521450" y="4019550"/>
          <p14:tracePt t="73188" x="6515100" y="4019550"/>
          <p14:tracePt t="73204" x="6515100" y="4025900"/>
          <p14:tracePt t="73220" x="6515100" y="4032250"/>
          <p14:tracePt t="73233" x="6508750" y="4038600"/>
          <p14:tracePt t="73250" x="6496050" y="4064000"/>
          <p14:tracePt t="73267" x="6489700" y="4083050"/>
          <p14:tracePt t="73283" x="6489700" y="4089400"/>
          <p14:tracePt t="73348" x="6483350" y="4102100"/>
          <p14:tracePt t="73484" x="6477000" y="4108450"/>
          <p14:tracePt t="73500" x="6470650" y="4108450"/>
          <p14:tracePt t="73508" x="6464300" y="4108450"/>
          <p14:tracePt t="73516" x="6451600" y="4108450"/>
          <p14:tracePt t="73533" x="6426200" y="4108450"/>
          <p14:tracePt t="73550" x="6394450" y="4108450"/>
          <p14:tracePt t="73567" x="6362700" y="4108450"/>
          <p14:tracePt t="73583" x="6330950" y="4108450"/>
          <p14:tracePt t="73600" x="6305550" y="4108450"/>
          <p14:tracePt t="73616" x="6273800" y="4108450"/>
          <p14:tracePt t="73634" x="6229350" y="4102100"/>
          <p14:tracePt t="73650" x="6184900" y="4102100"/>
          <p14:tracePt t="73666" x="6140450" y="4089400"/>
          <p14:tracePt t="73683" x="6089650" y="4070350"/>
          <p14:tracePt t="73700" x="6057900" y="4051300"/>
          <p14:tracePt t="73717" x="6038850" y="4038600"/>
          <p14:tracePt t="73733" x="6019800" y="4025900"/>
          <p14:tracePt t="73750" x="6000750" y="4006850"/>
          <p14:tracePt t="73768" x="5981700" y="3994150"/>
          <p14:tracePt t="73783" x="5969000" y="3981450"/>
          <p14:tracePt t="73804" x="5962650" y="3975100"/>
          <p14:tracePt t="73820" x="5962650" y="3968750"/>
          <p14:tracePt t="73836" x="5962650" y="3949700"/>
          <p14:tracePt t="73850" x="5956300" y="3943350"/>
          <p14:tracePt t="73867" x="5956300" y="3924300"/>
          <p14:tracePt t="73884" x="5956300" y="3892550"/>
          <p14:tracePt t="73901" x="5956300" y="3860800"/>
          <p14:tracePt t="73917" x="5956300" y="3841750"/>
          <p14:tracePt t="73933" x="5956300" y="3822700"/>
          <p14:tracePt t="73950" x="5962650" y="3816350"/>
          <p14:tracePt t="73968" x="5981700" y="3797300"/>
          <p14:tracePt t="73983" x="6000750" y="3778250"/>
          <p14:tracePt t="74000" x="6026150" y="3765550"/>
          <p14:tracePt t="74017" x="6045200" y="3759200"/>
          <p14:tracePt t="74034" x="6057900" y="3752850"/>
          <p14:tracePt t="74050" x="6076950" y="3740150"/>
          <p14:tracePt t="74067" x="6108700" y="3727450"/>
          <p14:tracePt t="74084" x="6153150" y="3721100"/>
          <p14:tracePt t="74101" x="6178550" y="3721100"/>
          <p14:tracePt t="74117" x="6210300" y="3721100"/>
          <p14:tracePt t="74134" x="6261100" y="3721100"/>
          <p14:tracePt t="74151" x="6337300" y="3721100"/>
          <p14:tracePt t="74168" x="6400800" y="3733800"/>
          <p14:tracePt t="74184" x="6426200" y="3733800"/>
          <p14:tracePt t="74200" x="6445250" y="3733800"/>
          <p14:tracePt t="74217" x="6451600" y="3733800"/>
          <p14:tracePt t="74235" x="6483350" y="3746500"/>
          <p14:tracePt t="74250" x="6521450" y="3759200"/>
          <p14:tracePt t="74267" x="6578600" y="3784600"/>
          <p14:tracePt t="74284" x="6654800" y="3829050"/>
          <p14:tracePt t="74301" x="6654800" y="3835400"/>
          <p14:tracePt t="74325" x="6667500" y="3835400"/>
          <p14:tracePt t="74334" x="6667500" y="3841750"/>
          <p14:tracePt t="74351" x="6673850" y="3860800"/>
          <p14:tracePt t="74368" x="6686550" y="3879850"/>
          <p14:tracePt t="74384" x="6692900" y="3905250"/>
          <p14:tracePt t="74401" x="6692900" y="3943350"/>
          <p14:tracePt t="74417" x="6692900" y="3975100"/>
          <p14:tracePt t="74435" x="6692900" y="3994150"/>
          <p14:tracePt t="74436" x="6692900" y="4013200"/>
          <p14:tracePt t="74451" x="6692900" y="4019550"/>
          <p14:tracePt t="74467" x="6692900" y="4038600"/>
          <p14:tracePt t="74468" x="6692900" y="4051300"/>
          <p14:tracePt t="74484" x="6692900" y="4064000"/>
          <p14:tracePt t="74502" x="6692900" y="4070350"/>
          <p14:tracePt t="74517" x="6686550" y="4083050"/>
          <p14:tracePt t="74534" x="6680200" y="4089400"/>
          <p14:tracePt t="74551" x="6654800" y="4102100"/>
          <p14:tracePt t="74568" x="6629400" y="4121150"/>
          <p14:tracePt t="74584" x="6610350" y="4127500"/>
          <p14:tracePt t="74601" x="6604000" y="4133850"/>
          <p14:tracePt t="74618" x="6597650" y="4140200"/>
          <p14:tracePt t="74635" x="6584950" y="4140200"/>
          <p14:tracePt t="74636" x="6559550" y="4146550"/>
          <p14:tracePt t="74651" x="6540500" y="4146550"/>
          <p14:tracePt t="74668" x="6438900" y="4165600"/>
          <p14:tracePt t="74684" x="6394450" y="4171950"/>
          <p14:tracePt t="74701" x="6369050" y="4178300"/>
          <p14:tracePt t="74717" x="6343650" y="4178300"/>
          <p14:tracePt t="74734" x="6292850" y="4178300"/>
          <p14:tracePt t="74751" x="6210300" y="4152900"/>
          <p14:tracePt t="74769" x="6096000" y="4121150"/>
          <p14:tracePt t="74784" x="6013450" y="4095750"/>
          <p14:tracePt t="74801" x="5969000" y="4083050"/>
          <p14:tracePt t="74818" x="5949950" y="4076700"/>
          <p14:tracePt t="74835" x="5937250" y="4064000"/>
          <p14:tracePt t="74836" x="5930900" y="4051300"/>
          <p14:tracePt t="74851" x="5924550" y="4038600"/>
          <p14:tracePt t="74868" x="5892800" y="3981450"/>
          <p14:tracePt t="74884" x="5880100" y="3956050"/>
          <p14:tracePt t="74902" x="5867400" y="3911600"/>
          <p14:tracePt t="74918" x="5867400" y="3879850"/>
          <p14:tracePt t="74935" x="5867400" y="3829050"/>
          <p14:tracePt t="74951" x="5892800" y="3784600"/>
          <p14:tracePt t="74969" x="5930900" y="3733800"/>
          <p14:tracePt t="74984" x="5994400" y="3702050"/>
          <p14:tracePt t="75001" x="6070600" y="3676650"/>
          <p14:tracePt t="75018" x="6172200" y="3676650"/>
          <p14:tracePt t="75036" x="6343650" y="3708400"/>
          <p14:tracePt t="75051" x="6381750" y="3721100"/>
          <p14:tracePt t="75068" x="6451600" y="3771900"/>
          <p14:tracePt t="75084" x="6470650" y="3810000"/>
          <p14:tracePt t="75102" x="6483350" y="3841750"/>
          <p14:tracePt t="75118" x="6496050" y="3879850"/>
          <p14:tracePt t="75134" x="6496050" y="3917950"/>
          <p14:tracePt t="75152" x="6502400" y="3949700"/>
          <p14:tracePt t="75169" x="6502400" y="3962400"/>
          <p14:tracePt t="75185" x="6502400" y="3968750"/>
          <p14:tracePt t="75201" x="6502400" y="3981450"/>
          <p14:tracePt t="75218" x="6502400" y="3994150"/>
          <p14:tracePt t="75236" x="6502400" y="4000500"/>
          <p14:tracePt t="75525" x="6508750" y="4000500"/>
          <p14:tracePt t="75534" x="6521450" y="4000500"/>
          <p14:tracePt t="75540" x="6546850" y="4000500"/>
          <p14:tracePt t="75552" x="6578600" y="4000500"/>
          <p14:tracePt t="75568" x="6635750" y="4000500"/>
          <p14:tracePt t="75585" x="6692900" y="3987800"/>
          <p14:tracePt t="75603" x="6724650" y="3981450"/>
          <p14:tracePt t="75618" x="6737350" y="3975100"/>
          <p14:tracePt t="75635" x="6756400" y="3968750"/>
          <p14:tracePt t="75652" x="6813550" y="3968750"/>
          <p14:tracePt t="75670" x="6864350" y="3968750"/>
          <p14:tracePt t="75685" x="6921500" y="3956050"/>
          <p14:tracePt t="75702" x="6946900" y="3949700"/>
          <p14:tracePt t="75718" x="6978650" y="3943350"/>
          <p14:tracePt t="75736" x="7016750" y="3943350"/>
          <p14:tracePt t="75752" x="7067550" y="3937000"/>
          <p14:tracePt t="75769" x="7124700" y="3937000"/>
          <p14:tracePt t="75785" x="7181850" y="3937000"/>
          <p14:tracePt t="75803" x="7219950" y="3930650"/>
          <p14:tracePt t="75819" x="7226300" y="3930650"/>
          <p14:tracePt t="75860" x="7232650" y="3930650"/>
          <p14:tracePt t="75884" x="7239000" y="3930650"/>
          <p14:tracePt t="76293" x="7245350" y="3930650"/>
          <p14:tracePt t="76300" x="7270750" y="3930650"/>
          <p14:tracePt t="76308" x="7321550" y="3930650"/>
          <p14:tracePt t="76319" x="7385050" y="3930650"/>
          <p14:tracePt t="76336" x="7531100" y="3930650"/>
          <p14:tracePt t="76353" x="7702550" y="3930650"/>
          <p14:tracePt t="76370" x="7918450" y="3949700"/>
          <p14:tracePt t="76386" x="8077200" y="3968750"/>
          <p14:tracePt t="76403" x="8159750" y="3968750"/>
          <p14:tracePt t="76419" x="8235950" y="3968750"/>
          <p14:tracePt t="76420" x="8286750" y="3968750"/>
          <p14:tracePt t="76436" x="8420100" y="3968750"/>
          <p14:tracePt t="76453" x="8572500" y="3968750"/>
          <p14:tracePt t="76469" x="8712200" y="3968750"/>
          <p14:tracePt t="76486" x="8794750" y="3968750"/>
          <p14:tracePt t="76503" x="8801100" y="3968750"/>
          <p14:tracePt t="76677" x="8801100" y="3975100"/>
          <p14:tracePt t="76684" x="8807450" y="3981450"/>
          <p14:tracePt t="76693" x="8807450" y="3987800"/>
          <p14:tracePt t="76703" x="8807450" y="3994150"/>
          <p14:tracePt t="76720" x="8807450" y="4013200"/>
          <p14:tracePt t="76736" x="8807450" y="4032250"/>
          <p14:tracePt t="76754" x="8807450" y="4057650"/>
          <p14:tracePt t="76770" x="8794750" y="4076700"/>
          <p14:tracePt t="76786" x="8775700" y="4095750"/>
          <p14:tracePt t="76803" x="8763000" y="4102100"/>
          <p14:tracePt t="76821" x="8686800" y="4127500"/>
          <p14:tracePt t="76836" x="8604250" y="4140200"/>
          <p14:tracePt t="76853" x="8528050" y="4152900"/>
          <p14:tracePt t="76870" x="8470900" y="4152900"/>
          <p14:tracePt t="76887" x="8445500" y="4152900"/>
          <p14:tracePt t="76903" x="8426450" y="4140200"/>
          <p14:tracePt t="76920" x="8407400" y="4121150"/>
          <p14:tracePt t="76936" x="8369300" y="4095750"/>
          <p14:tracePt t="76954" x="8343900" y="4064000"/>
          <p14:tracePt t="76970" x="8318500" y="4025900"/>
          <p14:tracePt t="76987" x="8299450" y="3968750"/>
          <p14:tracePt t="77003" x="8280400" y="3917950"/>
          <p14:tracePt t="77021" x="8267700" y="3848100"/>
          <p14:tracePt t="77036" x="8267700" y="3803650"/>
          <p14:tracePt t="77053" x="8267700" y="3765550"/>
          <p14:tracePt t="77070" x="8267700" y="3733800"/>
          <p14:tracePt t="77087" x="8299450" y="3683000"/>
          <p14:tracePt t="77103" x="8318500" y="3632200"/>
          <p14:tracePt t="77120" x="8350250" y="3581400"/>
          <p14:tracePt t="77136" x="8375650" y="3562350"/>
          <p14:tracePt t="77154" x="8413750" y="3530600"/>
          <p14:tracePt t="77170" x="8464550" y="3511550"/>
          <p14:tracePt t="77186" x="8534400" y="3492500"/>
          <p14:tracePt t="77203" x="8636000" y="3473450"/>
          <p14:tracePt t="77221" x="8788400" y="3473450"/>
          <p14:tracePt t="77236" x="8896350" y="3473450"/>
          <p14:tracePt t="77253" x="9023350" y="3473450"/>
          <p14:tracePt t="77270" x="9131300" y="3473450"/>
          <p14:tracePt t="77287" x="9245600" y="3473450"/>
          <p14:tracePt t="77303" x="9340850" y="3498850"/>
          <p14:tracePt t="77320" x="9436100" y="3524250"/>
          <p14:tracePt t="77337" x="9518650" y="3575050"/>
          <p14:tracePt t="77355" x="9594850" y="3632200"/>
          <p14:tracePt t="77370" x="9645650" y="3670300"/>
          <p14:tracePt t="77387" x="9677400" y="3702050"/>
          <p14:tracePt t="77404" x="9696450" y="3727450"/>
          <p14:tracePt t="77404" x="9709150" y="3759200"/>
          <p14:tracePt t="77421" x="9728200" y="3797300"/>
          <p14:tracePt t="77437" x="9734550" y="3854450"/>
          <p14:tracePt t="77454" x="9747250" y="3886200"/>
          <p14:tracePt t="77470" x="9747250" y="3917950"/>
          <p14:tracePt t="77488" x="9747250" y="3962400"/>
          <p14:tracePt t="77504" x="9747250" y="4006850"/>
          <p14:tracePt t="77520" x="9734550" y="4064000"/>
          <p14:tracePt t="77537" x="9721850" y="4102100"/>
          <p14:tracePt t="77555" x="9715500" y="4133850"/>
          <p14:tracePt t="77570" x="9690100" y="4159250"/>
          <p14:tracePt t="77587" x="9671050" y="4184650"/>
          <p14:tracePt t="77604" x="9607550" y="4235450"/>
          <p14:tracePt t="77621" x="9550400" y="4273550"/>
          <p14:tracePt t="77637" x="9518650" y="4298950"/>
          <p14:tracePt t="77654" x="9493250" y="4318000"/>
          <p14:tracePt t="77670" x="9461500" y="4324350"/>
          <p14:tracePt t="77688" x="9417050" y="4337050"/>
          <p14:tracePt t="77704" x="9366250" y="4349750"/>
          <p14:tracePt t="77721" x="9296400" y="4356100"/>
          <p14:tracePt t="77737" x="9226550" y="4362450"/>
          <p14:tracePt t="77755" x="9163050" y="4362450"/>
          <p14:tracePt t="77771" x="9112250" y="4362450"/>
          <p14:tracePt t="77787" x="9074150" y="4362450"/>
          <p14:tracePt t="77804" x="9048750" y="4362450"/>
          <p14:tracePt t="77822" x="9042400" y="4362450"/>
          <p14:tracePt t="78028" x="9017000" y="4362450"/>
          <p14:tracePt t="78036" x="8947150" y="4362450"/>
          <p14:tracePt t="78044" x="8864600" y="4362450"/>
          <p14:tracePt t="78054" x="8724900" y="4362450"/>
          <p14:tracePt t="78071" x="8356600" y="4406900"/>
          <p14:tracePt t="78087" x="7943850" y="4470400"/>
          <p14:tracePt t="78105" x="7524750" y="4527550"/>
          <p14:tracePt t="78121" x="7086600" y="4591050"/>
          <p14:tracePt t="78137" x="6845300" y="4654550"/>
          <p14:tracePt t="78154" x="6737350" y="4699000"/>
          <p14:tracePt t="78172" x="6635750" y="4775200"/>
          <p14:tracePt t="78187" x="6623050" y="4787900"/>
          <p14:tracePt t="78204" x="6591300" y="4851400"/>
          <p14:tracePt t="78221" x="6578600" y="4889500"/>
          <p14:tracePt t="78238" x="6572250" y="4927600"/>
          <p14:tracePt t="78254" x="6565900" y="4959350"/>
          <p14:tracePt t="78271" x="6565900" y="4984750"/>
          <p14:tracePt t="78288" x="6553200" y="5010150"/>
          <p14:tracePt t="78305" x="6540500" y="5035550"/>
          <p14:tracePt t="78322" x="6508750" y="5073650"/>
          <p14:tracePt t="78338" x="6470650" y="5111750"/>
          <p14:tracePt t="78355" x="6426200" y="5149850"/>
          <p14:tracePt t="78372" x="6350000" y="5213350"/>
          <p14:tracePt t="78388" x="6330950" y="5226050"/>
          <p14:tracePt t="78404" x="6318250" y="5245100"/>
          <p14:tracePt t="78428" x="6305550" y="5245100"/>
          <p14:tracePt t="78438" x="6299200" y="5245100"/>
          <p14:tracePt t="78455" x="6254750" y="5245100"/>
          <p14:tracePt t="78471" x="6191250" y="5264150"/>
          <p14:tracePt t="78488" x="6127750" y="5264150"/>
          <p14:tracePt t="78505" x="6096000" y="5264150"/>
          <p14:tracePt t="78521" x="6070600" y="5264150"/>
          <p14:tracePt t="78538" x="6045200" y="5251450"/>
          <p14:tracePt t="78555" x="6007100" y="5226050"/>
          <p14:tracePt t="78572" x="5943600" y="5187950"/>
          <p14:tracePt t="78572" x="5905500" y="5168900"/>
          <p14:tracePt t="78588" x="5848350" y="5143500"/>
          <p14:tracePt t="78605" x="5822950" y="5111750"/>
          <p14:tracePt t="78621" x="5803900" y="5073650"/>
          <p14:tracePt t="78638" x="5791200" y="5029200"/>
          <p14:tracePt t="78655" x="5772150" y="4984750"/>
          <p14:tracePt t="78671" x="5759450" y="4940300"/>
          <p14:tracePt t="78688" x="5759450" y="4908550"/>
          <p14:tracePt t="78705" x="5753100" y="4870450"/>
          <p14:tracePt t="78721" x="5753100" y="4838700"/>
          <p14:tracePt t="78738" x="5753100" y="4794250"/>
          <p14:tracePt t="78755" x="5753100" y="4749800"/>
          <p14:tracePt t="78772" x="5753100" y="4730750"/>
          <p14:tracePt t="78772" x="5753100" y="4718050"/>
          <p14:tracePt t="78788" x="5759450" y="4686300"/>
          <p14:tracePt t="78805" x="5772150" y="4667250"/>
          <p14:tracePt t="78821" x="5797550" y="4641850"/>
          <p14:tracePt t="78839" x="5842000" y="4597400"/>
          <p14:tracePt t="78855" x="5905500" y="4540250"/>
          <p14:tracePt t="78872" x="5962650" y="4495800"/>
          <p14:tracePt t="78888" x="5994400" y="4470400"/>
          <p14:tracePt t="78906" x="6007100" y="4457700"/>
          <p14:tracePt t="78922" x="6026150" y="4451350"/>
          <p14:tracePt t="78939" x="6076950" y="4451350"/>
          <p14:tracePt t="78955" x="6172200" y="4451350"/>
          <p14:tracePt t="78973" x="6350000" y="4451350"/>
          <p14:tracePt t="78988" x="6407150" y="4451350"/>
          <p14:tracePt t="79006" x="6445250" y="4457700"/>
          <p14:tracePt t="79022" x="6470650" y="4457700"/>
          <p14:tracePt t="79039" x="6502400" y="4470400"/>
          <p14:tracePt t="79055" x="6553200" y="4489450"/>
          <p14:tracePt t="79072" x="6604000" y="4508500"/>
          <p14:tracePt t="79088" x="6642100" y="4540250"/>
          <p14:tracePt t="79106" x="6680200" y="4578350"/>
          <p14:tracePt t="79122" x="6711950" y="4629150"/>
          <p14:tracePt t="79138" x="6762750" y="4705350"/>
          <p14:tracePt t="79155" x="6813550" y="4781550"/>
          <p14:tracePt t="79157" x="6832600" y="4819650"/>
          <p14:tracePt t="79173" x="6851650" y="4864100"/>
          <p14:tracePt t="79189" x="6858000" y="4895850"/>
          <p14:tracePt t="79205" x="6864350" y="4921250"/>
          <p14:tracePt t="79222" x="6864350" y="4953000"/>
          <p14:tracePt t="79239" x="6864350" y="4991100"/>
          <p14:tracePt t="79255" x="6864350" y="5035550"/>
          <p14:tracePt t="79272" x="6851650" y="5086350"/>
          <p14:tracePt t="79289" x="6838950" y="5124450"/>
          <p14:tracePt t="79306" x="6807200" y="5156200"/>
          <p14:tracePt t="79322" x="6788150" y="5175250"/>
          <p14:tracePt t="79339" x="6750050" y="5200650"/>
          <p14:tracePt t="79355" x="6711950" y="5213350"/>
          <p14:tracePt t="79356" x="6705600" y="5226050"/>
          <p14:tracePt t="79373" x="6680200" y="5238750"/>
          <p14:tracePt t="79389" x="6648450" y="5245100"/>
          <p14:tracePt t="79406" x="6591300" y="5245100"/>
          <p14:tracePt t="79422" x="6521450" y="5245100"/>
          <p14:tracePt t="79440" x="6445250" y="5245100"/>
          <p14:tracePt t="79455" x="6388100" y="5245100"/>
          <p14:tracePt t="79472" x="6350000" y="5245100"/>
          <p14:tracePt t="79489" x="6337300" y="5245100"/>
          <p14:tracePt t="79516" x="6330950" y="5245100"/>
          <p14:tracePt t="79524" x="6324600" y="5245100"/>
          <p14:tracePt t="79539" x="6318250" y="5245100"/>
          <p14:tracePt t="79556" x="6273800" y="5238750"/>
          <p14:tracePt t="79557" x="6254750" y="5226050"/>
          <p14:tracePt t="79573" x="6229350" y="5207000"/>
          <p14:tracePt t="79589" x="6216650" y="5194300"/>
          <p14:tracePt t="79605" x="6210300" y="5175250"/>
          <p14:tracePt t="79622" x="6191250" y="5156200"/>
          <p14:tracePt t="79640" x="6165850" y="5118100"/>
          <p14:tracePt t="79656" x="6146800" y="5073650"/>
          <p14:tracePt t="79672" x="6121400" y="5022850"/>
          <p14:tracePt t="79689" x="6089650" y="4965700"/>
          <p14:tracePt t="79707" x="6076950" y="4914900"/>
          <p14:tracePt t="79722" x="6076950" y="4870450"/>
          <p14:tracePt t="79739" x="6076950" y="4819650"/>
          <p14:tracePt t="79756" x="6076950" y="4749800"/>
          <p14:tracePt t="79756" x="6083300" y="4699000"/>
          <p14:tracePt t="79774" x="6115050" y="4622800"/>
          <p14:tracePt t="79789" x="6165850" y="4565650"/>
          <p14:tracePt t="79806" x="6261100" y="4521200"/>
          <p14:tracePt t="79822" x="6375400" y="4483100"/>
          <p14:tracePt t="79840" x="6470650" y="4464050"/>
          <p14:tracePt t="79856" x="6515100" y="4464050"/>
          <p14:tracePt t="79873" x="6553200" y="4464050"/>
          <p14:tracePt t="79889" x="6610350" y="4489450"/>
          <p14:tracePt t="79907" x="6648450" y="4514850"/>
          <p14:tracePt t="79923" x="6699250" y="4572000"/>
          <p14:tracePt t="79939" x="6731000" y="4641850"/>
          <p14:tracePt t="79957" x="6750050" y="4768850"/>
          <p14:tracePt t="79973" x="6750050" y="4857750"/>
          <p14:tracePt t="79989" x="6737350" y="4959350"/>
          <p14:tracePt t="80006" x="6711950" y="5048250"/>
          <p14:tracePt t="80023" x="6686550" y="5111750"/>
          <p14:tracePt t="80040" x="6673850" y="5156200"/>
          <p14:tracePt t="80056" x="6667500" y="5168900"/>
          <p14:tracePt t="80073" x="6667500" y="5175250"/>
          <p14:tracePt t="80189" x="6667500" y="5168900"/>
          <p14:tracePt t="80197" x="6667500" y="5156200"/>
          <p14:tracePt t="80206" x="6680200" y="5143500"/>
          <p14:tracePt t="80223" x="6686550" y="5137150"/>
          <p14:tracePt t="80240" x="6699250" y="5124450"/>
          <p14:tracePt t="80257" x="6711950" y="5118100"/>
          <p14:tracePt t="80273" x="6743700" y="5105400"/>
          <p14:tracePt t="80289" x="6800850" y="5092700"/>
          <p14:tracePt t="80306" x="6896100" y="5080000"/>
          <p14:tracePt t="80324" x="6985000" y="5080000"/>
          <p14:tracePt t="80340" x="7029450" y="5073650"/>
          <p14:tracePt t="80356" x="7061200" y="5073650"/>
          <p14:tracePt t="80373" x="7092950" y="5073650"/>
          <p14:tracePt t="80390" x="7162800" y="5073650"/>
          <p14:tracePt t="80407" x="7277100" y="5073650"/>
          <p14:tracePt t="80423" x="7410450" y="5073650"/>
          <p14:tracePt t="80440" x="7537450" y="5073650"/>
          <p14:tracePt t="80458" x="7600950" y="5073650"/>
          <p14:tracePt t="80473" x="7626350" y="5073650"/>
          <p14:tracePt t="80490" x="7670800" y="5067300"/>
          <p14:tracePt t="80506" x="7740650" y="5060950"/>
          <p14:tracePt t="80524" x="7823200" y="5060950"/>
          <p14:tracePt t="80524" x="7874000" y="5060950"/>
          <p14:tracePt t="80540" x="7912100" y="5060950"/>
          <p14:tracePt t="80557" x="7994650" y="5048250"/>
          <p14:tracePt t="80573" x="8020050" y="5035550"/>
          <p14:tracePt t="80591" x="8051800" y="5035550"/>
          <p14:tracePt t="80607" x="8077200" y="5035550"/>
          <p14:tracePt t="80623" x="8115300" y="5035550"/>
          <p14:tracePt t="80640" x="8185150" y="5035550"/>
          <p14:tracePt t="80658" x="8248650" y="5022850"/>
          <p14:tracePt t="80673" x="8280400" y="5016500"/>
          <p14:tracePt t="80690" x="8324850" y="5010150"/>
          <p14:tracePt t="80707" x="8413750" y="5010150"/>
          <p14:tracePt t="80724" x="8591550" y="5010150"/>
          <p14:tracePt t="80740" x="8655050" y="5010150"/>
          <p14:tracePt t="80757" x="8813800" y="4978400"/>
          <p14:tracePt t="80773" x="8877300" y="4959350"/>
          <p14:tracePt t="80791" x="8921750" y="4953000"/>
          <p14:tracePt t="80807" x="8985250" y="4946650"/>
          <p14:tracePt t="80823" x="9055100" y="4946650"/>
          <p14:tracePt t="80840" x="9137650" y="4946650"/>
          <p14:tracePt t="80858" x="9207500" y="4946650"/>
          <p14:tracePt t="80873" x="9264650" y="4946650"/>
          <p14:tracePt t="80890" x="9315450" y="4946650"/>
          <p14:tracePt t="80907" x="9372600" y="4946650"/>
          <p14:tracePt t="80925" x="9467850" y="4946650"/>
          <p14:tracePt t="80940" x="9493250" y="4946650"/>
          <p14:tracePt t="80957" x="9556750" y="4946650"/>
          <p14:tracePt t="80973" x="9575800" y="4946650"/>
          <p14:tracePt t="80991" x="9594850" y="4946650"/>
          <p14:tracePt t="81007" x="9620250" y="4946650"/>
          <p14:tracePt t="81024" x="9645650" y="4953000"/>
          <p14:tracePt t="81040" x="9652000" y="4953000"/>
          <p14:tracePt t="81059" x="9671050" y="4953000"/>
          <p14:tracePt t="81074" x="9677400" y="4959350"/>
          <p14:tracePt t="81117" x="9683750" y="4959350"/>
          <p14:tracePt t="81125" x="9690100" y="4959350"/>
          <p14:tracePt t="81133" x="9702800" y="4965700"/>
          <p14:tracePt t="81140" x="9721850" y="4972050"/>
          <p14:tracePt t="81158" x="9740900" y="4972050"/>
          <p14:tracePt t="81174" x="9747250" y="4972050"/>
          <p14:tracePt t="81221" x="9753600" y="4972050"/>
          <p14:tracePt t="81229" x="9779000" y="4978400"/>
          <p14:tracePt t="81240" x="9804400" y="4978400"/>
          <p14:tracePt t="81257" x="9880600" y="4997450"/>
          <p14:tracePt t="81274" x="9944100" y="4997450"/>
          <p14:tracePt t="81291" x="9963150" y="5003800"/>
          <p14:tracePt t="81307" x="9969500" y="5003800"/>
          <p14:tracePt t="81333" x="9975850" y="5003800"/>
          <p14:tracePt t="81341" x="9988550" y="5003800"/>
          <p14:tracePt t="81359" x="10033000" y="5010150"/>
          <p14:tracePt t="81374" x="10052050" y="5010150"/>
          <p14:tracePt t="81390" x="10058400" y="5010150"/>
          <p14:tracePt t="81453" x="10064750" y="5010150"/>
          <p14:tracePt t="81469" x="10071100" y="5010150"/>
          <p14:tracePt t="81477" x="10077450" y="5010150"/>
          <p14:tracePt t="81491" x="10083800" y="5010150"/>
          <p14:tracePt t="81507" x="10096500" y="5010150"/>
          <p14:tracePt t="81525" x="10109200" y="4997450"/>
          <p14:tracePt t="81541" x="10121900" y="4984750"/>
          <p14:tracePt t="81558" x="10140950" y="4972050"/>
          <p14:tracePt t="81574" x="10153650" y="4965700"/>
          <p14:tracePt t="81592" x="10179050" y="4946650"/>
          <p14:tracePt t="81607" x="10179050" y="4914900"/>
          <p14:tracePt t="81624" x="10191750" y="4870450"/>
          <p14:tracePt t="81641" x="10210800" y="4806950"/>
          <p14:tracePt t="81659" x="10229850" y="4743450"/>
          <p14:tracePt t="81674" x="10242550" y="4686300"/>
          <p14:tracePt t="81691" x="10255250" y="4635500"/>
          <p14:tracePt t="81707" x="10255250" y="4591050"/>
          <p14:tracePt t="81726" x="10255250" y="4521200"/>
          <p14:tracePt t="81741" x="10267950" y="4476750"/>
          <p14:tracePt t="81758" x="10274300" y="4438650"/>
          <p14:tracePt t="81774" x="10287000" y="4381500"/>
          <p14:tracePt t="81792" x="10306050" y="4311650"/>
          <p14:tracePt t="81808" x="10325100" y="4210050"/>
          <p14:tracePt t="81824" x="10325100" y="4127500"/>
          <p14:tracePt t="81841" x="10325100" y="4064000"/>
          <p14:tracePt t="81858" x="10331450" y="4032250"/>
          <p14:tracePt t="81874" x="10331450" y="4019550"/>
          <p14:tracePt t="81917" x="10331450" y="4013200"/>
          <p14:tracePt t="81926" x="10337800" y="4013200"/>
          <p14:tracePt t="81933" x="10337800" y="4006850"/>
          <p14:tracePt t="81941" x="10337800" y="4000500"/>
          <p14:tracePt t="81958" x="10337800" y="3987800"/>
          <p14:tracePt t="81974" x="10337800" y="3981450"/>
          <p14:tracePt t="82117" x="10325100" y="3981450"/>
          <p14:tracePt t="82125" x="10306050" y="3981450"/>
          <p14:tracePt t="82133" x="10287000" y="3987800"/>
          <p14:tracePt t="82141" x="10255250" y="3987800"/>
          <p14:tracePt t="82158" x="10121900" y="3987800"/>
          <p14:tracePt t="82175" x="10001250" y="3987800"/>
          <p14:tracePt t="82192" x="9912350" y="3987800"/>
          <p14:tracePt t="82208" x="9874250" y="3987800"/>
          <p14:tracePt t="82421" x="9880600" y="3987800"/>
          <p14:tracePt t="82429" x="9886950" y="3987800"/>
          <p14:tracePt t="82557" x="9893300" y="3987800"/>
          <p14:tracePt t="82573" x="9899650" y="3987800"/>
          <p14:tracePt t="82821" x="9906000" y="3987800"/>
          <p14:tracePt t="82829" x="9918700" y="3987800"/>
          <p14:tracePt t="82842" x="9925050" y="3987800"/>
          <p14:tracePt t="82859" x="9963150" y="3987800"/>
          <p14:tracePt t="82875" x="10013950" y="3987800"/>
          <p14:tracePt t="82893" x="10071100" y="3987800"/>
          <p14:tracePt t="82909" x="10083800" y="3987800"/>
          <p14:tracePt t="82933" x="10090150" y="3987800"/>
          <p14:tracePt t="82943" x="10096500" y="3987800"/>
          <p14:tracePt t="82960" x="10128250" y="3987800"/>
          <p14:tracePt t="82975" x="10191750" y="3987800"/>
          <p14:tracePt t="82992" x="10261600" y="3987800"/>
          <p14:tracePt t="83009" x="10325100" y="3987800"/>
          <p14:tracePt t="83026" x="10401300" y="3987800"/>
          <p14:tracePt t="83042" x="10471150" y="3987800"/>
          <p14:tracePt t="83059" x="10509250" y="3981450"/>
          <p14:tracePt t="83075" x="10541000" y="3968750"/>
          <p14:tracePt t="83093" x="10598150" y="3962400"/>
          <p14:tracePt t="83109" x="10668000" y="3962400"/>
          <p14:tracePt t="83125" x="10725150" y="3962400"/>
          <p14:tracePt t="83143" x="10782300" y="3962400"/>
          <p14:tracePt t="83160" x="10826750" y="3962400"/>
          <p14:tracePt t="83176" x="10858500" y="3962400"/>
          <p14:tracePt t="83192" x="10883900" y="3962400"/>
          <p14:tracePt t="83209" x="10922000" y="3962400"/>
          <p14:tracePt t="83226" x="10998200" y="3968750"/>
          <p14:tracePt t="83242" x="11131550" y="4006850"/>
          <p14:tracePt t="83259" x="11271250" y="4032250"/>
          <p14:tracePt t="83276" x="11391900" y="4057650"/>
          <p14:tracePt t="83294" x="11468100" y="4064000"/>
          <p14:tracePt t="83333" x="11468100" y="4070350"/>
          <p14:tracePt t="83341" x="11474450" y="4076700"/>
          <p14:tracePt t="83349" x="11474450" y="4095750"/>
          <p14:tracePt t="83360" x="11474450" y="4108450"/>
          <p14:tracePt t="83376" x="11474450" y="4133850"/>
          <p14:tracePt t="83392" x="11474450" y="4159250"/>
          <p14:tracePt t="83409" x="11468100" y="4184650"/>
          <p14:tracePt t="83427" x="11461750" y="4191000"/>
          <p14:tracePt t="83477" x="11449050" y="4197350"/>
          <p14:tracePt t="83485" x="11423650" y="4197350"/>
          <p14:tracePt t="83493" x="11385550" y="4197350"/>
          <p14:tracePt t="83509" x="11290300" y="4184650"/>
          <p14:tracePt t="83526" x="11220450" y="4159250"/>
          <p14:tracePt t="83542" x="11182350" y="4133850"/>
          <p14:tracePt t="83560" x="11150600" y="4083050"/>
          <p14:tracePt t="83576" x="11125200" y="4013200"/>
          <p14:tracePt t="83593" x="11099800" y="3962400"/>
          <p14:tracePt t="83609" x="11087100" y="3905250"/>
          <p14:tracePt t="83627" x="11087100" y="3879850"/>
          <p14:tracePt t="83643" x="11087100" y="3841750"/>
          <p14:tracePt t="83659" x="11099800" y="3778250"/>
          <p14:tracePt t="83676" x="11131550" y="3702050"/>
          <p14:tracePt t="83677" x="11156950" y="3670300"/>
          <p14:tracePt t="83693" x="11182350" y="3619500"/>
          <p14:tracePt t="83709" x="11220450" y="3568700"/>
          <p14:tracePt t="83726" x="11245850" y="3549650"/>
          <p14:tracePt t="83743" x="11277600" y="3536950"/>
          <p14:tracePt t="83761" x="11303000" y="3530600"/>
          <p14:tracePt t="83776" x="11328400" y="3530600"/>
          <p14:tracePt t="83793" x="11360150" y="3530600"/>
          <p14:tracePt t="83809" x="11417300" y="3543300"/>
          <p14:tracePt t="83827" x="11474450" y="3575050"/>
          <p14:tracePt t="83843" x="11506200" y="3594100"/>
          <p14:tracePt t="83860" x="11525250" y="3625850"/>
          <p14:tracePt t="83876" x="11550650" y="3663950"/>
          <p14:tracePt t="83877" x="11557000" y="3695700"/>
          <p14:tracePt t="83894" x="11576050" y="3746500"/>
          <p14:tracePt t="83910" x="11582400" y="3797300"/>
          <p14:tracePt t="83926" x="11595100" y="3854450"/>
          <p14:tracePt t="83943" x="11595100" y="3911600"/>
          <p14:tracePt t="83961" x="11595100" y="3975100"/>
          <p14:tracePt t="83976" x="11576050" y="4025900"/>
          <p14:tracePt t="83993" x="11569700" y="4044950"/>
          <p14:tracePt t="84010" x="11557000" y="4057650"/>
          <p14:tracePt t="84027" x="11550650" y="4064000"/>
          <p14:tracePt t="84044" x="11544300" y="4070350"/>
          <p14:tracePt t="84060" x="11531600" y="4089400"/>
          <p14:tracePt t="84076" x="11518900" y="4095750"/>
          <p14:tracePt t="84094" x="11506200" y="4102100"/>
          <p14:tracePt t="84110" x="11506200" y="4108450"/>
          <p14:tracePt t="84127" x="11499850" y="4108450"/>
          <p14:tracePt t="84143" x="11493500" y="4114800"/>
          <p14:tracePt t="84161" x="11487150" y="4121150"/>
          <p14:tracePt t="84230" x="11480800" y="4127500"/>
          <p14:tracePt t="84277" x="11474450" y="4133850"/>
          <p14:tracePt t="84302" x="11474450" y="4140200"/>
          <p14:tracePt t="84309" x="11468100" y="4140200"/>
          <p14:tracePt t="84333" x="11461750" y="4146550"/>
          <p14:tracePt t="85221" x="11423650" y="4159250"/>
          <p14:tracePt t="85229" x="11341100" y="4159250"/>
          <p14:tracePt t="85237" x="11226800" y="4159250"/>
          <p14:tracePt t="85245" x="11055350" y="4159250"/>
          <p14:tracePt t="85261" x="10604500" y="4152900"/>
          <p14:tracePt t="85277" x="10096500" y="4076700"/>
          <p14:tracePt t="85295" x="9518650" y="4006850"/>
          <p14:tracePt t="85311" x="8953500" y="3924300"/>
          <p14:tracePt t="85328" x="8350250" y="3829050"/>
          <p14:tracePt t="85344" x="7645400" y="3740150"/>
          <p14:tracePt t="85362" x="6762750" y="3594100"/>
          <p14:tracePt t="85378" x="5740400" y="3467100"/>
          <p14:tracePt t="85394" x="4743450" y="3346450"/>
          <p14:tracePt t="85411" x="3994150" y="3314700"/>
          <p14:tracePt t="85429" x="3200400" y="3321050"/>
          <p14:tracePt t="85444" x="3105150" y="3321050"/>
          <p14:tracePt t="85461" x="2914650" y="3321050"/>
          <p14:tracePt t="85478" x="2787650" y="3321050"/>
          <p14:tracePt t="85495" x="2667000" y="3321050"/>
          <p14:tracePt t="85511" x="2616200" y="3340100"/>
          <p14:tracePt t="85528" x="2609850" y="3352800"/>
          <p14:tracePt t="85544" x="2609850" y="3378200"/>
          <p14:tracePt t="85562" x="2609850" y="3390900"/>
          <p14:tracePt t="85578" x="2609850" y="3397250"/>
          <p14:tracePt t="85654" x="2609850" y="3403600"/>
          <p14:tracePt t="85661" x="2609850" y="3416300"/>
          <p14:tracePt t="85669" x="2590800" y="3416300"/>
          <p14:tracePt t="85678" x="2578100" y="3429000"/>
          <p14:tracePt t="85695" x="2540000" y="3448050"/>
          <p14:tracePt t="85711" x="2501900" y="3473450"/>
          <p14:tracePt t="85729" x="2470150" y="3498850"/>
          <p14:tracePt t="85745" x="2400300" y="3524250"/>
          <p14:tracePt t="85762" x="2311400" y="3536950"/>
          <p14:tracePt t="85778" x="2171700" y="3556000"/>
          <p14:tracePt t="85796" x="1987550" y="3594100"/>
          <p14:tracePt t="85811" x="1873250" y="3632200"/>
          <p14:tracePt t="85828" x="1803400" y="3670300"/>
          <p14:tracePt t="85829" x="1790700" y="3676650"/>
          <p14:tracePt t="85845" x="1765300" y="3695700"/>
          <p14:tracePt t="85862" x="1733550" y="3695700"/>
          <p14:tracePt t="85878" x="1676400" y="3702050"/>
          <p14:tracePt t="85895" x="1587500" y="3702050"/>
          <p14:tracePt t="85912" x="1492250" y="3702050"/>
          <p14:tracePt t="85929" x="1422400" y="3702050"/>
          <p14:tracePt t="85945" x="1377950" y="3702050"/>
          <p14:tracePt t="85962" x="1314450" y="3663950"/>
          <p14:tracePt t="85978" x="1244600" y="3600450"/>
          <p14:tracePt t="85996" x="1130300" y="3505200"/>
          <p14:tracePt t="86012" x="977900" y="3371850"/>
          <p14:tracePt t="86028" x="889000" y="3314700"/>
          <p14:tracePt t="86045" x="787400" y="3232150"/>
          <p14:tracePt t="86062" x="736600" y="3175000"/>
          <p14:tracePt t="86078" x="698500" y="3086100"/>
          <p14:tracePt t="86095" x="635000" y="2965450"/>
          <p14:tracePt t="86112" x="596900" y="2889250"/>
          <p14:tracePt t="86129" x="596900" y="2870200"/>
          <p14:tracePt t="86145" x="596900" y="2863850"/>
          <p14:tracePt t="86162" x="596900" y="2851150"/>
          <p14:tracePt t="86294" x="590550" y="2844800"/>
          <p14:tracePt t="86302" x="565150" y="2838450"/>
          <p14:tracePt t="86312" x="552450" y="2832100"/>
          <p14:tracePt t="86328" x="501650" y="2819400"/>
          <p14:tracePt t="86345" x="469900" y="2813050"/>
          <p14:tracePt t="86362" x="457200" y="2806700"/>
          <p14:tracePt t="86454" x="450850" y="2806700"/>
          <p14:tracePt t="86494" x="450850" y="2813050"/>
          <p14:tracePt t="86501" x="450850" y="2825750"/>
          <p14:tracePt t="86517" x="457200" y="2825750"/>
          <p14:tracePt t="86529" x="463550" y="2838450"/>
          <p14:tracePt t="86545" x="469900" y="2844800"/>
          <p14:tracePt t="86630" x="482600" y="2844800"/>
          <p14:tracePt t="86637" x="514350" y="2844800"/>
          <p14:tracePt t="86646" x="577850" y="2851150"/>
          <p14:tracePt t="86662" x="742950" y="2870200"/>
          <p14:tracePt t="86679" x="933450" y="2870200"/>
          <p14:tracePt t="86696" x="1035050" y="2870200"/>
          <p14:tracePt t="86713" x="1060450" y="2870200"/>
          <p14:tracePt t="86990" x="1047750" y="2870200"/>
          <p14:tracePt t="86997" x="1009650" y="2876550"/>
          <p14:tracePt t="87005" x="984250" y="2882900"/>
          <p14:tracePt t="87014" x="933450" y="2889250"/>
          <p14:tracePt t="87029" x="838200" y="2895600"/>
          <p14:tracePt t="87046" x="787400" y="2895600"/>
          <p14:tracePt t="87064" x="768350" y="2901950"/>
          <p14:tracePt t="87079" x="749300" y="2901950"/>
          <p14:tracePt t="87096" x="711200" y="2901950"/>
          <p14:tracePt t="87113" x="654050" y="2901950"/>
          <p14:tracePt t="87130" x="577850" y="2901950"/>
          <p14:tracePt t="87147" x="508000" y="2895600"/>
          <p14:tracePt t="87163" x="495300" y="2889250"/>
          <p14:tracePt t="87190" x="488950" y="2889250"/>
          <p14:tracePt t="87197" x="488950" y="2882900"/>
          <p14:tracePt t="87213" x="482600" y="2876550"/>
          <p14:tracePt t="87229" x="463550" y="2844800"/>
          <p14:tracePt t="87246" x="444500" y="2813050"/>
          <p14:tracePt t="87264" x="425450" y="2762250"/>
          <p14:tracePt t="87279" x="425450" y="2724150"/>
          <p14:tracePt t="87296" x="425450" y="2705100"/>
          <p14:tracePt t="87313" x="425450" y="2673350"/>
          <p14:tracePt t="87330" x="425450" y="2641600"/>
          <p14:tracePt t="87346" x="469900" y="2597150"/>
          <p14:tracePt t="87363" x="584200" y="2565400"/>
          <p14:tracePt t="87380" x="768350" y="2565400"/>
          <p14:tracePt t="87397" x="1104900" y="2578100"/>
          <p14:tracePt t="87413" x="1200150" y="2622550"/>
          <p14:tracePt t="87430" x="1244600" y="2654300"/>
          <p14:tracePt t="87446" x="1263650" y="2692400"/>
          <p14:tracePt t="87464" x="1263650" y="2724150"/>
          <p14:tracePt t="87480" x="1263650" y="2768600"/>
          <p14:tracePt t="87496" x="1250950" y="2800350"/>
          <p14:tracePt t="87513" x="1206500" y="2825750"/>
          <p14:tracePt t="87531" x="1162050" y="2838450"/>
          <p14:tracePt t="87547" x="1143000" y="2844800"/>
          <p14:tracePt t="87564" x="1136650" y="2851150"/>
          <p14:tracePt t="87582" x="1130300" y="2851150"/>
          <p14:tracePt t="87597" x="1123950" y="2851150"/>
          <p14:tracePt t="87646" x="1123950" y="2844800"/>
          <p14:tracePt t="87653" x="1130300" y="2832100"/>
          <p14:tracePt t="87664" x="1155700" y="2832100"/>
          <p14:tracePt t="87680" x="1244600" y="2825750"/>
          <p14:tracePt t="87696" x="1416050" y="2825750"/>
          <p14:tracePt t="87713" x="1676400" y="2819400"/>
          <p14:tracePt t="87731" x="1949450" y="2806700"/>
          <p14:tracePt t="87747" x="2235200" y="2806700"/>
          <p14:tracePt t="87763" x="2654300" y="2806700"/>
          <p14:tracePt t="87780" x="3092450" y="2844800"/>
          <p14:tracePt t="87798" x="3644900" y="2914650"/>
          <p14:tracePt t="87813" x="3962400" y="2965450"/>
          <p14:tracePt t="87830" x="4254500" y="3041650"/>
          <p14:tracePt t="87847" x="4565650" y="3117850"/>
          <p14:tracePt t="87864" x="4895850" y="3200400"/>
          <p14:tracePt t="87880" x="5245100" y="3263900"/>
          <p14:tracePt t="87897" x="5537200" y="3302000"/>
          <p14:tracePt t="87913" x="5759450" y="3340100"/>
          <p14:tracePt t="87931" x="5835650" y="3346450"/>
          <p14:tracePt t="87974" x="5854700" y="3359150"/>
          <p14:tracePt t="87981" x="5886450" y="3378200"/>
          <p14:tracePt t="87989" x="5930900" y="3397250"/>
          <p14:tracePt t="87998" x="5981700" y="3403600"/>
          <p14:tracePt t="88014" x="6083300" y="3416300"/>
          <p14:tracePt t="88030" x="6140450" y="3422650"/>
          <p14:tracePt t="88047" x="6146800" y="3422650"/>
          <p14:tracePt t="88078" x="6153150" y="3422650"/>
          <p14:tracePt t="88086" x="6184900" y="3435350"/>
          <p14:tracePt t="88097" x="6223000" y="3441700"/>
          <p14:tracePt t="88113" x="6305550" y="3460750"/>
          <p14:tracePt t="88131" x="6362700" y="3467100"/>
          <p14:tracePt t="88246" x="6356350" y="3467100"/>
          <p14:tracePt t="88253" x="6350000" y="3467100"/>
          <p14:tracePt t="88270" x="6337300" y="3467100"/>
          <p14:tracePt t="88280" x="6330950" y="3467100"/>
          <p14:tracePt t="88297" x="6299200" y="3467100"/>
          <p14:tracePt t="88315" x="6292850" y="3467100"/>
          <p14:tracePt t="88330" x="6280150" y="3467100"/>
          <p14:tracePt t="88347" x="6267450" y="3467100"/>
          <p14:tracePt t="88364" x="6235700" y="3467100"/>
          <p14:tracePt t="88381" x="6115050" y="3454400"/>
          <p14:tracePt t="88397" x="6026150" y="3435350"/>
          <p14:tracePt t="88414" x="5994400" y="3429000"/>
          <p14:tracePt t="88430" x="5975350" y="3416300"/>
          <p14:tracePt t="88448" x="5956300" y="3397250"/>
          <p14:tracePt t="88464" x="5911850" y="3365500"/>
          <p14:tracePt t="88481" x="5886450" y="3359150"/>
          <p14:tracePt t="88497" x="5861050" y="3346450"/>
          <p14:tracePt t="88515" x="5842000" y="3333750"/>
          <p14:tracePt t="88531" x="5835650" y="3321050"/>
          <p14:tracePt t="88547" x="5822950" y="3314700"/>
          <p14:tracePt t="88564" x="5816600" y="3308350"/>
          <p14:tracePt t="88582" x="5810250" y="3295650"/>
          <p14:tracePt t="88597" x="5797550" y="3270250"/>
          <p14:tracePt t="88614" x="5778500" y="3225800"/>
          <p14:tracePt t="88631" x="5759450" y="3187700"/>
          <p14:tracePt t="88648" x="5746750" y="3162300"/>
          <p14:tracePt t="88664" x="5746750" y="3143250"/>
          <p14:tracePt t="88681" x="5740400" y="3130550"/>
          <p14:tracePt t="88697" x="5740400" y="3105150"/>
          <p14:tracePt t="88715" x="5740400" y="3079750"/>
          <p14:tracePt t="88731" x="5740400" y="3035300"/>
          <p14:tracePt t="88748" x="5740400" y="2984500"/>
          <p14:tracePt t="88764" x="5740400" y="2895600"/>
          <p14:tracePt t="88782" x="5784850" y="2781300"/>
          <p14:tracePt t="88798" x="5810250" y="2705100"/>
          <p14:tracePt t="88814" x="5848350" y="2654300"/>
          <p14:tracePt t="88831" x="5873750" y="2628900"/>
          <p14:tracePt t="88848" x="5905500" y="2609850"/>
          <p14:tracePt t="88864" x="5962650" y="2597150"/>
          <p14:tracePt t="88881" x="6051550" y="2597150"/>
          <p14:tracePt t="88898" x="6184900" y="2597150"/>
          <p14:tracePt t="88915" x="6337300" y="2597150"/>
          <p14:tracePt t="88931" x="6483350" y="2603500"/>
          <p14:tracePt t="88948" x="6623050" y="2622550"/>
          <p14:tracePt t="88965" x="6724650" y="2654300"/>
          <p14:tracePt t="88966" x="6769100" y="2660650"/>
          <p14:tracePt t="88982" x="6838950" y="2686050"/>
          <p14:tracePt t="88998" x="6921500" y="2736850"/>
          <p14:tracePt t="89014" x="6997700" y="2819400"/>
          <p14:tracePt t="89031" x="7048500" y="2876550"/>
          <p14:tracePt t="89049" x="7067550" y="2959100"/>
          <p14:tracePt t="89064" x="7080250" y="3016250"/>
          <p14:tracePt t="89081" x="7080250" y="3048000"/>
          <p14:tracePt t="89098" x="7080250" y="3086100"/>
          <p14:tracePt t="89115" x="7080250" y="3105150"/>
          <p14:tracePt t="89131" x="7073900" y="3143250"/>
          <p14:tracePt t="89148" x="7054850" y="3175000"/>
          <p14:tracePt t="89165" x="7016750" y="3206750"/>
          <p14:tracePt t="89165" x="6985000" y="3232150"/>
          <p14:tracePt t="89182" x="6953250" y="3257550"/>
          <p14:tracePt t="89198" x="6908800" y="3282950"/>
          <p14:tracePt t="89215" x="6877050" y="3295650"/>
          <p14:tracePt t="89231" x="6838950" y="3308350"/>
          <p14:tracePt t="89249" x="6794500" y="3314700"/>
          <p14:tracePt t="89265" x="6750050" y="3321050"/>
          <p14:tracePt t="89281" x="6686550" y="3327400"/>
          <p14:tracePt t="89298" x="6623050" y="3340100"/>
          <p14:tracePt t="89316" x="6565900" y="3346450"/>
          <p14:tracePt t="89331" x="6521450" y="3352800"/>
          <p14:tracePt t="89348" x="6470650" y="3352800"/>
          <p14:tracePt t="89366" x="6407150" y="3352800"/>
          <p14:tracePt t="89382" x="6375400" y="3352800"/>
          <p14:tracePt t="89398" x="6337300" y="3352800"/>
          <p14:tracePt t="89415" x="6311900" y="3352800"/>
          <p14:tracePt t="89431" x="6273800" y="3352800"/>
          <p14:tracePt t="89449" x="6216650" y="3346450"/>
          <p14:tracePt t="89465" x="6140450" y="3321050"/>
          <p14:tracePt t="89481" x="6083300" y="3302000"/>
          <p14:tracePt t="89498" x="6045200" y="3295650"/>
          <p14:tracePt t="89516" x="6026150" y="3295650"/>
          <p14:tracePt t="89531" x="5981700" y="3282950"/>
          <p14:tracePt t="89548" x="5937250" y="3263900"/>
          <p14:tracePt t="89565" x="5880100" y="3244850"/>
          <p14:tracePt t="89566" x="5842000" y="3244850"/>
          <p14:tracePt t="89583" x="5791200" y="3219450"/>
          <p14:tracePt t="89598" x="5765800" y="3200400"/>
          <p14:tracePt t="89615" x="5746750" y="3187700"/>
          <p14:tracePt t="89632" x="5727700" y="3162300"/>
          <p14:tracePt t="89649" x="5715000" y="3130550"/>
          <p14:tracePt t="89665" x="5708650" y="3098800"/>
          <p14:tracePt t="89682" x="5695950" y="3067050"/>
          <p14:tracePt t="89698" x="5689600" y="3028950"/>
          <p14:tracePt t="89716" x="5689600" y="2971800"/>
          <p14:tracePt t="89732" x="5689600" y="2901950"/>
          <p14:tracePt t="89749" x="5689600" y="2863850"/>
          <p14:tracePt t="89750" x="5689600" y="2838450"/>
          <p14:tracePt t="89765" x="5689600" y="2819400"/>
          <p14:tracePt t="89783" x="5708650" y="2768600"/>
          <p14:tracePt t="89799" x="5721350" y="2749550"/>
          <p14:tracePt t="89815" x="5734050" y="2730500"/>
          <p14:tracePt t="89832" x="5765800" y="2711450"/>
          <p14:tracePt t="89849" x="5803900" y="2692400"/>
          <p14:tracePt t="89865" x="5861050" y="2679700"/>
          <p14:tracePt t="89882" x="5930900" y="2660650"/>
          <p14:tracePt t="89899" x="6013450" y="2641600"/>
          <p14:tracePt t="89916" x="6089650" y="2641600"/>
          <p14:tracePt t="89932" x="6172200" y="2628900"/>
          <p14:tracePt t="89949" x="6248400" y="2628900"/>
          <p14:tracePt t="89950" x="6292850" y="2628900"/>
          <p14:tracePt t="89965" x="6394450" y="2628900"/>
          <p14:tracePt t="89982" x="6527800" y="2628900"/>
          <p14:tracePt t="89999" x="6686550" y="2654300"/>
          <p14:tracePt t="90015" x="6838950" y="2679700"/>
          <p14:tracePt t="90032" x="6934200" y="2686050"/>
          <p14:tracePt t="90049" x="6959600" y="2698750"/>
          <p14:tracePt t="90070" x="6965950" y="2698750"/>
          <p14:tracePt t="90086" x="6985000" y="2717800"/>
          <p14:tracePt t="90099" x="6997700" y="2724150"/>
          <p14:tracePt t="90116" x="7035800" y="2768600"/>
          <p14:tracePt t="90132" x="7061200" y="2819400"/>
          <p14:tracePt t="90149" x="7080250" y="2857500"/>
          <p14:tracePt t="90149" x="7080250" y="2876550"/>
          <p14:tracePt t="90165" x="7080250" y="2901950"/>
          <p14:tracePt t="90183" x="7080250" y="2952750"/>
          <p14:tracePt t="90199" x="7080250" y="2990850"/>
          <p14:tracePt t="90215" x="7067550" y="3028950"/>
          <p14:tracePt t="90232" x="7048500" y="3067050"/>
          <p14:tracePt t="90250" x="7029450" y="3092450"/>
          <p14:tracePt t="90266" x="6991350" y="3136900"/>
          <p14:tracePt t="90282" x="6927850" y="3168650"/>
          <p14:tracePt t="90299" x="6883400" y="3187700"/>
          <p14:tracePt t="90317" x="6845300" y="3206750"/>
          <p14:tracePt t="90333" x="6819900" y="3219450"/>
          <p14:tracePt t="90349" x="6794500" y="3238500"/>
          <p14:tracePt t="90350" x="6788150" y="3238500"/>
          <p14:tracePt t="90366" x="6756400" y="3251200"/>
          <p14:tracePt t="90383" x="6692900" y="3263900"/>
          <p14:tracePt t="90399" x="6629400" y="3282950"/>
          <p14:tracePt t="90416" x="6565900" y="3289300"/>
          <p14:tracePt t="90432" x="6508750" y="3302000"/>
          <p14:tracePt t="90450" x="6464300" y="3308350"/>
          <p14:tracePt t="90466" x="6426200" y="3308350"/>
          <p14:tracePt t="90483" x="6381750" y="3308350"/>
          <p14:tracePt t="90499" x="6318250" y="3308350"/>
          <p14:tracePt t="90517" x="6242050" y="3308350"/>
          <p14:tracePt t="90534" x="6153150" y="3302000"/>
          <p14:tracePt t="90534" x="6102350" y="3295650"/>
          <p14:tracePt t="90549" x="6070600" y="3289300"/>
          <p14:tracePt t="90567" x="6007100" y="3276600"/>
          <p14:tracePt t="90583" x="5981700" y="3263900"/>
          <p14:tracePt t="90599" x="5949950" y="3244850"/>
          <p14:tracePt t="90616" x="5924550" y="3225800"/>
          <p14:tracePt t="90633" x="5899150" y="3200400"/>
          <p14:tracePt t="90650" x="5886450" y="3187700"/>
          <p14:tracePt t="90666" x="5861050" y="3155950"/>
          <p14:tracePt t="90683" x="5854700" y="3130550"/>
          <p14:tracePt t="90700" x="5835650" y="3098800"/>
          <p14:tracePt t="90717" x="5835650" y="3073400"/>
          <p14:tracePt t="90717" x="5822950" y="3060700"/>
          <p14:tracePt t="90733" x="5822950" y="3048000"/>
          <p14:tracePt t="90750" x="5822950" y="2990850"/>
          <p14:tracePt t="90766" x="5822950" y="2959100"/>
          <p14:tracePt t="90784" x="5822950" y="2933700"/>
          <p14:tracePt t="90799" x="5822950" y="2889250"/>
          <p14:tracePt t="90816" x="5829300" y="2857500"/>
          <p14:tracePt t="90833" x="5829300" y="2832100"/>
          <p14:tracePt t="90850" x="5848350" y="2813050"/>
          <p14:tracePt t="90866" x="5861050" y="2787650"/>
          <p14:tracePt t="90883" x="5880100" y="2768600"/>
          <p14:tracePt t="90900" x="5899150" y="2749550"/>
          <p14:tracePt t="90917" x="5956300" y="2730500"/>
          <p14:tracePt t="90933" x="5981700" y="2717800"/>
          <p14:tracePt t="90934" x="6007100" y="2711450"/>
          <p14:tracePt t="90949" x="6051550" y="2698750"/>
          <p14:tracePt t="90967" x="6102350" y="2679700"/>
          <p14:tracePt t="90984" x="6159500" y="2673350"/>
          <p14:tracePt t="90999" x="6235700" y="2673350"/>
          <p14:tracePt t="91016" x="6350000" y="2673350"/>
          <p14:tracePt t="91033" x="6457950" y="2673350"/>
          <p14:tracePt t="91050" x="6572250" y="2673350"/>
          <p14:tracePt t="91066" x="6642100" y="2673350"/>
          <p14:tracePt t="91083" x="6718300" y="2692400"/>
          <p14:tracePt t="91100" x="6794500" y="2717800"/>
          <p14:tracePt t="91117" x="6838950" y="2743200"/>
          <p14:tracePt t="91118" x="6870700" y="2768600"/>
          <p14:tracePt t="91133" x="6883400" y="2781300"/>
          <p14:tracePt t="91134" x="6896100" y="2794000"/>
          <p14:tracePt t="91150" x="6915150" y="2806700"/>
          <p14:tracePt t="91167" x="6927850" y="2832100"/>
          <p14:tracePt t="91184" x="6934200" y="2863850"/>
          <p14:tracePt t="91200" x="6934200" y="2901950"/>
          <p14:tracePt t="91216" x="6953250" y="2946400"/>
          <p14:tracePt t="91233" x="6953250" y="2997200"/>
          <p14:tracePt t="91251" x="6953250" y="3035300"/>
          <p14:tracePt t="91267" x="6953250" y="3054350"/>
          <p14:tracePt t="91283" x="6946900" y="3073400"/>
          <p14:tracePt t="91300" x="6934200" y="3086100"/>
          <p14:tracePt t="91318" x="6915150" y="3117850"/>
          <p14:tracePt t="91333" x="6908800" y="3124200"/>
          <p14:tracePt t="91350" x="6870700" y="3168650"/>
          <p14:tracePt t="91367" x="6832600" y="3187700"/>
          <p14:tracePt t="91384" x="6781800" y="3206750"/>
          <p14:tracePt t="91400" x="6718300" y="3225800"/>
          <p14:tracePt t="91417" x="6667500" y="3232150"/>
          <p14:tracePt t="91433" x="6623050" y="3251200"/>
          <p14:tracePt t="91451" x="6572250" y="3257550"/>
          <p14:tracePt t="91467" x="6534150" y="3263900"/>
          <p14:tracePt t="91483" x="6470650" y="3270250"/>
          <p14:tracePt t="91500" x="6400800" y="3270250"/>
          <p14:tracePt t="91518" x="6280150" y="3270250"/>
          <p14:tracePt t="91534" x="6229350" y="3270250"/>
          <p14:tracePt t="91550" x="6191250" y="3270250"/>
          <p14:tracePt t="91567" x="6178550" y="3270250"/>
          <p14:tracePt t="91584" x="6159500" y="3270250"/>
          <p14:tracePt t="91600" x="6127750" y="3263900"/>
          <p14:tracePt t="91617" x="6089650" y="3244850"/>
          <p14:tracePt t="91633" x="6032500" y="3225800"/>
          <p14:tracePt t="91651" x="5994400" y="3206750"/>
          <p14:tracePt t="91667" x="5969000" y="3194050"/>
          <p14:tracePt t="91685" x="5956300" y="3187700"/>
          <p14:tracePt t="91700" x="5956300" y="3181350"/>
          <p14:tracePt t="91718" x="5937250" y="3168650"/>
          <p14:tracePt t="91734" x="5937250" y="3162300"/>
          <p14:tracePt t="91750" x="5924550" y="3136900"/>
          <p14:tracePt t="91767" x="5918200" y="3130550"/>
          <p14:tracePt t="91784" x="5918200" y="3111500"/>
          <p14:tracePt t="91800" x="5918200" y="3086100"/>
          <p14:tracePt t="91817" x="5918200" y="3060700"/>
          <p14:tracePt t="91834" x="5918200" y="3048000"/>
          <p14:tracePt t="91851" x="5918200" y="3028950"/>
          <p14:tracePt t="91867" x="5924550" y="3009900"/>
          <p14:tracePt t="91884" x="5930900" y="2997200"/>
          <p14:tracePt t="91901" x="5937250" y="2971800"/>
          <p14:tracePt t="91918" x="5943600" y="2946400"/>
          <p14:tracePt t="91934" x="5949950" y="2946400"/>
          <p14:tracePt t="91950" x="5949950" y="2933700"/>
          <p14:tracePt t="91967" x="5962650" y="2921000"/>
          <p14:tracePt t="91985" x="5981700" y="2895600"/>
          <p14:tracePt t="92000" x="6000750" y="2870200"/>
          <p14:tracePt t="92017" x="6038850" y="2844800"/>
          <p14:tracePt t="92034" x="6121400" y="2819400"/>
          <p14:tracePt t="92051" x="6216650" y="2800350"/>
          <p14:tracePt t="92067" x="6350000" y="2781300"/>
          <p14:tracePt t="92084" x="6464300" y="2774950"/>
          <p14:tracePt t="92101" x="6572250" y="2774950"/>
          <p14:tracePt t="92119" x="6737350" y="2787650"/>
          <p14:tracePt t="92134" x="6845300" y="2813050"/>
          <p14:tracePt t="92151" x="6902450" y="2844800"/>
          <p14:tracePt t="92167" x="6927850" y="2857500"/>
          <p14:tracePt t="92185" x="6927850" y="2876550"/>
          <p14:tracePt t="92201" x="6927850" y="2914650"/>
          <p14:tracePt t="92217" x="6927850" y="2952750"/>
          <p14:tracePt t="92234" x="6927850" y="2971800"/>
          <p14:tracePt t="92252" x="6921500" y="3003550"/>
          <p14:tracePt t="92268" x="6915150" y="3022600"/>
          <p14:tracePt t="92284" x="6908800" y="3035300"/>
          <p14:tracePt t="92301" x="6889750" y="3060700"/>
          <p14:tracePt t="92318" x="6870700" y="3098800"/>
          <p14:tracePt t="92334" x="6858000" y="3111500"/>
          <p14:tracePt t="92351" x="6851650" y="3124200"/>
          <p14:tracePt t="92368" x="6851650" y="3130550"/>
          <p14:tracePt t="92385" x="6845300" y="3136900"/>
          <p14:tracePt t="92447" x="6845300" y="3143250"/>
          <p14:tracePt t="92462" x="6845300" y="3149600"/>
          <p14:tracePt t="92734" x="6838950" y="3155950"/>
          <p14:tracePt t="92742" x="6819900" y="3162300"/>
          <p14:tracePt t="92751" x="6794500" y="3162300"/>
          <p14:tracePt t="92768" x="6718300" y="3175000"/>
          <p14:tracePt t="92785" x="6667500" y="3181350"/>
          <p14:tracePt t="92802" x="6610350" y="3187700"/>
          <p14:tracePt t="92818" x="6527800" y="3187700"/>
          <p14:tracePt t="92835" x="6438900" y="3187700"/>
          <p14:tracePt t="92851" x="6350000" y="3206750"/>
          <p14:tracePt t="92869" x="6242050" y="3219450"/>
          <p14:tracePt t="92885" x="6102350" y="3232150"/>
          <p14:tracePt t="92901" x="5956300" y="3257550"/>
          <p14:tracePt t="92902" x="5861050" y="3270250"/>
          <p14:tracePt t="92918" x="5676900" y="3295650"/>
          <p14:tracePt t="92936" x="5486400" y="3327400"/>
          <p14:tracePt t="92951" x="5321300" y="3340100"/>
          <p14:tracePt t="92968" x="5156200" y="3371850"/>
          <p14:tracePt t="92985" x="5016500" y="3397250"/>
          <p14:tracePt t="93002" x="4889500" y="3416300"/>
          <p14:tracePt t="93018" x="4781550" y="3429000"/>
          <p14:tracePt t="93035" x="4692650" y="3448050"/>
          <p14:tracePt t="93051" x="4635500" y="3467100"/>
          <p14:tracePt t="93069" x="4622800" y="3473450"/>
          <p14:tracePt t="93086" x="4622800" y="3479800"/>
          <p14:tracePt t="93111" x="4616450" y="3486150"/>
          <p14:tracePt t="93134" x="4616450" y="3492500"/>
          <p14:tracePt t="93142" x="4616450" y="3498850"/>
          <p14:tracePt t="93158" x="4616450" y="3505200"/>
          <p14:tracePt t="93231" x="4616450" y="3511550"/>
          <p14:tracePt t="93238" x="4622800" y="3517900"/>
          <p14:tracePt t="93246" x="4629150" y="3524250"/>
          <p14:tracePt t="93254" x="4641850" y="3530600"/>
          <p14:tracePt t="93268" x="4648200" y="3536950"/>
          <p14:tracePt t="93285" x="4667250" y="3556000"/>
          <p14:tracePt t="93286" x="4673600" y="3568700"/>
          <p14:tracePt t="93303" x="4686300" y="3575050"/>
          <p14:tracePt t="93318" x="4692650" y="3587750"/>
          <p14:tracePt t="93335" x="4699000" y="3594100"/>
          <p14:tracePt t="93352" x="4711700" y="3613150"/>
          <p14:tracePt t="93370" x="4724400" y="3632200"/>
          <p14:tracePt t="93385" x="4737100" y="3644900"/>
          <p14:tracePt t="93402" x="4743450" y="3670300"/>
          <p14:tracePt t="93419" x="4749800" y="3689350"/>
          <p14:tracePt t="93436" x="4749800" y="3695700"/>
          <p14:tracePt t="93452" x="4749800" y="3708400"/>
          <p14:tracePt t="93469" x="4756150" y="3733800"/>
          <p14:tracePt t="93486" x="4756150" y="3752850"/>
          <p14:tracePt t="93486" x="4756150" y="3765550"/>
          <p14:tracePt t="93503" x="4762500" y="3778250"/>
          <p14:tracePt t="93518" x="4768850" y="3790950"/>
          <p14:tracePt t="93535" x="4768850" y="3797300"/>
          <p14:tracePt t="93552" x="4768850" y="3803650"/>
          <p14:tracePt t="93574" x="4768850" y="3810000"/>
          <p14:tracePt t="93598" x="4768850" y="3816350"/>
          <p14:tracePt t="93726" x="4762500" y="3822700"/>
          <p14:tracePt t="93734" x="4743450" y="3829050"/>
          <p14:tracePt t="93742" x="4718050" y="3841750"/>
          <p14:tracePt t="93752" x="4679950" y="3841750"/>
          <p14:tracePt t="93769" x="4572000" y="3848100"/>
          <p14:tracePt t="93786" x="4457700" y="3873500"/>
          <p14:tracePt t="93803" x="4337050" y="3886200"/>
          <p14:tracePt t="93819" x="4184650" y="3905250"/>
          <p14:tracePt t="93836" x="3981450" y="3911600"/>
          <p14:tracePt t="93852" x="3733800" y="3930650"/>
          <p14:tracePt t="93870" x="3486150" y="3949700"/>
          <p14:tracePt t="93886" x="3365500" y="3975100"/>
          <p14:tracePt t="93902" x="3251200" y="3987800"/>
          <p14:tracePt t="93919" x="3162300" y="4000500"/>
          <p14:tracePt t="93937" x="3028950" y="4019550"/>
          <p14:tracePt t="93952" x="2870200" y="4025900"/>
          <p14:tracePt t="93969" x="2609850" y="4038600"/>
          <p14:tracePt t="93986" x="2438400" y="4038600"/>
          <p14:tracePt t="94003" x="2349500" y="4038600"/>
          <p14:tracePt t="94019" x="2317750" y="4044950"/>
          <p14:tracePt t="94036" x="2292350" y="4044950"/>
          <p14:tracePt t="94052" x="2247900" y="4044950"/>
          <p14:tracePt t="94070" x="2101850" y="4038600"/>
          <p14:tracePt t="94086" x="2019300" y="4025900"/>
          <p14:tracePt t="94102" x="1809750" y="3987800"/>
          <p14:tracePt t="94119" x="1758950" y="3981450"/>
          <p14:tracePt t="94137" x="1746250" y="3981450"/>
          <p14:tracePt t="94153" x="1727200" y="3968750"/>
          <p14:tracePt t="94169" x="1689100" y="3962400"/>
          <p14:tracePt t="94186" x="1581150" y="3937000"/>
          <p14:tracePt t="94204" x="1416050" y="3898900"/>
          <p14:tracePt t="94219" x="1225550" y="3860800"/>
          <p14:tracePt t="94236" x="1130300" y="3848100"/>
          <p14:tracePt t="94253" x="1079500" y="3829050"/>
          <p14:tracePt t="94270" x="1028700" y="3797300"/>
          <p14:tracePt t="94286" x="965200" y="3765550"/>
          <p14:tracePt t="94303" x="844550" y="3733800"/>
          <p14:tracePt t="94319" x="692150" y="3689350"/>
          <p14:tracePt t="94337" x="609600" y="3663950"/>
          <p14:tracePt t="94353" x="546100" y="3638550"/>
          <p14:tracePt t="94369" x="527050" y="3619500"/>
          <p14:tracePt t="94386" x="501650" y="3594100"/>
          <p14:tracePt t="94404" x="488950" y="3568700"/>
          <p14:tracePt t="94419" x="438150" y="3517900"/>
          <p14:tracePt t="94436" x="349250" y="3454400"/>
          <p14:tracePt t="94453" x="215900" y="3384550"/>
          <p14:tracePt t="94470" x="107950" y="3333750"/>
          <p14:tracePt t="94495" x="107950" y="3327400"/>
          <p14:tracePt t="94510" x="101600" y="3327400"/>
          <p14:tracePt t="94526" x="101600" y="3321050"/>
          <p14:tracePt t="94537" x="101600" y="3314700"/>
          <p14:tracePt t="94553" x="101600" y="3302000"/>
          <p14:tracePt t="94570" x="101600" y="3295650"/>
          <p14:tracePt t="94586" x="101600" y="3282950"/>
          <p14:tracePt t="94604" x="101600" y="3257550"/>
          <p14:tracePt t="94620" x="101600" y="3219450"/>
          <p14:tracePt t="94636" x="114300" y="3155950"/>
          <p14:tracePt t="94653" x="120650" y="3130550"/>
          <p14:tracePt t="94670" x="127000" y="3111500"/>
          <p14:tracePt t="94686" x="133350" y="3111500"/>
          <p14:tracePt t="94703" x="146050" y="3098800"/>
          <p14:tracePt t="94720" x="152400" y="3098800"/>
          <p14:tracePt t="94737" x="158750" y="3098800"/>
          <p14:tracePt t="94753" x="165100" y="3098800"/>
          <p14:tracePt t="94770" x="177800" y="3098800"/>
          <p14:tracePt t="94786" x="184150" y="3098800"/>
          <p14:tracePt t="94804" x="209550" y="3105150"/>
          <p14:tracePt t="94820" x="241300" y="3124200"/>
          <p14:tracePt t="94837" x="273050" y="3136900"/>
          <p14:tracePt t="94853" x="279400" y="3136900"/>
          <p14:tracePt t="94886" x="285750" y="3136900"/>
          <p14:tracePt t="94951" x="292100" y="3136900"/>
          <p14:tracePt t="94966" x="292100" y="3130550"/>
          <p14:tracePt t="95022" x="298450" y="3124200"/>
          <p14:tracePt t="95039" x="304800" y="3124200"/>
          <p14:tracePt t="95055" x="304800" y="3117850"/>
          <p14:tracePt t="95079" x="304800" y="3111500"/>
          <p14:tracePt t="95095" x="311150" y="3111500"/>
          <p14:tracePt t="95118" x="311150" y="3105150"/>
          <p14:tracePt t="95126" x="317500" y="3105150"/>
          <p14:tracePt t="95137" x="323850" y="3092450"/>
          <p14:tracePt t="95154" x="342900" y="3086100"/>
          <p14:tracePt t="95171" x="349250" y="3079750"/>
          <p14:tracePt t="95187" x="355600" y="3073400"/>
          <p14:tracePt t="95247" x="361950" y="3067050"/>
          <p14:tracePt t="95262" x="361950" y="3060700"/>
          <p14:tracePt t="95382" x="368300" y="3060700"/>
          <p14:tracePt t="95399" x="374650" y="3060700"/>
          <p14:tracePt t="95735" x="381000" y="3067050"/>
          <p14:tracePt t="95743" x="381000" y="3079750"/>
          <p14:tracePt t="95754" x="381000" y="3098800"/>
          <p14:tracePt t="95771" x="368300" y="3149600"/>
          <p14:tracePt t="95787" x="361950" y="3213100"/>
          <p14:tracePt t="95805" x="361950" y="3289300"/>
          <p14:tracePt t="95821" x="361950" y="3340100"/>
          <p14:tracePt t="95837" x="361950" y="3384550"/>
          <p14:tracePt t="95854" x="361950" y="3416300"/>
          <p14:tracePt t="95872" x="361950" y="3441700"/>
          <p14:tracePt t="95888" x="355600" y="3460750"/>
          <p14:tracePt t="95904" x="355600" y="3486150"/>
          <p14:tracePt t="95921" x="349250" y="3511550"/>
          <p14:tracePt t="95942" x="349250" y="3517900"/>
          <p14:tracePt t="95954" x="342900" y="3524250"/>
          <p14:tracePt t="95971" x="342900" y="3530600"/>
          <p14:tracePt t="95988" x="336550" y="3549650"/>
          <p14:tracePt t="96005" x="330200" y="3568700"/>
          <p14:tracePt t="96021" x="323850" y="3606800"/>
          <p14:tracePt t="96038" x="323850" y="3625850"/>
          <p14:tracePt t="96054" x="323850" y="3638550"/>
          <p14:tracePt t="96072" x="317500" y="3644900"/>
          <p14:tracePt t="96391" x="317500" y="3625850"/>
          <p14:tracePt t="96399" x="317500" y="3613150"/>
          <p14:tracePt t="96407" x="323850" y="3594100"/>
          <p14:tracePt t="96421" x="330200" y="3568700"/>
          <p14:tracePt t="96438" x="336550" y="3524250"/>
          <p14:tracePt t="96455" x="336550" y="3505200"/>
          <p14:tracePt t="96473" x="336550" y="3479800"/>
          <p14:tracePt t="96488" x="342900" y="3454400"/>
          <p14:tracePt t="96505" x="349250" y="3416300"/>
          <p14:tracePt t="96522" x="349250" y="3365500"/>
          <p14:tracePt t="96539" x="355600" y="3308350"/>
          <p14:tracePt t="96555" x="361950" y="3282950"/>
          <p14:tracePt t="96572" x="361950" y="3244850"/>
          <p14:tracePt t="96588" x="374650" y="3219450"/>
          <p14:tracePt t="96606" x="387350" y="3181350"/>
          <p14:tracePt t="96622" x="400050" y="3124200"/>
          <p14:tracePt t="96622" x="406400" y="3111500"/>
          <p14:tracePt t="96638" x="406400" y="3086100"/>
          <p14:tracePt t="96655" x="406400" y="3067050"/>
          <p14:tracePt t="96672" x="412750" y="3048000"/>
          <p14:tracePt t="96688" x="419100" y="3035300"/>
          <p14:tracePt t="96705" x="419100" y="3022600"/>
          <p14:tracePt t="96722" x="419100" y="3016250"/>
          <p14:tracePt t="96967" x="406400" y="3009900"/>
          <p14:tracePt t="96974" x="393700" y="3009900"/>
          <p14:tracePt t="96982" x="387350" y="3009900"/>
          <p14:tracePt t="96999" x="381000" y="3009900"/>
          <p14:tracePt t="97039" x="374650" y="3009900"/>
          <p14:tracePt t="97302" x="368300" y="3016250"/>
          <p14:tracePt t="97310" x="368300" y="3035300"/>
          <p14:tracePt t="97322" x="368300" y="3073400"/>
          <p14:tracePt t="97339" x="381000" y="3162300"/>
          <p14:tracePt t="97356" x="381000" y="3238500"/>
          <p14:tracePt t="97373" x="381000" y="3302000"/>
          <p14:tracePt t="97389" x="381000" y="3371850"/>
          <p14:tracePt t="97406" x="381000" y="3454400"/>
          <p14:tracePt t="97407" x="381000" y="3492500"/>
          <p14:tracePt t="97422" x="393700" y="3549650"/>
          <p14:tracePt t="97440" x="393700" y="3587750"/>
          <p14:tracePt t="97456" x="393700" y="3613150"/>
          <p14:tracePt t="97473" x="393700" y="3644900"/>
          <p14:tracePt t="97489" x="393700" y="3663950"/>
          <p14:tracePt t="97507" x="393700" y="3676650"/>
          <p14:tracePt t="97522" x="393700" y="3683000"/>
          <p14:tracePt t="97539" x="393700" y="3695700"/>
          <p14:tracePt t="97559" x="393700" y="3702050"/>
          <p14:tracePt t="97573" x="393700" y="3708400"/>
          <p14:tracePt t="97711" x="393700" y="3714750"/>
          <p14:tracePt t="97735" x="387350" y="3714750"/>
          <p14:tracePt t="97743" x="381000" y="3695700"/>
          <p14:tracePt t="97756" x="381000" y="3676650"/>
          <p14:tracePt t="97773" x="374650" y="3619500"/>
          <p14:tracePt t="97790" x="368300" y="3556000"/>
          <p14:tracePt t="97790" x="368300" y="3524250"/>
          <p14:tracePt t="97806" x="368300" y="3505200"/>
          <p14:tracePt t="97823" x="368300" y="3429000"/>
          <p14:tracePt t="97839" x="368300" y="3365500"/>
          <p14:tracePt t="97857" x="368300" y="3295650"/>
          <p14:tracePt t="97873" x="368300" y="3238500"/>
          <p14:tracePt t="97889" x="374650" y="3194050"/>
          <p14:tracePt t="97906" x="381000" y="3162300"/>
          <p14:tracePt t="97923" x="381000" y="3143250"/>
          <p14:tracePt t="97939" x="381000" y="3117850"/>
          <p14:tracePt t="97956" x="387350" y="3098800"/>
          <p14:tracePt t="97973" x="393700" y="3073400"/>
          <p14:tracePt t="97991" x="393700" y="3060700"/>
          <p14:tracePt t="98023" x="393700" y="3054350"/>
          <p14:tracePt t="98031" x="393700" y="3048000"/>
          <p14:tracePt t="98047" x="393700" y="3041650"/>
          <p14:tracePt t="98057" x="393700" y="3035300"/>
          <p14:tracePt t="98073" x="393700" y="3028950"/>
          <p14:tracePt t="98095" x="393700" y="3022600"/>
          <p14:tracePt t="98106" x="393700" y="3016250"/>
          <p14:tracePt t="98126" x="393700" y="3009900"/>
          <p14:tracePt t="98271" x="393700" y="3016250"/>
          <p14:tracePt t="98279" x="393700" y="3035300"/>
          <p14:tracePt t="98290" x="393700" y="3054350"/>
          <p14:tracePt t="98306" x="368300" y="3111500"/>
          <p14:tracePt t="98323" x="368300" y="3175000"/>
          <p14:tracePt t="98341" x="361950" y="3257550"/>
          <p14:tracePt t="98357" x="349250" y="3340100"/>
          <p14:tracePt t="98373" x="342900" y="3409950"/>
          <p14:tracePt t="98390" x="342900" y="3467100"/>
          <p14:tracePt t="98408" x="342900" y="3511550"/>
          <p14:tracePt t="98423" x="342900" y="3536950"/>
          <p14:tracePt t="98440" x="342900" y="3556000"/>
          <p14:tracePt t="98457" x="342900" y="3568700"/>
          <p14:tracePt t="98474" x="336550" y="3581400"/>
          <p14:tracePt t="98490" x="336550" y="3594100"/>
          <p14:tracePt t="98507" x="336550" y="3606800"/>
          <p14:tracePt t="98523" x="330200" y="3619500"/>
          <p14:tracePt t="98541" x="330200" y="3632200"/>
          <p14:tracePt t="98557" x="323850" y="3644900"/>
          <p14:tracePt t="98573" x="323850" y="3670300"/>
          <p14:tracePt t="98590" x="323850" y="3676650"/>
          <p14:tracePt t="98815" x="323850" y="3657600"/>
          <p14:tracePt t="98823" x="323850" y="3644900"/>
          <p14:tracePt t="98831" x="323850" y="3638550"/>
          <p14:tracePt t="98840" x="323850" y="3619500"/>
          <p14:tracePt t="98857" x="323850" y="3581400"/>
          <p14:tracePt t="98874" x="323850" y="3543300"/>
          <p14:tracePt t="98891" x="323850" y="3511550"/>
          <p14:tracePt t="98907" x="323850" y="3460750"/>
          <p14:tracePt t="98924" x="323850" y="3416300"/>
          <p14:tracePt t="98940" x="323850" y="3384550"/>
          <p14:tracePt t="98958" x="323850" y="3302000"/>
          <p14:tracePt t="98974" x="323850" y="3295650"/>
          <p14:tracePt t="98990" x="323850" y="3232150"/>
          <p14:tracePt t="99007" x="323850" y="3200400"/>
          <p14:tracePt t="99025" x="323850" y="3162300"/>
          <p14:tracePt t="99040" x="323850" y="3130550"/>
          <p14:tracePt t="99057" x="323850" y="3105150"/>
          <p14:tracePt t="99074" x="323850" y="3079750"/>
          <p14:tracePt t="99091" x="323850" y="3060700"/>
          <p14:tracePt t="99107" x="323850" y="3035300"/>
          <p14:tracePt t="99124" x="323850" y="3022600"/>
          <p14:tracePt t="99140" x="323850" y="3003550"/>
          <p14:tracePt t="99159" x="323850" y="2990850"/>
          <p14:tracePt t="99655" x="323850" y="3003550"/>
          <p14:tracePt t="99663" x="323850" y="3028950"/>
          <p14:tracePt t="99674" x="323850" y="3054350"/>
          <p14:tracePt t="99691" x="317500" y="3130550"/>
          <p14:tracePt t="99708" x="317500" y="3251200"/>
          <p14:tracePt t="99725" x="317500" y="3365500"/>
          <p14:tracePt t="99741" x="317500" y="3441700"/>
          <p14:tracePt t="99758" x="317500" y="3498850"/>
          <p14:tracePt t="99759" x="317500" y="3524250"/>
          <p14:tracePt t="99775" x="317500" y="3562350"/>
          <p14:tracePt t="99792" x="317500" y="3606800"/>
          <p14:tracePt t="99808" x="317500" y="3644900"/>
          <p14:tracePt t="99825" x="317500" y="3663950"/>
          <p14:tracePt t="99841" x="317500" y="3676650"/>
          <p14:tracePt t="99895" x="311150" y="3683000"/>
          <p14:tracePt t="99927" x="311150" y="3689350"/>
          <p14:tracePt t="99935" x="311150" y="3695700"/>
          <p14:tracePt t="100528" x="304800" y="3695700"/>
          <p14:tracePt t="100640" x="304800" y="3689350"/>
          <p14:tracePt t="100647" x="304800" y="3683000"/>
          <p14:tracePt t="100663" x="304800" y="3670300"/>
          <p14:tracePt t="100676" x="304800" y="3663950"/>
          <p14:tracePt t="100692" x="304800" y="3644900"/>
          <p14:tracePt t="100710" x="304800" y="3625850"/>
          <p14:tracePt t="100726" x="304800" y="3613150"/>
          <p14:tracePt t="100742" x="304800" y="3594100"/>
          <p14:tracePt t="100759" x="304800" y="3575050"/>
          <p14:tracePt t="100776" x="304800" y="3543300"/>
          <p14:tracePt t="100792" x="311150" y="3492500"/>
          <p14:tracePt t="100809" x="311150" y="3435350"/>
          <p14:tracePt t="100826" x="317500" y="3390900"/>
          <p14:tracePt t="100843" x="317500" y="3352800"/>
          <p14:tracePt t="100859" x="323850" y="3302000"/>
          <p14:tracePt t="100875" x="330200" y="3244850"/>
          <p14:tracePt t="100892" x="330200" y="3187700"/>
          <p14:tracePt t="100910" x="330200" y="3149600"/>
          <p14:tracePt t="100926" x="330200" y="3130550"/>
          <p14:tracePt t="100942" x="330200" y="3117850"/>
          <p14:tracePt t="100959" x="330200" y="3098800"/>
          <p14:tracePt t="100976" x="330200" y="3086100"/>
          <p14:tracePt t="100992" x="330200" y="3079750"/>
          <p14:tracePt t="101009" x="336550" y="3060700"/>
          <p14:tracePt t="101026" x="342900" y="3041650"/>
          <p14:tracePt t="101043" x="349250" y="3022600"/>
          <p14:tracePt t="101059" x="349250" y="3003550"/>
          <p14:tracePt t="101076" x="355600" y="2997200"/>
          <p14:tracePt t="101327" x="355600" y="3003550"/>
          <p14:tracePt t="101343" x="355600" y="3016250"/>
          <p14:tracePt t="101351" x="355600" y="3028950"/>
          <p14:tracePt t="101359" x="349250" y="3041650"/>
          <p14:tracePt t="101376" x="349250" y="3079750"/>
          <p14:tracePt t="101393" x="342900" y="3130550"/>
          <p14:tracePt t="101410" x="330200" y="3206750"/>
          <p14:tracePt t="101426" x="330200" y="3263900"/>
          <p14:tracePt t="101443" x="330200" y="3327400"/>
          <p14:tracePt t="101459" x="330200" y="3384550"/>
          <p14:tracePt t="101477" x="330200" y="3441700"/>
          <p14:tracePt t="101493" x="330200" y="3492500"/>
          <p14:tracePt t="101510" x="323850" y="3530600"/>
          <p14:tracePt t="101526" x="323850" y="3568700"/>
          <p14:tracePt t="101543" x="323850" y="3619500"/>
          <p14:tracePt t="101560" x="323850" y="3638550"/>
          <p14:tracePt t="101576" x="317500" y="3670300"/>
          <p14:tracePt t="101593" x="311150" y="3689350"/>
          <p14:tracePt t="101611" x="311150" y="3708400"/>
          <p14:tracePt t="101627" x="311150" y="3733800"/>
          <p14:tracePt t="101643" x="311150" y="3752850"/>
          <p14:tracePt t="101659" x="304800" y="3759200"/>
          <p14:tracePt t="101679" x="304800" y="3765550"/>
          <p14:tracePt t="102399" x="317500" y="3765550"/>
          <p14:tracePt t="102407" x="330200" y="3765550"/>
          <p14:tracePt t="102415" x="342900" y="3765550"/>
          <p14:tracePt t="102427" x="355600" y="3765550"/>
          <p14:tracePt t="102444" x="374650" y="3765550"/>
          <p14:tracePt t="102460" x="381000" y="3765550"/>
          <p14:tracePt t="102543" x="393700" y="3759200"/>
          <p14:tracePt t="102551" x="400050" y="3759200"/>
          <p14:tracePt t="102560" x="412750" y="3759200"/>
          <p14:tracePt t="102577" x="438150" y="3759200"/>
          <p14:tracePt t="102594" x="450850" y="3759200"/>
          <p14:tracePt t="103144" x="463550" y="3752850"/>
          <p14:tracePt t="103151" x="469900" y="3752850"/>
          <p14:tracePt t="103161" x="469900" y="3746500"/>
          <p14:tracePt t="103178" x="482600" y="3740150"/>
          <p14:tracePt t="103194" x="501650" y="3727450"/>
          <p14:tracePt t="103212" x="539750" y="3714750"/>
          <p14:tracePt t="103228" x="558800" y="3708400"/>
          <p14:tracePt t="103244" x="565150" y="3708400"/>
          <p14:tracePt t="104345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31916" y="1428618"/>
            <a:ext cx="4209011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5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(a&gt;0)</a:t>
            </a:r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print("positive")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print(“0 or negative")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2589" y="565265"/>
            <a:ext cx="312457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들여쓰기가 달라질 때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132" y="1428618"/>
            <a:ext cx="3857625" cy="1628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55" y="4044401"/>
            <a:ext cx="2057400" cy="162877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331916" y="4044401"/>
            <a:ext cx="4209011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5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(a&gt;0)</a:t>
            </a:r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print("positive")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print(“0 or negative")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86850" y="2969079"/>
            <a:ext cx="4701928" cy="49654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if 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else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가 서로 짝을 이루지 않는다</a:t>
            </a: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86850" y="5698343"/>
            <a:ext cx="431720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if 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내에 </a:t>
            </a: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else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가 </a:t>
            </a: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if 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없이 사용되었다</a:t>
            </a: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00"/>
    </mc:Choice>
    <mc:Fallback xmlns="">
      <p:transition spd="slow" advTm="5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52" x="1346200" y="1879600"/>
          <p14:tracePt t="6633" x="1346200" y="1873250"/>
          <p14:tracePt t="6656" x="1365250" y="1873250"/>
          <p14:tracePt t="6713" x="1371600" y="1873250"/>
          <p14:tracePt t="6728" x="1377950" y="1873250"/>
          <p14:tracePt t="6737" x="1377950" y="1879600"/>
          <p14:tracePt t="6897" x="1384300" y="1892300"/>
          <p14:tracePt t="6904" x="1403350" y="1917700"/>
          <p14:tracePt t="6912" x="1435100" y="1962150"/>
          <p14:tracePt t="6921" x="1466850" y="1993900"/>
          <p14:tracePt t="6935" x="1504950" y="2038350"/>
          <p14:tracePt t="6952" x="1568450" y="2108200"/>
          <p14:tracePt t="6952" x="1587500" y="2139950"/>
          <p14:tracePt t="6977" x="1644650" y="2216150"/>
          <p14:tracePt t="6985" x="1657350" y="2235200"/>
          <p14:tracePt t="7002" x="1676400" y="2266950"/>
          <p14:tracePt t="7018" x="1701800" y="2311400"/>
          <p14:tracePt t="7036" x="1714500" y="2330450"/>
          <p14:tracePt t="7052" x="1720850" y="2336800"/>
          <p14:tracePt t="7069" x="1727200" y="2343150"/>
          <p14:tracePt t="7121" x="1727200" y="2349500"/>
          <p14:tracePt t="7129" x="1727200" y="2355850"/>
          <p14:tracePt t="7137" x="1727200" y="2368550"/>
          <p14:tracePt t="7152" x="1733550" y="2393950"/>
          <p14:tracePt t="7169" x="1733550" y="2400300"/>
          <p14:tracePt t="7185" x="1733550" y="2406650"/>
          <p14:tracePt t="7203" x="1739900" y="2406650"/>
          <p14:tracePt t="7225" x="1739900" y="2413000"/>
          <p14:tracePt t="7425" x="1739900" y="2406650"/>
          <p14:tracePt t="7432" x="1727200" y="2393950"/>
          <p14:tracePt t="7441" x="1727200" y="2387600"/>
          <p14:tracePt t="7452" x="1720850" y="2381250"/>
          <p14:tracePt t="7470" x="1714500" y="2374900"/>
          <p14:tracePt t="7486" x="1708150" y="2362200"/>
          <p14:tracePt t="7503" x="1689100" y="2330450"/>
          <p14:tracePt t="7519" x="1670050" y="2292350"/>
          <p14:tracePt t="7536" x="1651000" y="2254250"/>
          <p14:tracePt t="7552" x="1619250" y="2197100"/>
          <p14:tracePt t="7570" x="1600200" y="2171700"/>
          <p14:tracePt t="7586" x="1581150" y="2152650"/>
          <p14:tracePt t="7603" x="1574800" y="2133600"/>
          <p14:tracePt t="7619" x="1555750" y="2095500"/>
          <p14:tracePt t="7637" x="1530350" y="2063750"/>
          <p14:tracePt t="7652" x="1511300" y="2025650"/>
          <p14:tracePt t="7669" x="1492250" y="1993900"/>
          <p14:tracePt t="7686" x="1492250" y="1987550"/>
          <p14:tracePt t="7704" x="1492250" y="1981200"/>
          <p14:tracePt t="7721" x="1485900" y="1974850"/>
          <p14:tracePt t="7736" x="1485900" y="1968500"/>
          <p14:tracePt t="7761" x="1479550" y="1962150"/>
          <p14:tracePt t="7770" x="1479550" y="1955800"/>
          <p14:tracePt t="7786" x="1479550" y="1949450"/>
          <p14:tracePt t="7803" x="1479550" y="1943100"/>
          <p14:tracePt t="7819" x="1473200" y="1936750"/>
          <p14:tracePt t="7857" x="1473200" y="1930400"/>
          <p14:tracePt t="7881" x="1466850" y="1924050"/>
          <p14:tracePt t="7937" x="1466850" y="1917700"/>
          <p14:tracePt t="8633" x="1466850" y="1930400"/>
          <p14:tracePt t="8640" x="1473200" y="1962150"/>
          <p14:tracePt t="8653" x="1492250" y="1987550"/>
          <p14:tracePt t="8670" x="1536700" y="2057400"/>
          <p14:tracePt t="8687" x="1581150" y="2127250"/>
          <p14:tracePt t="8704" x="1631950" y="2222500"/>
          <p14:tracePt t="8720" x="1651000" y="2254250"/>
          <p14:tracePt t="8737" x="1670050" y="2279650"/>
          <p14:tracePt t="8753" x="1682750" y="2298700"/>
          <p14:tracePt t="8771" x="1689100" y="2311400"/>
          <p14:tracePt t="8787" x="1708150" y="2343150"/>
          <p14:tracePt t="8803" x="1727200" y="2387600"/>
          <p14:tracePt t="8820" x="1739900" y="2419350"/>
          <p14:tracePt t="8838" x="1752600" y="2438400"/>
          <p14:tracePt t="8854" x="1758950" y="2444750"/>
          <p14:tracePt t="9689" x="1752600" y="2444750"/>
          <p14:tracePt t="9705" x="1746250" y="2444750"/>
          <p14:tracePt t="9721" x="1739900" y="2444750"/>
          <p14:tracePt t="9729" x="1733550" y="2444750"/>
          <p14:tracePt t="9738" x="1733550" y="2438400"/>
          <p14:tracePt t="9793" x="1727200" y="2438400"/>
          <p14:tracePt t="9801" x="1720850" y="2438400"/>
          <p14:tracePt t="9817" x="1720850" y="2432050"/>
          <p14:tracePt t="9825" x="1720850" y="2419350"/>
          <p14:tracePt t="9838" x="1714500" y="2406650"/>
          <p14:tracePt t="9854" x="1708150" y="2374900"/>
          <p14:tracePt t="9872" x="1701800" y="2355850"/>
          <p14:tracePt t="9873" x="1701800" y="2349500"/>
          <p14:tracePt t="9888" x="1701800" y="2343150"/>
          <p14:tracePt t="9905" x="1701800" y="2311400"/>
          <p14:tracePt t="9921" x="1714500" y="2298700"/>
          <p14:tracePt t="9939" x="1720850" y="2292350"/>
          <p14:tracePt t="10009" x="1727200" y="2292350"/>
          <p14:tracePt t="10017" x="1733550" y="2292350"/>
          <p14:tracePt t="10025" x="1733550" y="2298700"/>
          <p14:tracePt t="10038" x="1733550" y="2305050"/>
          <p14:tracePt t="10055" x="1733550" y="2317750"/>
          <p14:tracePt t="10073" x="1733550" y="2324100"/>
          <p14:tracePt t="10154" x="1727200" y="2324100"/>
          <p14:tracePt t="10172" x="1663700" y="2279650"/>
          <p14:tracePt t="10188" x="1600200" y="2235200"/>
          <p14:tracePt t="10205" x="1536700" y="2190750"/>
          <p14:tracePt t="10222" x="1498600" y="2152650"/>
          <p14:tracePt t="10238" x="1485900" y="2139950"/>
          <p14:tracePt t="10281" x="1485900" y="2133600"/>
          <p14:tracePt t="10289" x="1479550" y="2120900"/>
          <p14:tracePt t="10305" x="1479550" y="2108200"/>
          <p14:tracePt t="10313" x="1479550" y="2101850"/>
          <p14:tracePt t="10322" x="1479550" y="2095500"/>
          <p14:tracePt t="10338" x="1479550" y="2082800"/>
          <p14:tracePt t="10355" x="1479550" y="2076450"/>
          <p14:tracePt t="10393" x="1479550" y="2070100"/>
          <p14:tracePt t="10401" x="1479550" y="2063750"/>
          <p14:tracePt t="10409" x="1479550" y="2057400"/>
          <p14:tracePt t="10422" x="1479550" y="2038350"/>
          <p14:tracePt t="10439" x="1479550" y="2025650"/>
          <p14:tracePt t="10455" x="1479550" y="2019300"/>
          <p14:tracePt t="10472" x="1479550" y="2006600"/>
          <p14:tracePt t="10529" x="1479550" y="1993900"/>
          <p14:tracePt t="10537" x="1479550" y="1987550"/>
          <p14:tracePt t="10545" x="1479550" y="1968500"/>
          <p14:tracePt t="10555" x="1479550" y="1955800"/>
          <p14:tracePt t="10572" x="1466850" y="1924050"/>
          <p14:tracePt t="10588" x="1466850" y="1911350"/>
          <p14:tracePt t="10606" x="1466850" y="1898650"/>
          <p14:tracePt t="10622" x="1460500" y="1892300"/>
          <p14:tracePt t="10769" x="1454150" y="1892300"/>
          <p14:tracePt t="10777" x="1454150" y="1905000"/>
          <p14:tracePt t="10789" x="1454150" y="1930400"/>
          <p14:tracePt t="10806" x="1454150" y="1993900"/>
          <p14:tracePt t="10822" x="1454150" y="2063750"/>
          <p14:tracePt t="10840" x="1454150" y="2133600"/>
          <p14:tracePt t="10856" x="1454150" y="2184400"/>
          <p14:tracePt t="10873" x="1454150" y="2241550"/>
          <p14:tracePt t="10889" x="1454150" y="2266950"/>
          <p14:tracePt t="10906" x="1454150" y="2286000"/>
          <p14:tracePt t="10922" x="1454150" y="2317750"/>
          <p14:tracePt t="10939" x="1454150" y="2343150"/>
          <p14:tracePt t="10955" x="1454150" y="2355850"/>
          <p14:tracePt t="10973" x="1454150" y="2362200"/>
          <p14:tracePt t="10989" x="1454150" y="2368550"/>
          <p14:tracePt t="11617" x="0" y="0"/>
        </p14:tracePtLst>
        <p14:tracePtLst>
          <p14:tracePt t="15434" x="1530350" y="1981200"/>
          <p14:tracePt t="15627" x="1530350" y="2000250"/>
          <p14:tracePt t="15633" x="1536700" y="2012950"/>
          <p14:tracePt t="15644" x="1536700" y="2038350"/>
          <p14:tracePt t="15660" x="1555750" y="2082800"/>
          <p14:tracePt t="15677" x="1581150" y="2133600"/>
          <p14:tracePt t="15694" x="1606550" y="2184400"/>
          <p14:tracePt t="15710" x="1619250" y="2228850"/>
          <p14:tracePt t="15727" x="1625600" y="2260600"/>
          <p14:tracePt t="15743" x="1631950" y="2292350"/>
          <p14:tracePt t="15761" x="1651000" y="2330450"/>
          <p14:tracePt t="15777" x="1651000" y="2343150"/>
          <p14:tracePt t="15793" x="1663700" y="2355850"/>
          <p14:tracePt t="15810" x="1663700" y="2362200"/>
          <p14:tracePt t="15828" x="1670050" y="2368550"/>
          <p14:tracePt t="15914" x="1670050" y="2374900"/>
          <p14:tracePt t="15938" x="1670050" y="2381250"/>
          <p14:tracePt t="15946" x="1676400" y="2381250"/>
          <p14:tracePt t="15953" x="1676400" y="2387600"/>
          <p14:tracePt t="16050" x="1676400" y="2393950"/>
          <p14:tracePt t="16057" x="1682750" y="2393950"/>
          <p14:tracePt t="16106" x="1682750" y="2400300"/>
          <p14:tracePt t="16506" x="1682750" y="2393950"/>
          <p14:tracePt t="16522" x="1682750" y="2387600"/>
          <p14:tracePt t="16546" x="1682750" y="2368550"/>
          <p14:tracePt t="16554" x="1676400" y="2355850"/>
          <p14:tracePt t="16561" x="1676400" y="2336800"/>
          <p14:tracePt t="16578" x="1657350" y="2298700"/>
          <p14:tracePt t="16594" x="1638300" y="2273300"/>
          <p14:tracePt t="16611" x="1631950" y="2228850"/>
          <p14:tracePt t="16628" x="1619250" y="2190750"/>
          <p14:tracePt t="16645" x="1619250" y="2165350"/>
          <p14:tracePt t="16661" x="1612900" y="2146300"/>
          <p14:tracePt t="16678" x="1612900" y="2127250"/>
          <p14:tracePt t="16694" x="1612900" y="2101850"/>
          <p14:tracePt t="16712" x="1612900" y="2082800"/>
          <p14:tracePt t="16728" x="1612900" y="2063750"/>
          <p14:tracePt t="16744" x="1612900" y="2044700"/>
          <p14:tracePt t="16761" x="1619250" y="2038350"/>
          <p14:tracePt t="16779" x="1625600" y="2032000"/>
          <p14:tracePt t="16794" x="1644650" y="2019300"/>
          <p14:tracePt t="16811" x="1663700" y="2006600"/>
          <p14:tracePt t="16828" x="1708150" y="1981200"/>
          <p14:tracePt t="16845" x="1758950" y="1962150"/>
          <p14:tracePt t="16862" x="1828800" y="1949450"/>
          <p14:tracePt t="16878" x="1898650" y="1949450"/>
          <p14:tracePt t="16894" x="1943100" y="1949450"/>
          <p14:tracePt t="16912" x="1981200" y="1949450"/>
          <p14:tracePt t="16928" x="2012950" y="1949450"/>
          <p14:tracePt t="16945" x="2057400" y="1949450"/>
          <p14:tracePt t="16961" x="2190750" y="1930400"/>
          <p14:tracePt t="16979" x="2298700" y="1930400"/>
          <p14:tracePt t="16995" x="2393950" y="1930400"/>
          <p14:tracePt t="17011" x="2444750" y="1936750"/>
          <p14:tracePt t="17028" x="2451100" y="1936750"/>
          <p14:tracePt t="17066" x="2451100" y="1943100"/>
          <p14:tracePt t="17074" x="2451100" y="1949450"/>
          <p14:tracePt t="17082" x="2470150" y="1962150"/>
          <p14:tracePt t="17095" x="2508250" y="1974850"/>
          <p14:tracePt t="17112" x="2565400" y="2000250"/>
          <p14:tracePt t="17128" x="2571750" y="2006600"/>
          <p14:tracePt t="17178" x="2578100" y="2006600"/>
          <p14:tracePt t="17186" x="2584450" y="2025650"/>
          <p14:tracePt t="17195" x="2590800" y="2057400"/>
          <p14:tracePt t="17211" x="2622550" y="2152650"/>
          <p14:tracePt t="17228" x="2647950" y="2235200"/>
          <p14:tracePt t="17246" x="2660650" y="2317750"/>
          <p14:tracePt t="17261" x="2660650" y="2393950"/>
          <p14:tracePt t="17279" x="2660650" y="2463800"/>
          <p14:tracePt t="17295" x="2660650" y="2514600"/>
          <p14:tracePt t="17313" x="2660650" y="2527300"/>
          <p14:tracePt t="17328" x="2660650" y="2533650"/>
          <p14:tracePt t="17346" x="2660650" y="2559050"/>
          <p14:tracePt t="17362" x="2628900" y="2571750"/>
          <p14:tracePt t="17379" x="2590800" y="2609850"/>
          <p14:tracePt t="17395" x="2552700" y="2647950"/>
          <p14:tracePt t="17412" x="2527300" y="2667000"/>
          <p14:tracePt t="17428" x="2489200" y="2679700"/>
          <p14:tracePt t="17446" x="2463800" y="2692400"/>
          <p14:tracePt t="17462" x="2425700" y="2705100"/>
          <p14:tracePt t="17478" x="2387600" y="2705100"/>
          <p14:tracePt t="17495" x="2343150" y="2717800"/>
          <p14:tracePt t="17513" x="2266950" y="2717800"/>
          <p14:tracePt t="17528" x="2178050" y="2717800"/>
          <p14:tracePt t="17530" x="2120900" y="2717800"/>
          <p14:tracePt t="17545" x="2025650" y="2717800"/>
          <p14:tracePt t="17562" x="1943100" y="2711450"/>
          <p14:tracePt t="17579" x="1905000" y="2698750"/>
          <p14:tracePt t="17596" x="1860550" y="2686050"/>
          <p14:tracePt t="17612" x="1816100" y="2667000"/>
          <p14:tracePt t="17628" x="1784350" y="2641600"/>
          <p14:tracePt t="17646" x="1758950" y="2603500"/>
          <p14:tracePt t="17662" x="1733550" y="2533650"/>
          <p14:tracePt t="17678" x="1714500" y="2470150"/>
          <p14:tracePt t="17695" x="1701800" y="2425700"/>
          <p14:tracePt t="17713" x="1689100" y="2393950"/>
          <p14:tracePt t="17729" x="1689100" y="2355850"/>
          <p14:tracePt t="17745" x="1689100" y="2279650"/>
          <p14:tracePt t="17762" x="1695450" y="2228850"/>
          <p14:tracePt t="17780" x="1720850" y="2178050"/>
          <p14:tracePt t="17795" x="1765300" y="2133600"/>
          <p14:tracePt t="17812" x="1790700" y="2114550"/>
          <p14:tracePt t="17829" x="1847850" y="2076450"/>
          <p14:tracePt t="17846" x="1917700" y="2038350"/>
          <p14:tracePt t="17862" x="1987550" y="2038350"/>
          <p14:tracePt t="17879" x="2089150" y="2032000"/>
          <p14:tracePt t="17895" x="2228850" y="2032000"/>
          <p14:tracePt t="17913" x="2451100" y="2025650"/>
          <p14:tracePt t="17929" x="2520950" y="2025650"/>
          <p14:tracePt t="17946" x="2616200" y="2025650"/>
          <p14:tracePt t="17962" x="2628900" y="2025650"/>
          <p14:tracePt t="17980" x="2635250" y="2025650"/>
          <p14:tracePt t="17996" x="2647950" y="2025650"/>
          <p14:tracePt t="18012" x="2667000" y="2051050"/>
          <p14:tracePt t="18029" x="2705100" y="2114550"/>
          <p14:tracePt t="18047" x="2743200" y="2184400"/>
          <p14:tracePt t="18062" x="2762250" y="2241550"/>
          <p14:tracePt t="18079" x="2787650" y="2317750"/>
          <p14:tracePt t="18096" x="2787650" y="2362200"/>
          <p14:tracePt t="18113" x="2794000" y="2425700"/>
          <p14:tracePt t="18129" x="2794000" y="2444750"/>
          <p14:tracePt t="18146" x="2794000" y="2489200"/>
          <p14:tracePt t="18162" x="2787650" y="2527300"/>
          <p14:tracePt t="18180" x="2755900" y="2571750"/>
          <p14:tracePt t="18196" x="2705100" y="2628900"/>
          <p14:tracePt t="18212" x="2667000" y="2667000"/>
          <p14:tracePt t="18229" x="2641600" y="2679700"/>
          <p14:tracePt t="18247" x="2616200" y="2698750"/>
          <p14:tracePt t="18262" x="2578100" y="2711450"/>
          <p14:tracePt t="18279" x="2514600" y="2724150"/>
          <p14:tracePt t="18296" x="2438400" y="2736850"/>
          <p14:tracePt t="18314" x="2336800" y="2736850"/>
          <p14:tracePt t="18329" x="2298700" y="2736850"/>
          <p14:tracePt t="18346" x="2266950" y="2736850"/>
          <p14:tracePt t="18363" x="2216150" y="2730500"/>
          <p14:tracePt t="18380" x="2146300" y="2705100"/>
          <p14:tracePt t="18396" x="2063750" y="2679700"/>
          <p14:tracePt t="18413" x="2019300" y="2667000"/>
          <p14:tracePt t="18429" x="2006600" y="2660650"/>
          <p14:tracePt t="18447" x="2000250" y="2654300"/>
          <p14:tracePt t="18463" x="1987550" y="2641600"/>
          <p14:tracePt t="18479" x="1968500" y="2603500"/>
          <p14:tracePt t="18496" x="1943100" y="2540000"/>
          <p14:tracePt t="18514" x="1924050" y="2489200"/>
          <p14:tracePt t="18529" x="1917700" y="2463800"/>
          <p14:tracePt t="18546" x="1917700" y="2432050"/>
          <p14:tracePt t="18563" x="1917700" y="2387600"/>
          <p14:tracePt t="18580" x="1917700" y="2343150"/>
          <p14:tracePt t="18596" x="1917700" y="2286000"/>
          <p14:tracePt t="18613" x="1924050" y="2235200"/>
          <p14:tracePt t="18629" x="1930400" y="2184400"/>
          <p14:tracePt t="18647" x="1962150" y="2152650"/>
          <p14:tracePt t="18663" x="1993900" y="2114550"/>
          <p14:tracePt t="18679" x="2025650" y="2082800"/>
          <p14:tracePt t="18696" x="2057400" y="2063750"/>
          <p14:tracePt t="18714" x="2139950" y="2032000"/>
          <p14:tracePt t="18730" x="2228850" y="2012950"/>
          <p14:tracePt t="18746" x="2349500" y="1981200"/>
          <p14:tracePt t="18763" x="2463800" y="1949450"/>
          <p14:tracePt t="18781" x="2540000" y="1930400"/>
          <p14:tracePt t="18796" x="2565400" y="1924050"/>
          <p14:tracePt t="18813" x="2578100" y="1924050"/>
          <p14:tracePt t="18830" x="2597150" y="1924050"/>
          <p14:tracePt t="18847" x="2622550" y="1924050"/>
          <p14:tracePt t="18863" x="2686050" y="1943100"/>
          <p14:tracePt t="18880" x="2743200" y="1962150"/>
          <p14:tracePt t="18896" x="2787650" y="1968500"/>
          <p14:tracePt t="18914" x="2832100" y="2000250"/>
          <p14:tracePt t="18930" x="2870200" y="2063750"/>
          <p14:tracePt t="18946" x="2914650" y="2127250"/>
          <p14:tracePt t="18963" x="2946400" y="2178050"/>
          <p14:tracePt t="18981" x="2965450" y="2203450"/>
          <p14:tracePt t="18997" x="2971800" y="2235200"/>
          <p14:tracePt t="19013" x="2971800" y="2247900"/>
          <p14:tracePt t="19030" x="2978150" y="2279650"/>
          <p14:tracePt t="19047" x="2990850" y="2330450"/>
          <p14:tracePt t="19063" x="2990850" y="2368550"/>
          <p14:tracePt t="19080" x="2990850" y="2419350"/>
          <p14:tracePt t="19096" x="2990850" y="2476500"/>
          <p14:tracePt t="19115" x="2990850" y="2527300"/>
          <p14:tracePt t="19130" x="2984500" y="2546350"/>
          <p14:tracePt t="19147" x="2971800" y="2565400"/>
          <p14:tracePt t="19163" x="2965450" y="2584450"/>
          <p14:tracePt t="19181" x="2952750" y="2609850"/>
          <p14:tracePt t="19197" x="2933700" y="2635250"/>
          <p14:tracePt t="19213" x="2921000" y="2654300"/>
          <p14:tracePt t="19230" x="2908300" y="2667000"/>
          <p14:tracePt t="19248" x="2901950" y="2679700"/>
          <p14:tracePt t="19263" x="2895600" y="2679700"/>
          <p14:tracePt t="19280" x="2889250" y="2692400"/>
          <p14:tracePt t="19297" x="2882900" y="2698750"/>
          <p14:tracePt t="19315" x="2882900" y="2705100"/>
          <p14:tracePt t="19890" x="2882900" y="2711450"/>
          <p14:tracePt t="19898" x="2882900" y="2717800"/>
          <p14:tracePt t="19914" x="2876550" y="2724150"/>
          <p14:tracePt t="19922" x="2876550" y="2736850"/>
          <p14:tracePt t="19930" x="2870200" y="2743200"/>
          <p14:tracePt t="19947" x="2870200" y="2749550"/>
          <p14:tracePt t="19965" x="2863850" y="2755900"/>
          <p14:tracePt t="19986" x="2851150" y="2762250"/>
          <p14:tracePt t="20002" x="2825750" y="2774950"/>
          <p14:tracePt t="20014" x="2806700" y="2781300"/>
          <p14:tracePt t="20032" x="2736850" y="2794000"/>
          <p14:tracePt t="20048" x="2660650" y="2813050"/>
          <p14:tracePt t="20064" x="2590800" y="2838450"/>
          <p14:tracePt t="20081" x="2559050" y="2838450"/>
          <p14:tracePt t="20082" x="2540000" y="2838450"/>
          <p14:tracePt t="20099" x="2508250" y="2838450"/>
          <p14:tracePt t="20114" x="2457450" y="2838450"/>
          <p14:tracePt t="20131" x="2381250" y="2838450"/>
          <p14:tracePt t="20147" x="2286000" y="2819400"/>
          <p14:tracePt t="20165" x="2222500" y="2813050"/>
          <p14:tracePt t="20181" x="2171700" y="2800350"/>
          <p14:tracePt t="20198" x="2146300" y="2787650"/>
          <p14:tracePt t="20214" x="2108200" y="2749550"/>
          <p14:tracePt t="20232" x="2057400" y="2692400"/>
          <p14:tracePt t="20248" x="2000250" y="2628900"/>
          <p14:tracePt t="20265" x="1949450" y="2565400"/>
          <p14:tracePt t="20281" x="1936750" y="2527300"/>
          <p14:tracePt t="20282" x="1930400" y="2508250"/>
          <p14:tracePt t="20298" x="1930400" y="2432050"/>
          <p14:tracePt t="20314" x="1930400" y="2336800"/>
          <p14:tracePt t="20331" x="1930400" y="2203450"/>
          <p14:tracePt t="20348" x="1936750" y="2044700"/>
          <p14:tracePt t="20365" x="1968500" y="1898650"/>
          <p14:tracePt t="20381" x="2051050" y="1784350"/>
          <p14:tracePt t="20398" x="2178050" y="1708150"/>
          <p14:tracePt t="20414" x="2457450" y="1651000"/>
          <p14:tracePt t="20432" x="2851150" y="1651000"/>
          <p14:tracePt t="20448" x="3206750" y="1651000"/>
          <p14:tracePt t="20465" x="3448050" y="1651000"/>
          <p14:tracePt t="20466" x="3517900" y="1651000"/>
          <p14:tracePt t="20481" x="3587750" y="1676400"/>
          <p14:tracePt t="20499" x="3765550" y="1854200"/>
          <p14:tracePt t="20514" x="3854450" y="2063750"/>
          <p14:tracePt t="20531" x="3905250" y="2273300"/>
          <p14:tracePt t="20548" x="3911600" y="2406650"/>
          <p14:tracePt t="20565" x="3911600" y="2508250"/>
          <p14:tracePt t="20581" x="3886200" y="2565400"/>
          <p14:tracePt t="20598" x="3835400" y="2616200"/>
          <p14:tracePt t="20615" x="3778250" y="2660650"/>
          <p14:tracePt t="20632" x="3733800" y="2711450"/>
          <p14:tracePt t="20648" x="3708400" y="2762250"/>
          <p14:tracePt t="20665" x="3676650" y="2851150"/>
          <p14:tracePt t="20681" x="3670300" y="2984500"/>
          <p14:tracePt t="20682" x="3670300" y="3079750"/>
          <p14:tracePt t="20699" x="3702050" y="3359150"/>
          <p14:tracePt t="20715" x="3784600" y="3708400"/>
          <p14:tracePt t="20732" x="3822700" y="3956050"/>
          <p14:tracePt t="20748" x="3860800" y="4108450"/>
          <p14:tracePt t="20766" x="3892550" y="4298950"/>
          <p14:tracePt t="20781" x="3937000" y="4457700"/>
          <p14:tracePt t="20798" x="3943350" y="4584700"/>
          <p14:tracePt t="20815" x="3943350" y="4686300"/>
          <p14:tracePt t="20832" x="3924300" y="4775200"/>
          <p14:tracePt t="20848" x="3879850" y="4838700"/>
          <p14:tracePt t="20865" x="3835400" y="4927600"/>
          <p14:tracePt t="20866" x="3816350" y="4959350"/>
          <p14:tracePt t="20882" x="3765550" y="5048250"/>
          <p14:tracePt t="20899" x="3721100" y="5111750"/>
          <p14:tracePt t="20915" x="3676650" y="5162550"/>
          <p14:tracePt t="20932" x="3651250" y="5207000"/>
          <p14:tracePt t="20948" x="3625850" y="5251450"/>
          <p14:tracePt t="20966" x="3594100" y="5295900"/>
          <p14:tracePt t="20982" x="3575050" y="5321300"/>
          <p14:tracePt t="20998" x="3556000" y="5353050"/>
          <p14:tracePt t="21015" x="3530600" y="5384800"/>
          <p14:tracePt t="21033" x="3486150" y="5403850"/>
          <p14:tracePt t="21048" x="3441700" y="5422900"/>
          <p14:tracePt t="21065" x="3384550" y="5435600"/>
          <p14:tracePt t="21082" x="3270250" y="5435600"/>
          <p14:tracePt t="21100" x="3155950" y="5429250"/>
          <p14:tracePt t="21115" x="3028950" y="5416550"/>
          <p14:tracePt t="21132" x="2908300" y="5391150"/>
          <p14:tracePt t="21148" x="2806700" y="5372100"/>
          <p14:tracePt t="21166" x="2705100" y="5340350"/>
          <p14:tracePt t="21182" x="2628900" y="5302250"/>
          <p14:tracePt t="21199" x="2565400" y="5251450"/>
          <p14:tracePt t="21215" x="2514600" y="5175250"/>
          <p14:tracePt t="21233" x="2470150" y="5073650"/>
          <p14:tracePt t="21249" x="2438400" y="5022850"/>
          <p14:tracePt t="21265" x="2432050" y="4953000"/>
          <p14:tracePt t="21282" x="2432050" y="4806950"/>
          <p14:tracePt t="21300" x="2419350" y="4692650"/>
          <p14:tracePt t="21315" x="2419350" y="4591050"/>
          <p14:tracePt t="21332" x="2419350" y="4521200"/>
          <p14:tracePt t="21349" x="2419350" y="4432300"/>
          <p14:tracePt t="21366" x="2438400" y="4381500"/>
          <p14:tracePt t="21382" x="2476500" y="4337050"/>
          <p14:tracePt t="21399" x="2514600" y="4311650"/>
          <p14:tracePt t="21415" x="2559050" y="4292600"/>
          <p14:tracePt t="21433" x="2660650" y="4267200"/>
          <p14:tracePt t="21449" x="2774950" y="4254500"/>
          <p14:tracePt t="21465" x="2895600" y="4229100"/>
          <p14:tracePt t="21466" x="2952750" y="4222750"/>
          <p14:tracePt t="21482" x="3073400" y="4222750"/>
          <p14:tracePt t="21500" x="3200400" y="4222750"/>
          <p14:tracePt t="21516" x="3321050" y="4222750"/>
          <p14:tracePt t="21532" x="3454400" y="4222750"/>
          <p14:tracePt t="21549" x="3536950" y="4241800"/>
          <p14:tracePt t="21567" x="3619500" y="4286250"/>
          <p14:tracePt t="21582" x="3676650" y="4330700"/>
          <p14:tracePt t="21599" x="3714750" y="4394200"/>
          <p14:tracePt t="21616" x="3765550" y="4508500"/>
          <p14:tracePt t="21634" x="3829050" y="4686300"/>
          <p14:tracePt t="21649" x="3848100" y="4749800"/>
          <p14:tracePt t="21666" x="3873500" y="4902200"/>
          <p14:tracePt t="21682" x="3879850" y="4984750"/>
          <p14:tracePt t="21700" x="3886200" y="5048250"/>
          <p14:tracePt t="21716" x="3886200" y="5111750"/>
          <p14:tracePt t="21732" x="3873500" y="5162550"/>
          <p14:tracePt t="21749" x="3860800" y="5194300"/>
          <p14:tracePt t="21767" x="3854450" y="5219700"/>
          <p14:tracePt t="21783" x="3841750" y="5245100"/>
          <p14:tracePt t="21799" x="3835400" y="5257800"/>
          <p14:tracePt t="21816" x="3829050" y="5270500"/>
          <p14:tracePt t="21833" x="3829050" y="5276850"/>
          <p14:tracePt t="22090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23059" y="688390"/>
            <a:ext cx="4209011" cy="18158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year = 3</a:t>
            </a:r>
          </a:p>
          <a:p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year </a:t>
            </a:r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print("Senior")</a:t>
            </a:r>
          </a:p>
          <a:p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year </a:t>
            </a:r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print("Junior")</a:t>
            </a:r>
          </a:p>
          <a:p>
            <a:r>
              <a:rPr lang="en-US" altLang="ko-KR" sz="160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print("etc")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965031" y="688390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Junior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9" name="다이아몬드 8"/>
          <p:cNvSpPr/>
          <p:nvPr/>
        </p:nvSpPr>
        <p:spPr>
          <a:xfrm>
            <a:off x="3312888" y="3416610"/>
            <a:ext cx="2044700" cy="774700"/>
          </a:xfrm>
          <a:prstGeom prst="diamond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year==4?</a:t>
            </a:r>
            <a:endParaRPr lang="ko-KR" altLang="en-US" sz="1600" dirty="0"/>
          </a:p>
        </p:txBody>
      </p:sp>
      <p:sp>
        <p:nvSpPr>
          <p:cNvPr id="10" name="다이아몬드 9"/>
          <p:cNvSpPr/>
          <p:nvPr/>
        </p:nvSpPr>
        <p:spPr>
          <a:xfrm>
            <a:off x="3307676" y="4397816"/>
            <a:ext cx="2044700" cy="774700"/>
          </a:xfrm>
          <a:prstGeom prst="diamond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year==3?</a:t>
            </a:r>
            <a:endParaRPr lang="ko-KR" altLang="en-US" sz="1600" dirty="0"/>
          </a:p>
        </p:txBody>
      </p:sp>
      <p:cxnSp>
        <p:nvCxnSpPr>
          <p:cNvPr id="18" name="직선 화살표 연결선 17"/>
          <p:cNvCxnSpPr>
            <a:stCxn id="40" idx="2"/>
            <a:endCxn id="9" idx="0"/>
          </p:cNvCxnSpPr>
          <p:nvPr/>
        </p:nvCxnSpPr>
        <p:spPr>
          <a:xfrm>
            <a:off x="4330026" y="3248000"/>
            <a:ext cx="5212" cy="168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9" idx="3"/>
          </p:cNvCxnSpPr>
          <p:nvPr/>
        </p:nvCxnSpPr>
        <p:spPr>
          <a:xfrm>
            <a:off x="5357588" y="3803960"/>
            <a:ext cx="824521" cy="10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9" idx="2"/>
            <a:endCxn id="10" idx="0"/>
          </p:cNvCxnSpPr>
          <p:nvPr/>
        </p:nvCxnSpPr>
        <p:spPr>
          <a:xfrm flipH="1">
            <a:off x="4330026" y="4191310"/>
            <a:ext cx="5212" cy="206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0" idx="3"/>
          </p:cNvCxnSpPr>
          <p:nvPr/>
        </p:nvCxnSpPr>
        <p:spPr>
          <a:xfrm>
            <a:off x="5352376" y="4785166"/>
            <a:ext cx="829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2"/>
          </p:cNvCxnSpPr>
          <p:nvPr/>
        </p:nvCxnSpPr>
        <p:spPr>
          <a:xfrm>
            <a:off x="4330026" y="5172516"/>
            <a:ext cx="0" cy="211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149176" y="5681257"/>
            <a:ext cx="3242721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47" idx="5"/>
          </p:cNvCxnSpPr>
          <p:nvPr/>
        </p:nvCxnSpPr>
        <p:spPr>
          <a:xfrm flipV="1">
            <a:off x="7906181" y="3803960"/>
            <a:ext cx="485716" cy="514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391897" y="4802327"/>
            <a:ext cx="0" cy="87893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3848563" y="2962140"/>
            <a:ext cx="962925" cy="285860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start</a:t>
            </a: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9007209" y="4662332"/>
            <a:ext cx="962925" cy="285860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end</a:t>
            </a:r>
            <a:endParaRPr lang="ko-KR" altLang="en-US"/>
          </a:p>
        </p:txBody>
      </p:sp>
      <p:cxnSp>
        <p:nvCxnSpPr>
          <p:cNvPr id="43" name="직선 화살표 연결선 42"/>
          <p:cNvCxnSpPr>
            <a:stCxn id="48" idx="5"/>
            <a:endCxn id="41" idx="1"/>
          </p:cNvCxnSpPr>
          <p:nvPr/>
        </p:nvCxnSpPr>
        <p:spPr>
          <a:xfrm>
            <a:off x="7879404" y="4802327"/>
            <a:ext cx="1127805" cy="2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순서도: 데이터 46"/>
          <p:cNvSpPr/>
          <p:nvPr/>
        </p:nvSpPr>
        <p:spPr>
          <a:xfrm>
            <a:off x="5996367" y="3543523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print Senior</a:t>
            </a:r>
            <a:endParaRPr lang="ko-KR" altLang="en-US" dirty="0"/>
          </a:p>
        </p:txBody>
      </p:sp>
      <p:sp>
        <p:nvSpPr>
          <p:cNvPr id="48" name="순서도: 데이터 47"/>
          <p:cNvSpPr/>
          <p:nvPr/>
        </p:nvSpPr>
        <p:spPr>
          <a:xfrm>
            <a:off x="5969590" y="4536742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print Junior</a:t>
            </a:r>
            <a:endParaRPr lang="ko-KR" altLang="en-US"/>
          </a:p>
        </p:txBody>
      </p:sp>
      <p:sp>
        <p:nvSpPr>
          <p:cNvPr id="49" name="순서도: 데이터 48"/>
          <p:cNvSpPr/>
          <p:nvPr/>
        </p:nvSpPr>
        <p:spPr>
          <a:xfrm>
            <a:off x="3230361" y="5396451"/>
            <a:ext cx="2122015" cy="531170"/>
          </a:xfrm>
          <a:prstGeom prst="flowChartInputOutpu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print etc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81214" y="3420164"/>
            <a:ext cx="46358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Arial" panose="020B0604020202020204" pitchFamily="34" charset="0"/>
                <a:ea typeface="맑은 고딕" panose="020B0503020000020004" pitchFamily="50" charset="-127"/>
              </a:rPr>
              <a:t>yes</a:t>
            </a:r>
            <a:endParaRPr lang="ko-KR" altLang="en-US" sz="1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1214" y="4390044"/>
            <a:ext cx="46358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Arial" panose="020B0604020202020204" pitchFamily="34" charset="0"/>
                <a:ea typeface="맑은 고딕" panose="020B0503020000020004" pitchFamily="50" charset="-127"/>
              </a:rPr>
              <a:t>yes</a:t>
            </a:r>
            <a:endParaRPr lang="ko-KR" altLang="en-US" sz="1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56068" y="4084735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Arial" panose="020B0604020202020204" pitchFamily="34" charset="0"/>
                <a:ea typeface="맑은 고딕" panose="020B0503020000020004" pitchFamily="50" charset="-127"/>
              </a:rPr>
              <a:t>no</a:t>
            </a:r>
            <a:endParaRPr lang="ko-KR" altLang="en-US" sz="1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6068" y="5005358"/>
            <a:ext cx="383438" cy="4154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Arial" panose="020B0604020202020204" pitchFamily="34" charset="0"/>
                <a:ea typeface="맑은 고딕" panose="020B0503020000020004" pitchFamily="50" charset="-127"/>
              </a:rPr>
              <a:t>no</a:t>
            </a:r>
            <a:endParaRPr lang="ko-KR" altLang="en-US" sz="1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8391897" y="3803960"/>
            <a:ext cx="0" cy="98120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00"/>
    </mc:Choice>
    <mc:Fallback xmlns="">
      <p:transition spd="slow" advTm="1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88" x="2070100" y="1009650"/>
          <p14:tracePt t="18044" x="2057400" y="1009650"/>
          <p14:tracePt t="18053" x="2032000" y="1009650"/>
          <p14:tracePt t="18061" x="2006600" y="1009650"/>
          <p14:tracePt t="18074" x="1974850" y="1009650"/>
          <p14:tracePt t="18092" x="1905000" y="1009650"/>
          <p14:tracePt t="18093" x="1854200" y="1009650"/>
          <p14:tracePt t="18124" x="1733550" y="1016000"/>
          <p14:tracePt t="18132" x="1720850" y="1016000"/>
          <p14:tracePt t="18158" x="1670050" y="1016000"/>
          <p14:tracePt t="18188" x="1574800" y="1016000"/>
          <p14:tracePt t="18200" x="1536700" y="1009650"/>
          <p14:tracePt t="18224" x="1460500" y="996950"/>
          <p14:tracePt t="18241" x="1447800" y="996950"/>
          <p14:tracePt t="18276" x="1441450" y="996950"/>
          <p14:tracePt t="18284" x="1422400" y="996950"/>
          <p14:tracePt t="18292" x="1397000" y="996950"/>
          <p14:tracePt t="18308" x="1346200" y="996950"/>
          <p14:tracePt t="18308" x="1301750" y="996950"/>
          <p14:tracePt t="18326" x="1219200" y="996950"/>
          <p14:tracePt t="18341" x="1168400" y="996950"/>
          <p14:tracePt t="18358" x="1149350" y="996950"/>
          <p14:tracePt t="18597" x="1168400" y="990600"/>
          <p14:tracePt t="18604" x="1174750" y="990600"/>
          <p14:tracePt t="18612" x="1187450" y="990600"/>
          <p14:tracePt t="18625" x="1206500" y="990600"/>
          <p14:tracePt t="18641" x="1238250" y="984250"/>
          <p14:tracePt t="18658" x="1320800" y="984250"/>
          <p14:tracePt t="18676" x="1498600" y="984250"/>
          <p14:tracePt t="18691" x="1587500" y="984250"/>
          <p14:tracePt t="18708" x="1822450" y="984250"/>
          <p14:tracePt t="18725" x="1924050" y="971550"/>
          <p14:tracePt t="18742" x="1962150" y="971550"/>
          <p14:tracePt t="18805" x="1974850" y="971550"/>
          <p14:tracePt t="18812" x="1981200" y="971550"/>
          <p14:tracePt t="18826" x="2000250" y="971550"/>
          <p14:tracePt t="18842" x="2063750" y="971550"/>
          <p14:tracePt t="18858" x="2120900" y="965200"/>
          <p14:tracePt t="18875" x="2152650" y="965200"/>
          <p14:tracePt t="18948" x="2165350" y="965200"/>
          <p14:tracePt t="18956" x="2178050" y="965200"/>
          <p14:tracePt t="18965" x="2216150" y="965200"/>
          <p14:tracePt t="18975" x="2235200" y="965200"/>
          <p14:tracePt t="18992" x="2286000" y="952500"/>
          <p14:tracePt t="19436" x="2266950" y="952500"/>
          <p14:tracePt t="19444" x="2247900" y="952500"/>
          <p14:tracePt t="19452" x="2228850" y="952500"/>
          <p14:tracePt t="19460" x="2184400" y="952500"/>
          <p14:tracePt t="19476" x="2146300" y="952500"/>
          <p14:tracePt t="19476" x="2089150" y="952500"/>
          <p14:tracePt t="19492" x="1981200" y="952500"/>
          <p14:tracePt t="19510" x="1866900" y="952500"/>
          <p14:tracePt t="19525" x="1784350" y="952500"/>
          <p14:tracePt t="19542" x="1689100" y="952500"/>
          <p14:tracePt t="19559" x="1612900" y="952500"/>
          <p14:tracePt t="19577" x="1562100" y="952500"/>
          <p14:tracePt t="19592" x="1498600" y="952500"/>
          <p14:tracePt t="19609" x="1435100" y="952500"/>
          <p14:tracePt t="19626" x="1397000" y="952500"/>
          <p14:tracePt t="19644" x="1365250" y="952500"/>
          <p14:tracePt t="19644" x="1358900" y="946150"/>
          <p14:tracePt t="19659" x="1339850" y="939800"/>
          <p14:tracePt t="19676" x="1301750" y="927100"/>
          <p14:tracePt t="19676" x="1282700" y="927100"/>
          <p14:tracePt t="19693" x="1257300" y="920750"/>
          <p14:tracePt t="19710" x="1238250" y="908050"/>
          <p14:tracePt t="19732" x="1231900" y="908050"/>
          <p14:tracePt t="19749" x="1231900" y="901700"/>
          <p14:tracePt t="19759" x="1231900" y="895350"/>
          <p14:tracePt t="19777" x="1231900" y="882650"/>
          <p14:tracePt t="19792" x="1231900" y="863600"/>
          <p14:tracePt t="19809" x="1231900" y="838200"/>
          <p14:tracePt t="19826" x="1250950" y="819150"/>
          <p14:tracePt t="19844" x="1282700" y="787400"/>
          <p14:tracePt t="19844" x="1308100" y="762000"/>
          <p14:tracePt t="19859" x="1339850" y="749300"/>
          <p14:tracePt t="19876" x="1441450" y="711200"/>
          <p14:tracePt t="19893" x="1524000" y="692150"/>
          <p14:tracePt t="19910" x="1638300" y="660400"/>
          <p14:tracePt t="19926" x="1803400" y="647700"/>
          <p14:tracePt t="19943" x="2000250" y="647700"/>
          <p14:tracePt t="19959" x="2216150" y="647700"/>
          <p14:tracePt t="19977" x="2336800" y="647700"/>
          <p14:tracePt t="19993" x="2374900" y="647700"/>
          <p14:tracePt t="20009" x="2393950" y="647700"/>
          <p14:tracePt t="20026" x="2406650" y="647700"/>
          <p14:tracePt t="20044" x="2432050" y="666750"/>
          <p14:tracePt t="20044" x="2457450" y="685800"/>
          <p14:tracePt t="20059" x="2482850" y="704850"/>
          <p14:tracePt t="20076" x="2501900" y="723900"/>
          <p14:tracePt t="20093" x="2508250" y="736600"/>
          <p14:tracePt t="20110" x="2508250" y="755650"/>
          <p14:tracePt t="20126" x="2514600" y="781050"/>
          <p14:tracePt t="20143" x="2514600" y="812800"/>
          <p14:tracePt t="20159" x="2514600" y="838200"/>
          <p14:tracePt t="20177" x="2508250" y="863600"/>
          <p14:tracePt t="20193" x="2476500" y="895350"/>
          <p14:tracePt t="20210" x="2432050" y="927100"/>
          <p14:tracePt t="20226" x="2374900" y="952500"/>
          <p14:tracePt t="20244" x="2311400" y="977900"/>
          <p14:tracePt t="20260" x="2305050" y="984250"/>
          <p14:tracePt t="20452" x="2298700" y="984250"/>
          <p14:tracePt t="20460" x="2286000" y="984250"/>
          <p14:tracePt t="20469" x="2273300" y="984250"/>
          <p14:tracePt t="20477" x="2235200" y="990600"/>
          <p14:tracePt t="20493" x="2120900" y="1016000"/>
          <p14:tracePt t="20510" x="1987550" y="1035050"/>
          <p14:tracePt t="20528" x="1866900" y="1085850"/>
          <p14:tracePt t="20543" x="1746250" y="1117600"/>
          <p14:tracePt t="20560" x="1682750" y="1136650"/>
          <p14:tracePt t="20576" x="1663700" y="1143000"/>
          <p14:tracePt t="20605" x="1657350" y="1149350"/>
          <p14:tracePt t="20621" x="1651000" y="1155700"/>
          <p14:tracePt t="20628" x="1644650" y="1155700"/>
          <p14:tracePt t="20643" x="1631950" y="1162050"/>
          <p14:tracePt t="20661" x="1600200" y="1181100"/>
          <p14:tracePt t="20677" x="1587500" y="1193800"/>
          <p14:tracePt t="20693" x="1574800" y="1206500"/>
          <p14:tracePt t="20710" x="1562100" y="1206500"/>
          <p14:tracePt t="20728" x="1543050" y="1225550"/>
          <p14:tracePt t="20743" x="1517650" y="1238250"/>
          <p14:tracePt t="20760" x="1498600" y="1257300"/>
          <p14:tracePt t="20777" x="1473200" y="1270000"/>
          <p14:tracePt t="20794" x="1441450" y="1289050"/>
          <p14:tracePt t="20810" x="1435100" y="1295400"/>
          <p14:tracePt t="20827" x="1428750" y="1295400"/>
          <p14:tracePt t="20924" x="1422400" y="1295400"/>
          <p14:tracePt t="20948" x="1416050" y="1295400"/>
          <p14:tracePt t="20964" x="1397000" y="1295400"/>
          <p14:tracePt t="20972" x="1390650" y="1295400"/>
          <p14:tracePt t="20981" x="1377950" y="1295400"/>
          <p14:tracePt t="20994" x="1371600" y="1295400"/>
          <p14:tracePt t="21010" x="1371600" y="1289050"/>
          <p14:tracePt t="21053" x="1371600" y="1282700"/>
          <p14:tracePt t="21060" x="1371600" y="1276350"/>
          <p14:tracePt t="21084" x="1371600" y="1270000"/>
          <p14:tracePt t="21180" x="1377950" y="1270000"/>
          <p14:tracePt t="21188" x="1384300" y="1263650"/>
          <p14:tracePt t="21196" x="1397000" y="1263650"/>
          <p14:tracePt t="21210" x="1416050" y="1263650"/>
          <p14:tracePt t="21227" x="1454150" y="1257300"/>
          <p14:tracePt t="21244" x="1492250" y="1257300"/>
          <p14:tracePt t="21245" x="1517650" y="1257300"/>
          <p14:tracePt t="21262" x="1549400" y="1257300"/>
          <p14:tracePt t="21277" x="1593850" y="1257300"/>
          <p14:tracePt t="21294" x="1625600" y="1257300"/>
          <p14:tracePt t="21311" x="1651000" y="1257300"/>
          <p14:tracePt t="21328" x="1663700" y="1250950"/>
          <p14:tracePt t="21348" x="1670050" y="1250950"/>
          <p14:tracePt t="21361" x="1676400" y="1250950"/>
          <p14:tracePt t="21377" x="1714500" y="1250950"/>
          <p14:tracePt t="21395" x="1758950" y="1250950"/>
          <p14:tracePt t="21411" x="1803400" y="1250950"/>
          <p14:tracePt t="21427" x="1822450" y="1244600"/>
          <p14:tracePt t="21605" x="1828800" y="1244600"/>
          <p14:tracePt t="21613" x="1854200" y="1244600"/>
          <p14:tracePt t="21621" x="1873250" y="1244600"/>
          <p14:tracePt t="21628" x="1898650" y="1238250"/>
          <p14:tracePt t="21644" x="1949450" y="1231900"/>
          <p14:tracePt t="21661" x="1987550" y="1225550"/>
          <p14:tracePt t="21678" x="1993900" y="1225550"/>
          <p14:tracePt t="21837" x="2000250" y="1225550"/>
          <p14:tracePt t="21844" x="2006600" y="1225550"/>
          <p14:tracePt t="21853" x="2019300" y="1225550"/>
          <p14:tracePt t="21861" x="2044700" y="1212850"/>
          <p14:tracePt t="21878" x="2120900" y="1212850"/>
          <p14:tracePt t="21894" x="2216150" y="1212850"/>
          <p14:tracePt t="21912" x="2305050" y="1212850"/>
          <p14:tracePt t="21928" x="2355850" y="1212850"/>
          <p14:tracePt t="21944" x="2368550" y="1212850"/>
          <p14:tracePt t="22149" x="2374900" y="1212850"/>
          <p14:tracePt t="22173" x="2381250" y="1212850"/>
          <p14:tracePt t="22268" x="2387600" y="1212850"/>
          <p14:tracePt t="22397" x="2393950" y="1212850"/>
          <p14:tracePt t="22404" x="2425700" y="1212850"/>
          <p14:tracePt t="22412" x="2470150" y="1212850"/>
          <p14:tracePt t="22428" x="2578100" y="1212850"/>
          <p14:tracePt t="22445" x="2673350" y="1212850"/>
          <p14:tracePt t="22462" x="2705100" y="1212850"/>
          <p14:tracePt t="22479" x="2711450" y="1212850"/>
          <p14:tracePt t="22709" x="2724150" y="1206500"/>
          <p14:tracePt t="22725" x="2730500" y="1206500"/>
          <p14:tracePt t="22732" x="2743200" y="1206500"/>
          <p14:tracePt t="22745" x="2749550" y="1206500"/>
          <p14:tracePt t="22763" x="2762250" y="1206500"/>
          <p14:tracePt t="22795" x="2768600" y="1206500"/>
          <p14:tracePt t="23004" x="2774950" y="1206500"/>
          <p14:tracePt t="23013" x="2781300" y="1200150"/>
          <p14:tracePt t="23021" x="2787650" y="1200150"/>
          <p14:tracePt t="23029" x="2794000" y="1200150"/>
          <p14:tracePt t="23046" x="2813050" y="1200150"/>
          <p14:tracePt t="23078" x="2857500" y="1200150"/>
          <p14:tracePt t="23085" x="2863850" y="1200150"/>
          <p14:tracePt t="23112" x="2870200" y="1200150"/>
          <p14:tracePt t="23582" x="2863850" y="1200150"/>
          <p14:tracePt t="23589" x="2857500" y="1200150"/>
          <p14:tracePt t="23605" x="2851150" y="1200150"/>
          <p14:tracePt t="23629" x="2844800" y="1200150"/>
          <p14:tracePt t="23717" x="2838450" y="1200150"/>
          <p14:tracePt t="23725" x="2825750" y="1193800"/>
          <p14:tracePt t="23733" x="2813050" y="1181100"/>
          <p14:tracePt t="23746" x="2800350" y="1155700"/>
          <p14:tracePt t="23763" x="2774950" y="1136650"/>
          <p14:tracePt t="23780" x="2762250" y="1117600"/>
          <p14:tracePt t="23797" x="2762250" y="1111250"/>
          <p14:tracePt t="23813" x="2762250" y="1098550"/>
          <p14:tracePt t="23830" x="2762250" y="1085850"/>
          <p14:tracePt t="23846" x="2762250" y="1060450"/>
          <p14:tracePt t="23864" x="2781300" y="1028700"/>
          <p14:tracePt t="23880" x="2806700" y="1009650"/>
          <p14:tracePt t="23896" x="2832100" y="990600"/>
          <p14:tracePt t="23913" x="2863850" y="977900"/>
          <p14:tracePt t="23931" x="2882900" y="977900"/>
          <p14:tracePt t="23947" x="2895600" y="977900"/>
          <p14:tracePt t="23963" x="2908300" y="984250"/>
          <p14:tracePt t="23980" x="2921000" y="1003300"/>
          <p14:tracePt t="23998" x="2940050" y="1047750"/>
          <p14:tracePt t="24013" x="2940050" y="1079500"/>
          <p14:tracePt t="24030" x="2940050" y="1098550"/>
          <p14:tracePt t="24046" x="2940050" y="1117600"/>
          <p14:tracePt t="24064" x="2940050" y="1136650"/>
          <p14:tracePt t="24080" x="2940050" y="1149350"/>
          <p14:tracePt t="24096" x="2940050" y="1155700"/>
          <p14:tracePt t="24113" x="2933700" y="1168400"/>
          <p14:tracePt t="24131" x="2927350" y="1181100"/>
          <p14:tracePt t="24147" x="2921000" y="1187450"/>
          <p14:tracePt t="24163" x="2914650" y="1193800"/>
          <p14:tracePt t="24180" x="2908300" y="1193800"/>
          <p14:tracePt t="24645" x="2901950" y="1193800"/>
          <p14:tracePt t="24653" x="2889250" y="1200150"/>
          <p14:tracePt t="24664" x="2870200" y="1206500"/>
          <p14:tracePt t="24680" x="2800350" y="1212850"/>
          <p14:tracePt t="24697" x="2730500" y="1225550"/>
          <p14:tracePt t="24715" x="2679700" y="1231900"/>
          <p14:tracePt t="24730" x="2660650" y="1231900"/>
          <p14:tracePt t="24748" x="2641600" y="1231900"/>
          <p14:tracePt t="24790" x="2628900" y="1231900"/>
          <p14:tracePt t="24797" x="2609850" y="1231900"/>
          <p14:tracePt t="24805" x="2590800" y="1231900"/>
          <p14:tracePt t="24814" x="2565400" y="1231900"/>
          <p14:tracePt t="24830" x="2514600" y="1231900"/>
          <p14:tracePt t="24847" x="2495550" y="1231900"/>
          <p14:tracePt t="24865" x="2489200" y="1231900"/>
          <p14:tracePt t="25085" x="2482850" y="1231900"/>
          <p14:tracePt t="25093" x="2476500" y="1231900"/>
          <p14:tracePt t="25109" x="2470150" y="1231900"/>
          <p14:tracePt t="25117" x="2463800" y="1231900"/>
          <p14:tracePt t="25141" x="2457450" y="1231900"/>
          <p14:tracePt t="25149" x="2451100" y="1231900"/>
          <p14:tracePt t="25165" x="2444750" y="1231900"/>
          <p14:tracePt t="25181" x="2425700" y="1225550"/>
          <p14:tracePt t="25197" x="2413000" y="1225550"/>
          <p14:tracePt t="25214" x="2400300" y="1225550"/>
          <p14:tracePt t="25232" x="2393950" y="1225550"/>
          <p14:tracePt t="25405" x="2381250" y="1219200"/>
          <p14:tracePt t="25413" x="2374900" y="1212850"/>
          <p14:tracePt t="25429" x="2362200" y="1206500"/>
          <p14:tracePt t="25773" x="2362200" y="1200150"/>
          <p14:tracePt t="25781" x="2387600" y="1200150"/>
          <p14:tracePt t="25789" x="2406650" y="1193800"/>
          <p14:tracePt t="25798" x="2425700" y="1193800"/>
          <p14:tracePt t="25815" x="2444750" y="1187450"/>
          <p14:tracePt t="25832" x="2457450" y="1181100"/>
          <p14:tracePt t="25853" x="2463800" y="1181100"/>
          <p14:tracePt t="25877" x="2470150" y="1181100"/>
          <p14:tracePt t="25885" x="2476500" y="1174750"/>
          <p14:tracePt t="25909" x="2489200" y="1174750"/>
          <p14:tracePt t="26101" x="2482850" y="1174750"/>
          <p14:tracePt t="26109" x="2476500" y="1174750"/>
          <p14:tracePt t="26117" x="2463800" y="1174750"/>
          <p14:tracePt t="26132" x="2451100" y="1174750"/>
          <p14:tracePt t="26149" x="2419350" y="1181100"/>
          <p14:tracePt t="26165" x="2400300" y="1187450"/>
          <p14:tracePt t="26183" x="2387600" y="1187450"/>
          <p14:tracePt t="26199" x="2374900" y="1187450"/>
          <p14:tracePt t="26215" x="2355850" y="1187450"/>
          <p14:tracePt t="26232" x="2317750" y="1187450"/>
          <p14:tracePt t="26250" x="2266950" y="1187450"/>
          <p14:tracePt t="26266" x="2241550" y="1187450"/>
          <p14:tracePt t="26293" x="2228850" y="1181100"/>
          <p14:tracePt t="26310" x="2222500" y="1181100"/>
          <p14:tracePt t="26317" x="2222500" y="1174750"/>
          <p14:tracePt t="26333" x="2222500" y="1168400"/>
          <p14:tracePt t="26349" x="2222500" y="1155700"/>
          <p14:tracePt t="26365" x="2222500" y="1143000"/>
          <p14:tracePt t="26383" x="2222500" y="1136650"/>
          <p14:tracePt t="26399" x="2235200" y="1111250"/>
          <p14:tracePt t="26415" x="2260600" y="1098550"/>
          <p14:tracePt t="26432" x="2292350" y="1079500"/>
          <p14:tracePt t="26450" x="2324100" y="1079500"/>
          <p14:tracePt t="26465" x="2368550" y="1073150"/>
          <p14:tracePt t="26482" x="2425700" y="1073150"/>
          <p14:tracePt t="26499" x="2482850" y="1073150"/>
          <p14:tracePt t="26516" x="2508250" y="1073150"/>
          <p14:tracePt t="26517" x="2527300" y="1073150"/>
          <p14:tracePt t="26534" x="2540000" y="1079500"/>
          <p14:tracePt t="26549" x="2546350" y="1085850"/>
          <p14:tracePt t="26573" x="2546350" y="1092200"/>
          <p14:tracePt t="26589" x="2552700" y="1098550"/>
          <p14:tracePt t="26605" x="2552700" y="1104900"/>
          <p14:tracePt t="26616" x="2559050" y="1111250"/>
          <p14:tracePt t="26632" x="2559050" y="1117600"/>
          <p14:tracePt t="26650" x="2559050" y="1123950"/>
          <p14:tracePt t="26685" x="2559050" y="1130300"/>
          <p14:tracePt t="26693" x="2559050" y="1136650"/>
          <p14:tracePt t="26709" x="2559050" y="1143000"/>
          <p14:tracePt t="26725" x="2559050" y="1155700"/>
          <p14:tracePt t="26733" x="2559050" y="1162050"/>
          <p14:tracePt t="26749" x="2559050" y="1174750"/>
          <p14:tracePt t="26766" x="2559050" y="1181100"/>
          <p14:tracePt t="26784" x="2552700" y="1181100"/>
          <p14:tracePt t="27213" x="2533650" y="1181100"/>
          <p14:tracePt t="27221" x="2520950" y="1181100"/>
          <p14:tracePt t="27233" x="2508250" y="1181100"/>
          <p14:tracePt t="27249" x="2476500" y="1181100"/>
          <p14:tracePt t="27266" x="2425700" y="1174750"/>
          <p14:tracePt t="27284" x="2317750" y="1136650"/>
          <p14:tracePt t="27300" x="2216150" y="1092200"/>
          <p14:tracePt t="27316" x="2108200" y="1060450"/>
          <p14:tracePt t="27333" x="2006600" y="1028700"/>
          <p14:tracePt t="27351" x="1987550" y="1028700"/>
          <p14:tracePt t="27366" x="1981200" y="1028700"/>
          <p14:tracePt t="27462" x="1981200" y="1022350"/>
          <p14:tracePt t="27469" x="1974850" y="1022350"/>
          <p14:tracePt t="27477" x="1974850" y="1016000"/>
          <p14:tracePt t="27485" x="1968500" y="1016000"/>
          <p14:tracePt t="27501" x="1968500" y="1009650"/>
          <p14:tracePt t="27516" x="1968500" y="1003300"/>
          <p14:tracePt t="27534" x="1968500" y="996950"/>
          <p14:tracePt t="27565" x="1968500" y="990600"/>
          <p14:tracePt t="27589" x="1968500" y="984250"/>
          <p14:tracePt t="27605" x="1968500" y="977900"/>
          <p14:tracePt t="27749" x="1968500" y="971550"/>
          <p14:tracePt t="27757" x="1968500" y="958850"/>
          <p14:tracePt t="27767" x="1968500" y="952500"/>
          <p14:tracePt t="27783" x="1962150" y="946150"/>
          <p14:tracePt t="27800" x="1955800" y="933450"/>
          <p14:tracePt t="27832" x="1936750" y="901700"/>
          <p14:tracePt t="27845" x="1936750" y="895350"/>
          <p14:tracePt t="27867" x="1936750" y="876300"/>
          <p14:tracePt t="27884" x="1936750" y="850900"/>
          <p14:tracePt t="27901" x="1943100" y="812800"/>
          <p14:tracePt t="27932" x="1974850" y="781050"/>
          <p14:tracePt t="27933" x="1974850" y="774700"/>
          <p14:tracePt t="27941" x="1981200" y="768350"/>
          <p14:tracePt t="27968" x="1993900" y="768350"/>
          <p14:tracePt t="28021" x="2000250" y="768350"/>
          <p14:tracePt t="28029" x="2012950" y="768350"/>
          <p14:tracePt t="28037" x="2032000" y="774700"/>
          <p14:tracePt t="28067" x="2082800" y="800100"/>
          <p14:tracePt t="28097" x="2108200" y="825500"/>
          <p14:tracePt t="28109" x="2114550" y="838200"/>
          <p14:tracePt t="28134" x="2114550" y="857250"/>
          <p14:tracePt t="28164" x="2114550" y="876300"/>
          <p14:tracePt t="28165" x="2114550" y="889000"/>
          <p14:tracePt t="28174" x="2114550" y="908050"/>
          <p14:tracePt t="28200" x="2108200" y="939800"/>
          <p14:tracePt t="28230" x="2101850" y="952500"/>
          <p14:tracePt t="28237" x="2095500" y="952500"/>
          <p14:tracePt t="28267" x="2095500" y="958850"/>
          <p14:tracePt t="28421" x="2089150" y="958850"/>
          <p14:tracePt t="29086" x="2082800" y="958850"/>
          <p14:tracePt t="29094" x="2070100" y="958850"/>
          <p14:tracePt t="29101" x="2057400" y="958850"/>
          <p14:tracePt t="29131" x="2025650" y="958850"/>
          <p14:tracePt t="29134" x="2019300" y="958850"/>
          <p14:tracePt t="29165" x="2012950" y="958850"/>
          <p14:tracePt t="29198" x="2006600" y="952500"/>
          <p14:tracePt t="29205" x="2000250" y="946150"/>
          <p14:tracePt t="29236" x="1987550" y="920750"/>
          <p14:tracePt t="29267" x="1968500" y="895350"/>
          <p14:tracePt t="29270" x="1968500" y="889000"/>
          <p14:tracePt t="29299" x="1968500" y="876300"/>
          <p14:tracePt t="29302" x="1968500" y="863600"/>
          <p14:tracePt t="29332" x="1968500" y="844550"/>
          <p14:tracePt t="29358" x="1968500" y="838200"/>
          <p14:tracePt t="29382" x="1987550" y="838200"/>
          <p14:tracePt t="29401" x="2032000" y="838200"/>
          <p14:tracePt t="29433" x="2089150" y="869950"/>
          <p14:tracePt t="29437" x="2101850" y="876300"/>
          <p14:tracePt t="29468" x="2101850" y="882650"/>
          <p14:tracePt t="29478" x="2108200" y="889000"/>
          <p14:tracePt t="29502" x="2146300" y="920750"/>
          <p14:tracePt t="29534" x="2228850" y="958850"/>
          <p14:tracePt t="29541" x="2241550" y="958850"/>
          <p14:tracePt t="30261" x="2247900" y="958850"/>
          <p14:tracePt t="30278" x="2247900" y="952500"/>
          <p14:tracePt t="30293" x="2247900" y="939800"/>
          <p14:tracePt t="30302" x="2247900" y="933450"/>
          <p14:tracePt t="30334" x="2247900" y="927100"/>
          <p14:tracePt t="30438" x="2247900" y="920750"/>
          <p14:tracePt t="30454" x="2247900" y="914400"/>
          <p14:tracePt t="30469" x="2241550" y="901700"/>
          <p14:tracePt t="30500" x="2190750" y="882650"/>
          <p14:tracePt t="30502" x="2165350" y="882650"/>
          <p14:tracePt t="30534" x="2063750" y="863600"/>
          <p14:tracePt t="30541" x="2044700" y="863600"/>
          <p14:tracePt t="30569" x="2025650" y="857250"/>
          <p14:tracePt t="30602" x="1987550" y="857250"/>
          <p14:tracePt t="30605" x="1974850" y="857250"/>
          <p14:tracePt t="30636" x="1955800" y="857250"/>
          <p14:tracePt t="30638" x="1943100" y="857250"/>
          <p14:tracePt t="30670" x="1905000" y="857250"/>
          <p14:tracePt t="30678" x="1892300" y="857250"/>
          <p14:tracePt t="30703" x="1828800" y="863600"/>
          <p14:tracePt t="30734" x="1758950" y="869950"/>
          <p14:tracePt t="30741" x="1746250" y="876300"/>
          <p14:tracePt t="30769" x="1720850" y="876300"/>
          <p14:tracePt t="30801" x="1714500" y="882650"/>
          <p14:tracePt t="30822" x="1708150" y="882650"/>
          <p14:tracePt t="30878" x="1701800" y="889000"/>
          <p14:tracePt t="30902" x="1695450" y="895350"/>
          <p14:tracePt t="30918" x="1689100" y="901700"/>
          <p14:tracePt t="30936" x="1689100" y="908050"/>
          <p14:tracePt t="30968" x="1670050" y="927100"/>
          <p14:tracePt t="30981" x="1663700" y="933450"/>
          <p14:tracePt t="31003" x="1651000" y="939800"/>
          <p14:tracePt t="31035" x="1600200" y="946150"/>
          <p14:tracePt t="31037" x="1574800" y="946150"/>
          <p14:tracePt t="31068" x="1524000" y="946150"/>
          <p14:tracePt t="31070" x="1511300" y="946150"/>
          <p14:tracePt t="31101" x="1460500" y="946150"/>
          <p14:tracePt t="31102" x="1441450" y="946150"/>
          <p14:tracePt t="31110" x="1416050" y="939800"/>
          <p14:tracePt t="31136" x="1365250" y="914400"/>
          <p14:tracePt t="31168" x="1327150" y="889000"/>
          <p14:tracePt t="31181" x="1327150" y="882650"/>
          <p14:tracePt t="31203" x="1327150" y="869950"/>
          <p14:tracePt t="31234" x="1327150" y="857250"/>
          <p14:tracePt t="31238" x="1327150" y="850900"/>
          <p14:tracePt t="31268" x="1327150" y="831850"/>
          <p14:tracePt t="31270" x="1339850" y="825500"/>
          <p14:tracePt t="31301" x="1479550" y="800100"/>
          <p14:tracePt t="31303" x="1536700" y="787400"/>
          <p14:tracePt t="31334" x="1708150" y="774700"/>
          <p14:tracePt t="31342" x="1727200" y="774700"/>
          <p14:tracePt t="31371" x="1765300" y="774700"/>
          <p14:tracePt t="31402" x="1809750" y="800100"/>
          <p14:tracePt t="31405" x="1816100" y="812800"/>
          <p14:tracePt t="31436" x="1828800" y="825500"/>
          <p14:tracePt t="31438" x="1828800" y="831850"/>
          <p14:tracePt t="31469" x="1828800" y="844550"/>
          <p14:tracePt t="31470" x="1828800" y="850900"/>
          <p14:tracePt t="31477" x="1828800" y="857250"/>
          <p14:tracePt t="31505" x="1828800" y="869950"/>
          <p14:tracePt t="31535" x="1835150" y="876300"/>
          <p14:tracePt t="31574" x="1835150" y="882650"/>
          <p14:tracePt t="31590" x="1835150" y="889000"/>
          <p14:tracePt t="31613" x="1835150" y="895350"/>
          <p14:tracePt t="31637" x="1828800" y="901700"/>
          <p14:tracePt t="31669" x="1816100" y="908050"/>
          <p14:tracePt t="31670" x="1816100" y="914400"/>
          <p14:tracePt t="31700" x="1797050" y="914400"/>
          <p14:tracePt t="31704" x="1784350" y="927100"/>
          <p14:tracePt t="31735" x="1778000" y="927100"/>
          <p14:tracePt t="31742" x="1771650" y="927100"/>
          <p14:tracePt t="31770" x="1746250" y="927100"/>
          <p14:tracePt t="31802" x="1676400" y="933450"/>
          <p14:tracePt t="31805" x="1663700" y="933450"/>
          <p14:tracePt t="31836" x="1606550" y="946150"/>
          <p14:tracePt t="31838" x="1593850" y="946150"/>
          <p14:tracePt t="31869" x="1581150" y="946150"/>
          <p14:tracePt t="31870" x="1574800" y="946150"/>
          <p14:tracePt t="31901" x="1555750" y="946150"/>
          <p14:tracePt t="31904" x="1549400" y="946150"/>
          <p14:tracePt t="31934" x="1466850" y="939800"/>
          <p14:tracePt t="31942" x="1447800" y="927100"/>
          <p14:tracePt t="31971" x="1422400" y="927100"/>
          <p14:tracePt t="32006" x="1416050" y="920750"/>
          <p14:tracePt t="32014" x="1403350" y="914400"/>
          <p14:tracePt t="32037" x="1397000" y="895350"/>
          <p14:tracePt t="32068" x="1390650" y="882650"/>
          <p14:tracePt t="32070" x="1390650" y="876300"/>
          <p14:tracePt t="32102" x="1390650" y="857250"/>
          <p14:tracePt t="32110" x="1390650" y="850900"/>
          <p14:tracePt t="32137" x="1403350" y="831850"/>
          <p14:tracePt t="32169" x="1441450" y="806450"/>
          <p14:tracePt t="32174" x="1454150" y="800100"/>
          <p14:tracePt t="32204" x="1530350" y="787400"/>
          <p14:tracePt t="32206" x="1555750" y="781050"/>
          <p14:tracePt t="32238" x="1638300" y="774700"/>
          <p14:tracePt t="32245" x="1644650" y="774700"/>
          <p14:tracePt t="32271" x="1682750" y="774700"/>
          <p14:tracePt t="32302" x="1714500" y="774700"/>
          <p14:tracePt t="32310" x="1720850" y="774700"/>
          <p14:tracePt t="32338" x="1727200" y="781050"/>
          <p14:tracePt t="32369" x="1752600" y="806450"/>
          <p14:tracePt t="32374" x="1758950" y="812800"/>
          <p14:tracePt t="32404" x="1771650" y="819150"/>
          <p14:tracePt t="32422" x="1771650" y="825500"/>
          <p14:tracePt t="32439" x="1771650" y="831850"/>
          <p14:tracePt t="32469" x="1771650" y="850900"/>
          <p14:tracePt t="32470" x="1771650" y="857250"/>
          <p14:tracePt t="32478" x="1771650" y="863600"/>
          <p14:tracePt t="32505" x="1771650" y="882650"/>
          <p14:tracePt t="32536" x="1771650" y="895350"/>
          <p14:tracePt t="32606" x="1771650" y="901700"/>
          <p14:tracePt t="32630" x="1765300" y="908050"/>
          <p14:tracePt t="32646" x="1752600" y="908050"/>
          <p14:tracePt t="32672" x="1739900" y="914400"/>
          <p14:tracePt t="32704" x="1733550" y="920750"/>
          <p14:tracePt t="32709" x="1727200" y="920750"/>
          <p14:tracePt t="32738" x="1701800" y="927100"/>
          <p14:tracePt t="32769" x="1644650" y="927100"/>
          <p14:tracePt t="32774" x="1625600" y="927100"/>
          <p14:tracePt t="32804" x="1587500" y="927100"/>
          <p14:tracePt t="32854" x="1581150" y="927100"/>
          <p14:tracePt t="32862" x="1574800" y="927100"/>
          <p14:tracePt t="32872" x="1562100" y="927100"/>
          <p14:tracePt t="32902" x="1498600" y="914400"/>
          <p14:tracePt t="32910" x="1492250" y="908050"/>
          <p14:tracePt t="32974" x="1485900" y="908050"/>
          <p14:tracePt t="33214" x="1485900" y="901700"/>
          <p14:tracePt t="33222" x="1479550" y="895350"/>
          <p14:tracePt t="33238" x="1479550" y="889000"/>
          <p14:tracePt t="33269" x="1479550" y="869950"/>
          <p14:tracePt t="33270" x="1473200" y="863600"/>
          <p14:tracePt t="33278" x="1473200" y="857250"/>
          <p14:tracePt t="33307" x="1473200" y="844550"/>
          <p14:tracePt t="33338" x="1473200" y="831850"/>
          <p14:tracePt t="33342" x="1473200" y="825500"/>
          <p14:tracePt t="33373" x="1530350" y="819150"/>
          <p14:tracePt t="33373" x="1555750" y="806450"/>
          <p14:tracePt t="33404" x="1657350" y="800100"/>
          <p14:tracePt t="33406" x="1676400" y="800100"/>
          <p14:tracePt t="33414" x="1695450" y="800100"/>
          <p14:tracePt t="33440" x="1708150" y="800100"/>
          <p14:tracePt t="33471" x="1727200" y="812800"/>
          <p14:tracePt t="33478" x="1733550" y="819150"/>
          <p14:tracePt t="33506" x="1752600" y="838200"/>
          <p14:tracePt t="33537" x="1758950" y="857250"/>
          <p14:tracePt t="33558" x="1758950" y="863600"/>
          <p14:tracePt t="33573" x="1758950" y="869950"/>
          <p14:tracePt t="33603" x="1758950" y="876300"/>
          <p14:tracePt t="33606" x="1758950" y="882650"/>
          <p14:tracePt t="33678" x="1758950" y="889000"/>
          <p14:tracePt t="33838" x="1758950" y="895350"/>
          <p14:tracePt t="33846" x="1758950" y="901700"/>
          <p14:tracePt t="33934" x="1771650" y="914400"/>
          <p14:tracePt t="33943" x="1797050" y="920750"/>
          <p14:tracePt t="33950" x="1828800" y="927100"/>
          <p14:tracePt t="33972" x="1885950" y="927100"/>
          <p14:tracePt t="34004" x="1949450" y="927100"/>
          <p14:tracePt t="34014" x="1955800" y="927100"/>
          <p14:tracePt t="34102" x="1962150" y="927100"/>
          <p14:tracePt t="34110" x="1987550" y="927100"/>
          <p14:tracePt t="34118" x="2012950" y="927100"/>
          <p14:tracePt t="34140" x="2070100" y="927100"/>
          <p14:tracePt t="34172" x="2095500" y="927100"/>
          <p14:tracePt t="34326" x="2089150" y="927100"/>
          <p14:tracePt t="34334" x="2082800" y="927100"/>
          <p14:tracePt t="34342" x="2076450" y="927100"/>
          <p14:tracePt t="34372" x="2063750" y="927100"/>
          <p14:tracePt t="34382" x="2051050" y="927100"/>
          <p14:tracePt t="34407" x="2032000" y="927100"/>
          <p14:tracePt t="34438" x="2000250" y="927100"/>
          <p14:tracePt t="34454" x="1993900" y="927100"/>
          <p14:tracePt t="34474" x="1987550" y="927100"/>
          <p14:tracePt t="34504" x="1981200" y="927100"/>
          <p14:tracePt t="34511" x="1974850" y="933450"/>
          <p14:tracePt t="34622" x="1981200" y="933450"/>
          <p14:tracePt t="34630" x="2000250" y="933450"/>
          <p14:tracePt t="34640" x="2006600" y="939800"/>
          <p14:tracePt t="34657" x="2019300" y="939800"/>
          <p14:tracePt t="34814" x="2032000" y="939800"/>
          <p14:tracePt t="34823" x="2044700" y="939800"/>
          <p14:tracePt t="34830" x="2057400" y="939800"/>
          <p14:tracePt t="34840" x="2082800" y="939800"/>
          <p14:tracePt t="34857" x="2146300" y="946150"/>
          <p14:tracePt t="34873" x="2228850" y="984250"/>
          <p14:tracePt t="34891" x="2317750" y="1022350"/>
          <p14:tracePt t="34907" x="2393950" y="1054100"/>
          <p14:tracePt t="34923" x="2432050" y="1092200"/>
          <p14:tracePt t="35030" x="2438400" y="1092200"/>
          <p14:tracePt t="35046" x="2438400" y="1098550"/>
          <p14:tracePt t="35054" x="2438400" y="1104900"/>
          <p14:tracePt t="35062" x="2438400" y="1111250"/>
          <p14:tracePt t="35078" x="2438400" y="1123950"/>
          <p14:tracePt t="35095" x="2438400" y="1130300"/>
          <p14:tracePt t="35127" x="2432050" y="1130300"/>
          <p14:tracePt t="35134" x="2432050" y="1136650"/>
          <p14:tracePt t="35150" x="2425700" y="1143000"/>
          <p14:tracePt t="35166" x="2419350" y="1143000"/>
          <p14:tracePt t="35183" x="2419350" y="1149350"/>
          <p14:tracePt t="35199" x="2413000" y="1149350"/>
          <p14:tracePt t="35222" x="2406650" y="1149350"/>
          <p14:tracePt t="35230" x="2400300" y="1149350"/>
          <p14:tracePt t="35241" x="2387600" y="1149350"/>
          <p14:tracePt t="35257" x="2355850" y="1149350"/>
          <p14:tracePt t="35274" x="2324100" y="1155700"/>
          <p14:tracePt t="35291" x="2317750" y="1162050"/>
          <p14:tracePt t="35308" x="2311400" y="1162050"/>
          <p14:tracePt t="35710" x="2317750" y="1162050"/>
          <p14:tracePt t="35719" x="2330450" y="1168400"/>
          <p14:tracePt t="35726" x="2355850" y="1168400"/>
          <p14:tracePt t="35741" x="2374900" y="1168400"/>
          <p14:tracePt t="35757" x="2393950" y="1168400"/>
          <p14:tracePt t="35774" x="2406650" y="1168400"/>
          <p14:tracePt t="35847" x="2413000" y="1168400"/>
          <p14:tracePt t="35862" x="2419350" y="1168400"/>
          <p14:tracePt t="35879" x="2425700" y="1168400"/>
          <p14:tracePt t="35894" x="2432050" y="1168400"/>
          <p14:tracePt t="35910" x="2444750" y="1168400"/>
          <p14:tracePt t="36207" x="2451100" y="1168400"/>
          <p14:tracePt t="36246" x="2470150" y="1168400"/>
          <p14:tracePt t="36254" x="2476500" y="1168400"/>
          <p14:tracePt t="36262" x="2495550" y="1168400"/>
          <p14:tracePt t="36276" x="2508250" y="1162050"/>
          <p14:tracePt t="36291" x="2533650" y="1162050"/>
          <p14:tracePt t="36308" x="2546350" y="1155700"/>
          <p14:tracePt t="36767" x="2533650" y="1155700"/>
          <p14:tracePt t="36774" x="2527300" y="1155700"/>
          <p14:tracePt t="36782" x="2495550" y="1162050"/>
          <p14:tracePt t="36792" x="2470150" y="1168400"/>
          <p14:tracePt t="36809" x="2413000" y="1187450"/>
          <p14:tracePt t="36825" x="2343150" y="1200150"/>
          <p14:tracePt t="36843" x="2279650" y="1212850"/>
          <p14:tracePt t="36858" x="2247900" y="1212850"/>
          <p14:tracePt t="36875" x="2235200" y="1225550"/>
          <p14:tracePt t="36892" x="2228850" y="1225550"/>
          <p14:tracePt t="36910" x="2197100" y="1225550"/>
          <p14:tracePt t="36925" x="2146300" y="1225550"/>
          <p14:tracePt t="36927" x="2127250" y="1225550"/>
          <p14:tracePt t="36942" x="2095500" y="1225550"/>
          <p14:tracePt t="36959" x="2082800" y="1225550"/>
          <p14:tracePt t="37007" x="2076450" y="1225550"/>
          <p14:tracePt t="37022" x="2070100" y="1225550"/>
          <p14:tracePt t="37030" x="2051050" y="1225550"/>
          <p14:tracePt t="37038" x="2038350" y="1225550"/>
          <p14:tracePt t="37046" x="2019300" y="1225550"/>
          <p14:tracePt t="37059" x="2012950" y="1225550"/>
          <p14:tracePt t="37075" x="1981200" y="1225550"/>
          <p14:tracePt t="37092" x="1968500" y="1225550"/>
          <p14:tracePt t="37111" x="1962150" y="1225550"/>
          <p14:tracePt t="37134" x="1955800" y="1225550"/>
          <p14:tracePt t="37142" x="1943100" y="1225550"/>
          <p14:tracePt t="37159" x="1905000" y="1225550"/>
          <p14:tracePt t="37176" x="1841500" y="1225550"/>
          <p14:tracePt t="37192" x="1784350" y="1225550"/>
          <p14:tracePt t="37209" x="1758950" y="1225550"/>
          <p14:tracePt t="37225" x="1752600" y="1219200"/>
          <p14:tracePt t="37243" x="1746250" y="1219200"/>
          <p14:tracePt t="37503" x="1739900" y="1212850"/>
          <p14:tracePt t="37518" x="1746250" y="1206500"/>
          <p14:tracePt t="37526" x="1771650" y="1206500"/>
          <p14:tracePt t="37534" x="1790700" y="1206500"/>
          <p14:tracePt t="37543" x="1828800" y="1206500"/>
          <p14:tracePt t="37559" x="1917700" y="1206500"/>
          <p14:tracePt t="37577" x="2038350" y="1206500"/>
          <p14:tracePt t="37593" x="2165350" y="1206500"/>
          <p14:tracePt t="37609" x="2247900" y="1206500"/>
          <p14:tracePt t="37626" x="2266950" y="1206500"/>
          <p14:tracePt t="37839" x="2279650" y="1206500"/>
          <p14:tracePt t="37846" x="2317750" y="1206500"/>
          <p14:tracePt t="37855" x="2362200" y="1206500"/>
          <p14:tracePt t="37862" x="2432050" y="1206500"/>
          <p14:tracePt t="37876" x="2508250" y="1206500"/>
          <p14:tracePt t="37893" x="2622550" y="1206500"/>
          <p14:tracePt t="37911" x="2692400" y="1193800"/>
          <p14:tracePt t="38126" x="2698750" y="1187450"/>
          <p14:tracePt t="38134" x="2705100" y="1181100"/>
          <p14:tracePt t="38375" x="2705100" y="1174750"/>
          <p14:tracePt t="38382" x="2698750" y="1174750"/>
          <p14:tracePt t="38398" x="2692400" y="1174750"/>
          <p14:tracePt t="38414" x="2686050" y="1168400"/>
          <p14:tracePt t="38439" x="2679700" y="1168400"/>
          <p14:tracePt t="38446" x="2679700" y="1162050"/>
          <p14:tracePt t="38455" x="2673350" y="1155700"/>
          <p14:tracePt t="38471" x="2660650" y="1136650"/>
          <p14:tracePt t="38478" x="2660650" y="1123950"/>
          <p14:tracePt t="38493" x="2660650" y="1117600"/>
          <p14:tracePt t="38510" x="2654300" y="1092200"/>
          <p14:tracePt t="38528" x="2654300" y="1079500"/>
          <p14:tracePt t="38544" x="2654300" y="1066800"/>
          <p14:tracePt t="38560" x="2654300" y="1054100"/>
          <p14:tracePt t="38577" x="2654300" y="1041400"/>
          <p14:tracePt t="38598" x="2654300" y="1035050"/>
          <p14:tracePt t="38611" x="2667000" y="1022350"/>
          <p14:tracePt t="38627" x="2686050" y="1009650"/>
          <p14:tracePt t="38644" x="2705100" y="1003300"/>
          <p14:tracePt t="38661" x="2717800" y="996950"/>
          <p14:tracePt t="38711" x="2730500" y="996950"/>
          <p14:tracePt t="38719" x="2736850" y="996950"/>
          <p14:tracePt t="38728" x="2749550" y="996950"/>
          <p14:tracePt t="38744" x="2762250" y="996950"/>
          <p14:tracePt t="38760" x="2774950" y="1009650"/>
          <p14:tracePt t="38777" x="2787650" y="1022350"/>
          <p14:tracePt t="38795" x="2787650" y="1035050"/>
          <p14:tracePt t="38810" x="2794000" y="1066800"/>
          <p14:tracePt t="38827" x="2794000" y="1085850"/>
          <p14:tracePt t="38844" x="2794000" y="1098550"/>
          <p14:tracePt t="38861" x="2794000" y="1111250"/>
          <p14:tracePt t="38877" x="2794000" y="1123950"/>
          <p14:tracePt t="38894" x="2794000" y="1136650"/>
          <p14:tracePt t="38910" x="2787650" y="1155700"/>
          <p14:tracePt t="38928" x="2781300" y="1168400"/>
          <p14:tracePt t="38944" x="2781300" y="1174750"/>
          <p14:tracePt t="38961" x="2774950" y="1181100"/>
          <p14:tracePt t="38991" x="2768600" y="1181100"/>
          <p14:tracePt t="39006" x="2762250" y="1187450"/>
          <p14:tracePt t="39014" x="2755900" y="1187450"/>
          <p14:tracePt t="39039" x="2749550" y="1187450"/>
          <p14:tracePt t="39046" x="2743200" y="1187450"/>
          <p14:tracePt t="39062" x="2736850" y="1187450"/>
          <p14:tracePt t="39077" x="2724150" y="1187450"/>
          <p14:tracePt t="39094" x="2667000" y="1187450"/>
          <p14:tracePt t="39111" x="2641600" y="1187450"/>
          <p14:tracePt t="39128" x="2622550" y="1187450"/>
          <p14:tracePt t="39144" x="2603500" y="1187450"/>
          <p14:tracePt t="39161" x="2578100" y="1187450"/>
          <p14:tracePt t="39177" x="2559050" y="1187450"/>
          <p14:tracePt t="39195" x="2533650" y="1193800"/>
          <p14:tracePt t="39211" x="2508250" y="1200150"/>
          <p14:tracePt t="39227" x="2463800" y="1206500"/>
          <p14:tracePt t="39244" x="2419350" y="1212850"/>
          <p14:tracePt t="39262" x="2387600" y="1219200"/>
          <p14:tracePt t="39262" x="2381250" y="1219200"/>
          <p14:tracePt t="39277" x="2368550" y="1219200"/>
          <p14:tracePt t="39294" x="2330450" y="1219200"/>
          <p14:tracePt t="39311" x="2279650" y="1219200"/>
          <p14:tracePt t="39329" x="2216150" y="1219200"/>
          <p14:tracePt t="39344" x="2171700" y="1219200"/>
          <p14:tracePt t="39361" x="2127250" y="1219200"/>
          <p14:tracePt t="39378" x="2063750" y="1219200"/>
          <p14:tracePt t="39395" x="2006600" y="1219200"/>
          <p14:tracePt t="39411" x="1955800" y="1219200"/>
          <p14:tracePt t="39428" x="1905000" y="1212850"/>
          <p14:tracePt t="39444" x="1892300" y="1212850"/>
          <p14:tracePt t="39462" x="1885950" y="1212850"/>
          <p14:tracePt t="39711" x="1911350" y="1212850"/>
          <p14:tracePt t="39719" x="1968500" y="1212850"/>
          <p14:tracePt t="39728" x="2032000" y="1212850"/>
          <p14:tracePt t="39745" x="2159000" y="1212850"/>
          <p14:tracePt t="39761" x="2279650" y="1212850"/>
          <p14:tracePt t="39779" x="2381250" y="1212850"/>
          <p14:tracePt t="39795" x="2489200" y="1200150"/>
          <p14:tracePt t="39811" x="2584450" y="1187450"/>
          <p14:tracePt t="39828" x="2673350" y="1174750"/>
          <p14:tracePt t="39846" x="2705100" y="1168400"/>
          <p14:tracePt t="39861" x="2711450" y="1168400"/>
          <p14:tracePt t="39887" x="2717800" y="1168400"/>
          <p14:tracePt t="39895" x="2724150" y="1168400"/>
          <p14:tracePt t="39912" x="2743200" y="1162050"/>
          <p14:tracePt t="39928" x="2762250" y="1162050"/>
          <p14:tracePt t="39945" x="2781300" y="1162050"/>
          <p14:tracePt t="39961" x="2787650" y="1162050"/>
          <p14:tracePt t="40335" x="2794000" y="1162050"/>
          <p14:tracePt t="40343" x="2794000" y="1155700"/>
          <p14:tracePt t="40351" x="2794000" y="1143000"/>
          <p14:tracePt t="40362" x="2794000" y="1123950"/>
          <p14:tracePt t="40379" x="2794000" y="1098550"/>
          <p14:tracePt t="40395" x="2787650" y="1054100"/>
          <p14:tracePt t="40413" x="2787650" y="1016000"/>
          <p14:tracePt t="40429" x="2787650" y="1003300"/>
          <p14:tracePt t="40445" x="2781300" y="996950"/>
          <p14:tracePt t="40631" x="2774950" y="996950"/>
          <p14:tracePt t="40639" x="2762250" y="996950"/>
          <p14:tracePt t="40647" x="2724150" y="996950"/>
          <p14:tracePt t="40662" x="2673350" y="996950"/>
          <p14:tracePt t="40679" x="2546350" y="1003300"/>
          <p14:tracePt t="40696" x="2444750" y="1009650"/>
          <p14:tracePt t="40713" x="2368550" y="1009650"/>
          <p14:tracePt t="40729" x="2311400" y="1009650"/>
          <p14:tracePt t="40746" x="2247900" y="1009650"/>
          <p14:tracePt t="40762" x="2171700" y="1009650"/>
          <p14:tracePt t="40780" x="2089150" y="1009650"/>
          <p14:tracePt t="40796" x="1993900" y="1009650"/>
          <p14:tracePt t="40812" x="1905000" y="1009650"/>
          <p14:tracePt t="40829" x="1860550" y="1009650"/>
          <p14:tracePt t="40847" x="1841500" y="1009650"/>
          <p14:tracePt t="40879" x="1828800" y="1009650"/>
          <p14:tracePt t="40887" x="1809750" y="1009650"/>
          <p14:tracePt t="40896" x="1790700" y="1009650"/>
          <p14:tracePt t="40913" x="1739900" y="1009650"/>
          <p14:tracePt t="40929" x="1714500" y="1016000"/>
          <p14:tracePt t="41031" x="1708150" y="1016000"/>
          <p14:tracePt t="41039" x="1701800" y="1028700"/>
          <p14:tracePt t="41047" x="1701800" y="1041400"/>
          <p14:tracePt t="41063" x="1701800" y="1066800"/>
          <p14:tracePt t="41079" x="1701800" y="1085850"/>
          <p14:tracePt t="41096" x="1714500" y="1098550"/>
          <p14:tracePt t="41119" x="1720850" y="1104900"/>
          <p14:tracePt t="41129" x="1727200" y="1111250"/>
          <p14:tracePt t="41146" x="1733550" y="1130300"/>
          <p14:tracePt t="41163" x="1752600" y="1149350"/>
          <p14:tracePt t="41180" x="1752600" y="1162050"/>
          <p14:tracePt t="41196" x="1758950" y="1181100"/>
          <p14:tracePt t="41215" x="1758950" y="1187450"/>
          <p14:tracePt t="41239" x="1758950" y="1193800"/>
          <p14:tracePt t="41343" x="1765300" y="1193800"/>
          <p14:tracePt t="41351" x="1790700" y="1193800"/>
          <p14:tracePt t="41359" x="1828800" y="1193800"/>
          <p14:tracePt t="41367" x="1879600" y="1193800"/>
          <p14:tracePt t="41379" x="1949450" y="1193800"/>
          <p14:tracePt t="41396" x="2108200" y="1193800"/>
          <p14:tracePt t="41413" x="2292350" y="1193800"/>
          <p14:tracePt t="41429" x="2432050" y="1193800"/>
          <p14:tracePt t="41447" x="2527300" y="1193800"/>
          <p14:tracePt t="41463" x="2565400" y="1193800"/>
          <p14:tracePt t="41481" x="2597150" y="1193800"/>
          <p14:tracePt t="41496" x="2667000" y="1193800"/>
          <p14:tracePt t="41513" x="2736850" y="1193800"/>
          <p14:tracePt t="41530" x="2787650" y="1193800"/>
          <p14:tracePt t="41548" x="2825750" y="1193800"/>
          <p14:tracePt t="41563" x="2844800" y="1193800"/>
          <p14:tracePt t="41580" x="2851150" y="1193800"/>
          <p14:tracePt t="41596" x="2870200" y="1193800"/>
          <p14:tracePt t="41614" x="2908300" y="1193800"/>
          <p14:tracePt t="41630" x="2927350" y="1193800"/>
          <p14:tracePt t="41646" x="2933700" y="1193800"/>
          <p14:tracePt t="41807" x="2927350" y="1193800"/>
          <p14:tracePt t="41815" x="2921000" y="1193800"/>
          <p14:tracePt t="41823" x="2908300" y="1181100"/>
          <p14:tracePt t="41831" x="2901950" y="1168400"/>
          <p14:tracePt t="41847" x="2876550" y="1123950"/>
          <p14:tracePt t="41863" x="2851150" y="1073150"/>
          <p14:tracePt t="41881" x="2838450" y="1041400"/>
          <p14:tracePt t="41897" x="2825750" y="1016000"/>
          <p14:tracePt t="41913" x="2819400" y="996950"/>
          <p14:tracePt t="41935" x="2819400" y="990600"/>
          <p14:tracePt t="42423" x="2813050" y="990600"/>
          <p14:tracePt t="42439" x="2813050" y="996950"/>
          <p14:tracePt t="42447" x="2813050" y="1009650"/>
          <p14:tracePt t="42455" x="2800350" y="1022350"/>
          <p14:tracePt t="42464" x="2800350" y="1028700"/>
          <p14:tracePt t="42480" x="2800350" y="1054100"/>
          <p14:tracePt t="42498" x="2800350" y="1085850"/>
          <p14:tracePt t="42514" x="2800350" y="1111250"/>
          <p14:tracePt t="42530" x="2800350" y="1123950"/>
          <p14:tracePt t="42547" x="2800350" y="1130300"/>
          <p14:tracePt t="42607" x="2800350" y="1136650"/>
          <p14:tracePt t="42623" x="2794000" y="1143000"/>
          <p14:tracePt t="42664" x="2794000" y="1149350"/>
          <p14:tracePt t="42679" x="2787650" y="1155700"/>
          <p14:tracePt t="42687" x="2787650" y="1162050"/>
          <p14:tracePt t="42698" x="2781300" y="1162050"/>
          <p14:tracePt t="42714" x="2774950" y="1168400"/>
          <p14:tracePt t="42732" x="2762250" y="1174750"/>
          <p14:tracePt t="42748" x="2743200" y="1181100"/>
          <p14:tracePt t="42764" x="2730500" y="1181100"/>
          <p14:tracePt t="42782" x="2711450" y="1187450"/>
          <p14:tracePt t="42783" x="2705100" y="1193800"/>
          <p14:tracePt t="42799" x="2698750" y="1193800"/>
          <p14:tracePt t="42815" x="2686050" y="1193800"/>
          <p14:tracePt t="42831" x="2667000" y="1193800"/>
          <p14:tracePt t="42848" x="2654300" y="1193800"/>
          <p14:tracePt t="42865" x="2647950" y="1193800"/>
          <p14:tracePt t="42887" x="2641600" y="1193800"/>
          <p14:tracePt t="42919" x="2635250" y="1193800"/>
          <p14:tracePt t="42935" x="2628900" y="1193800"/>
          <p14:tracePt t="42943" x="2628900" y="1187450"/>
          <p14:tracePt t="42951" x="2628900" y="1181100"/>
          <p14:tracePt t="42965" x="2622550" y="1181100"/>
          <p14:tracePt t="42982" x="2616200" y="1155700"/>
          <p14:tracePt t="42999" x="2597150" y="1117600"/>
          <p14:tracePt t="43016" x="2597150" y="1111250"/>
          <p14:tracePt t="43031" x="2597150" y="1098550"/>
          <p14:tracePt t="43048" x="2597150" y="1092200"/>
          <p14:tracePt t="43065" x="2597150" y="1085850"/>
          <p14:tracePt t="43082" x="2603500" y="1073150"/>
          <p14:tracePt t="43098" x="2628900" y="1060450"/>
          <p14:tracePt t="43115" x="2641600" y="1047750"/>
          <p14:tracePt t="43131" x="2660650" y="1028700"/>
          <p14:tracePt t="43149" x="2686050" y="1009650"/>
          <p14:tracePt t="43165" x="2717800" y="1003300"/>
          <p14:tracePt t="43181" x="2736850" y="990600"/>
          <p14:tracePt t="43198" x="2743200" y="990600"/>
          <p14:tracePt t="43215" x="2749550" y="990600"/>
          <p14:tracePt t="43239" x="2755900" y="990600"/>
          <p14:tracePt t="43248" x="2762250" y="990600"/>
          <p14:tracePt t="43264" x="2787650" y="996950"/>
          <p14:tracePt t="43282" x="2806700" y="1016000"/>
          <p14:tracePt t="43298" x="2813050" y="1035050"/>
          <p14:tracePt t="43315" x="2819400" y="1054100"/>
          <p14:tracePt t="43331" x="2825750" y="1079500"/>
          <p14:tracePt t="43349" x="2825750" y="1104900"/>
          <p14:tracePt t="43365" x="2825750" y="1130300"/>
          <p14:tracePt t="43382" x="2819400" y="1155700"/>
          <p14:tracePt t="43398" x="2800350" y="1174750"/>
          <p14:tracePt t="43416" x="2781300" y="1187450"/>
          <p14:tracePt t="43431" x="2762250" y="1193800"/>
          <p14:tracePt t="43448" x="2736850" y="1193800"/>
          <p14:tracePt t="43465" x="2705100" y="1193800"/>
          <p14:tracePt t="43482" x="2692400" y="1193800"/>
          <p14:tracePt t="43498" x="2673350" y="1193800"/>
          <p14:tracePt t="43515" x="2654300" y="1181100"/>
          <p14:tracePt t="43531" x="2635250" y="1174750"/>
          <p14:tracePt t="43549" x="2616200" y="1168400"/>
          <p14:tracePt t="43565" x="2584450" y="1162050"/>
          <p14:tracePt t="43582" x="2552700" y="1162050"/>
          <p14:tracePt t="43598" x="2514600" y="1162050"/>
          <p14:tracePt t="43599" x="2508250" y="1162050"/>
          <p14:tracePt t="43616" x="2489200" y="1162050"/>
          <p14:tracePt t="43631" x="2470150" y="1162050"/>
          <p14:tracePt t="43648" x="2444750" y="1162050"/>
          <p14:tracePt t="43665" x="2413000" y="1162050"/>
          <p14:tracePt t="43683" x="2381250" y="1162050"/>
          <p14:tracePt t="43698" x="2343150" y="1162050"/>
          <p14:tracePt t="43715" x="2324100" y="1162050"/>
          <p14:tracePt t="43732" x="2317750" y="1162050"/>
          <p14:tracePt t="43750" x="2298700" y="1168400"/>
          <p14:tracePt t="43765" x="2266950" y="1168400"/>
          <p14:tracePt t="43782" x="2247900" y="1174750"/>
          <p14:tracePt t="43783" x="2222500" y="1181100"/>
          <p14:tracePt t="43799" x="2209800" y="1181100"/>
          <p14:tracePt t="43816" x="2203450" y="1181100"/>
          <p14:tracePt t="43832" x="2197100" y="1187450"/>
          <p14:tracePt t="43919" x="2190750" y="1187450"/>
          <p14:tracePt t="43927" x="2184400" y="1187450"/>
          <p14:tracePt t="43935" x="2178050" y="1187450"/>
          <p14:tracePt t="43948" x="2178050" y="1193800"/>
          <p14:tracePt t="43991" x="2171700" y="1193800"/>
          <p14:tracePt t="44016" x="2165350" y="1193800"/>
          <p14:tracePt t="44031" x="2159000" y="1193800"/>
          <p14:tracePt t="44039" x="2152650" y="1193800"/>
          <p14:tracePt t="44049" x="2139950" y="1200150"/>
          <p14:tracePt t="44071" x="2133600" y="1200150"/>
          <p14:tracePt t="44082" x="2127250" y="1200150"/>
          <p14:tracePt t="44103" x="2120900" y="1200150"/>
          <p14:tracePt t="44115" x="2114550" y="1200150"/>
          <p14:tracePt t="44134" x="2114550" y="1206500"/>
          <p14:tracePt t="44150" x="2101850" y="1206500"/>
          <p14:tracePt t="44166" x="2082800" y="1206500"/>
          <p14:tracePt t="44182" x="2063750" y="1206500"/>
          <p14:tracePt t="44200" x="2025650" y="1206500"/>
          <p14:tracePt t="44215" x="2019300" y="1206500"/>
          <p14:tracePt t="44232" x="2012950" y="1206500"/>
          <p14:tracePt t="44255" x="2006600" y="1206500"/>
          <p14:tracePt t="44266" x="1993900" y="1206500"/>
          <p14:tracePt t="44282" x="1974850" y="1212850"/>
          <p14:tracePt t="44299" x="1955800" y="1212850"/>
          <p14:tracePt t="44316" x="1936750" y="1212850"/>
          <p14:tracePt t="44333" x="1930400" y="1212850"/>
          <p14:tracePt t="44350" x="1917700" y="1212850"/>
          <p14:tracePt t="44366" x="1898650" y="1212850"/>
          <p14:tracePt t="44382" x="1885950" y="1212850"/>
          <p14:tracePt t="44400" x="1841500" y="1200150"/>
          <p14:tracePt t="44416" x="1822450" y="1193800"/>
          <p14:tracePt t="44432" x="1809750" y="1181100"/>
          <p14:tracePt t="44449" x="1803400" y="1168400"/>
          <p14:tracePt t="44467" x="1803400" y="1143000"/>
          <p14:tracePt t="44482" x="1803400" y="1111250"/>
          <p14:tracePt t="44499" x="1803400" y="1085850"/>
          <p14:tracePt t="44516" x="1803400" y="1066800"/>
          <p14:tracePt t="44533" x="1803400" y="1054100"/>
          <p14:tracePt t="44549" x="1828800" y="1035050"/>
          <p14:tracePt t="44566" x="1892300" y="1028700"/>
          <p14:tracePt t="44583" x="2019300" y="1009650"/>
          <p14:tracePt t="44601" x="2076450" y="1009650"/>
          <p14:tracePt t="44616" x="2082800" y="1009650"/>
          <p14:tracePt t="44632" x="2089150" y="1009650"/>
          <p14:tracePt t="44649" x="2101850" y="1016000"/>
          <p14:tracePt t="44667" x="2114550" y="1041400"/>
          <p14:tracePt t="44682" x="2133600" y="1079500"/>
          <p14:tracePt t="44699" x="2139950" y="1104900"/>
          <p14:tracePt t="44716" x="2139950" y="1130300"/>
          <p14:tracePt t="44734" x="2139950" y="1143000"/>
          <p14:tracePt t="44749" x="2139950" y="1155700"/>
          <p14:tracePt t="44766" x="2139950" y="1162050"/>
          <p14:tracePt t="44783" x="2139950" y="1168400"/>
          <p14:tracePt t="44815" x="2139950" y="1174750"/>
          <p14:tracePt t="44920" x="2139950" y="1187450"/>
          <p14:tracePt t="44927" x="2139950" y="1200150"/>
          <p14:tracePt t="44935" x="2139950" y="1206500"/>
          <p14:tracePt t="44950" x="2146300" y="1212850"/>
          <p14:tracePt t="44966" x="2165350" y="1244600"/>
          <p14:tracePt t="44983" x="2190750" y="1289050"/>
          <p14:tracePt t="45001" x="2197100" y="1295400"/>
          <p14:tracePt t="45016" x="2203450" y="1308100"/>
          <p14:tracePt t="45040" x="2203450" y="1314450"/>
          <p14:tracePt t="45050" x="2209800" y="1320800"/>
          <p14:tracePt t="45068" x="2209800" y="1327150"/>
          <p14:tracePt t="45083" x="2209800" y="1339850"/>
          <p14:tracePt t="45100" x="2209800" y="1352550"/>
          <p14:tracePt t="45116" x="2209800" y="1358900"/>
          <p14:tracePt t="45134" x="2209800" y="1371600"/>
          <p14:tracePt t="45150" x="2209800" y="1384300"/>
          <p14:tracePt t="45166" x="2203450" y="1403350"/>
          <p14:tracePt t="45183" x="2197100" y="1435100"/>
          <p14:tracePt t="45201" x="2197100" y="1441450"/>
          <p14:tracePt t="45217" x="2197100" y="1447800"/>
          <p14:tracePt t="45233" x="2209800" y="1447800"/>
          <p14:tracePt t="45250" x="2241550" y="1447800"/>
          <p14:tracePt t="45267" x="2330450" y="1447800"/>
          <p14:tracePt t="45283" x="2413000" y="1441450"/>
          <p14:tracePt t="45300" x="2463800" y="1435100"/>
          <p14:tracePt t="45316" x="2482850" y="1435100"/>
          <p14:tracePt t="45415" x="2476500" y="1435100"/>
          <p14:tracePt t="45423" x="2451100" y="1435100"/>
          <p14:tracePt t="45433" x="2413000" y="1435100"/>
          <p14:tracePt t="45450" x="2355850" y="1435100"/>
          <p14:tracePt t="45467" x="2330450" y="1435100"/>
          <p14:tracePt t="45484" x="2317750" y="1435100"/>
          <p14:tracePt t="45616" x="2324100" y="1435100"/>
          <p14:tracePt t="45623" x="2343150" y="1435100"/>
          <p14:tracePt t="45633" x="2362200" y="1428750"/>
          <p14:tracePt t="45650" x="2451100" y="1416050"/>
          <p14:tracePt t="45667" x="2540000" y="1416050"/>
          <p14:tracePt t="45685" x="2590800" y="1409700"/>
          <p14:tracePt t="45700" x="2603500" y="1409700"/>
          <p14:tracePt t="45720" x="2609850" y="1409700"/>
          <p14:tracePt t="45735" x="2616200" y="1409700"/>
          <p14:tracePt t="45751" x="2641600" y="1409700"/>
          <p14:tracePt t="45767" x="2660650" y="1409700"/>
          <p14:tracePt t="45784" x="2667000" y="1409700"/>
          <p14:tracePt t="45800" x="2667000" y="1403350"/>
          <p14:tracePt t="45992" x="2692400" y="1403350"/>
          <p14:tracePt t="45999" x="2724150" y="1403350"/>
          <p14:tracePt t="46007" x="2755900" y="1403350"/>
          <p14:tracePt t="46017" x="2806700" y="1403350"/>
          <p14:tracePt t="46034" x="2901950" y="1403350"/>
          <p14:tracePt t="46051" x="3028950" y="1403350"/>
          <p14:tracePt t="46068" x="3168650" y="1403350"/>
          <p14:tracePt t="46084" x="3251200" y="1403350"/>
          <p14:tracePt t="46101" x="3263900" y="1397000"/>
          <p14:tracePt t="47744" x="3232150" y="1397000"/>
          <p14:tracePt t="47752" x="3194050" y="1403350"/>
          <p14:tracePt t="47759" x="3117850" y="1422400"/>
          <p14:tracePt t="47769" x="3054350" y="1428750"/>
          <p14:tracePt t="47786" x="2870200" y="1454150"/>
          <p14:tracePt t="47802" x="2679700" y="1504950"/>
          <p14:tracePt t="47820" x="2508250" y="1543050"/>
          <p14:tracePt t="47836" x="2393950" y="1574800"/>
          <p14:tracePt t="47852" x="2311400" y="1600200"/>
          <p14:tracePt t="47869" x="2222500" y="1612900"/>
          <p14:tracePt t="47887" x="2139950" y="1631950"/>
          <p14:tracePt t="47903" x="2025650" y="1670050"/>
          <p14:tracePt t="47919" x="1955800" y="1714500"/>
          <p14:tracePt t="47936" x="1911350" y="1746250"/>
          <p14:tracePt t="47953" x="1866900" y="1765300"/>
          <p14:tracePt t="47969" x="1847850" y="1771650"/>
          <p14:tracePt t="47986" x="1822450" y="1784350"/>
          <p14:tracePt t="48003" x="1778000" y="1803400"/>
          <p14:tracePt t="48020" x="1720850" y="1816100"/>
          <p14:tracePt t="48036" x="1670050" y="1828800"/>
          <p14:tracePt t="48053" x="1631950" y="1841500"/>
          <p14:tracePt t="48069" x="1600200" y="1841500"/>
          <p14:tracePt t="48087" x="1568450" y="1841500"/>
          <p14:tracePt t="48087" x="1549400" y="1841500"/>
          <p14:tracePt t="48103" x="1530350" y="1841500"/>
          <p14:tracePt t="48120" x="1473200" y="1841500"/>
          <p14:tracePt t="48136" x="1466850" y="1835150"/>
          <p14:tracePt t="48154" x="1454150" y="1828800"/>
          <p14:tracePt t="48169" x="1441450" y="1822450"/>
          <p14:tracePt t="48186" x="1428750" y="1809750"/>
          <p14:tracePt t="48203" x="1416050" y="1797050"/>
          <p14:tracePt t="48220" x="1416050" y="1790700"/>
          <p14:tracePt t="48256" x="1409700" y="1790700"/>
          <p14:tracePt t="48376" x="1409700" y="1784350"/>
          <p14:tracePt t="48407" x="1409700" y="1778000"/>
          <p14:tracePt t="48424" x="1409700" y="1771650"/>
          <p14:tracePt t="48480" x="1409700" y="1765300"/>
          <p14:tracePt t="48544" x="1409700" y="1758950"/>
          <p14:tracePt t="48560" x="1409700" y="1752600"/>
          <p14:tracePt t="48567" x="1416050" y="1752600"/>
          <p14:tracePt t="48575" x="1435100" y="1752600"/>
          <p14:tracePt t="48586" x="1441450" y="1752600"/>
          <p14:tracePt t="48603" x="1473200" y="1752600"/>
          <p14:tracePt t="48620" x="1492250" y="1746250"/>
          <p14:tracePt t="48638" x="1517650" y="1746250"/>
          <p14:tracePt t="48653" x="1581150" y="1746250"/>
          <p14:tracePt t="48670" x="1657350" y="1746250"/>
          <p14:tracePt t="48686" x="1714500" y="1746250"/>
          <p14:tracePt t="48704" x="1758950" y="1746250"/>
          <p14:tracePt t="48720" x="1765300" y="1746250"/>
          <p14:tracePt t="49328" x="1765300" y="1739900"/>
          <p14:tracePt t="49344" x="1758950" y="1733550"/>
          <p14:tracePt t="49360" x="1752600" y="1733550"/>
          <p14:tracePt t="49368" x="1727200" y="1720850"/>
          <p14:tracePt t="49384" x="1714500" y="1714500"/>
          <p14:tracePt t="49392" x="1708150" y="1708150"/>
          <p14:tracePt t="49405" x="1701800" y="1708150"/>
          <p14:tracePt t="49420" x="1689100" y="1708150"/>
          <p14:tracePt t="49437" x="1682750" y="1708150"/>
          <p14:tracePt t="49488" x="1670050" y="1708150"/>
          <p14:tracePt t="49504" x="1663700" y="1708150"/>
          <p14:tracePt t="49512" x="1657350" y="1708150"/>
          <p14:tracePt t="49521" x="1651000" y="1708150"/>
          <p14:tracePt t="49544" x="1644650" y="1708150"/>
          <p14:tracePt t="49554" x="1638300" y="1708150"/>
          <p14:tracePt t="49572" x="1631950" y="1708150"/>
          <p14:tracePt t="49587" x="1619250" y="1708150"/>
          <p14:tracePt t="49604" x="1593850" y="1708150"/>
          <p14:tracePt t="49621" x="1543050" y="1695450"/>
          <p14:tracePt t="49638" x="1492250" y="1689100"/>
          <p14:tracePt t="49654" x="1460500" y="1682750"/>
          <p14:tracePt t="49671" x="1447800" y="1676400"/>
          <p14:tracePt t="49687" x="1441450" y="1657350"/>
          <p14:tracePt t="49705" x="1435100" y="1625600"/>
          <p14:tracePt t="49721" x="1428750" y="1593850"/>
          <p14:tracePt t="49737" x="1428750" y="1574800"/>
          <p14:tracePt t="49754" x="1428750" y="1562100"/>
          <p14:tracePt t="49776" x="1428750" y="1555750"/>
          <p14:tracePt t="49800" x="1428750" y="1549400"/>
          <p14:tracePt t="49808" x="1435100" y="1549400"/>
          <p14:tracePt t="49821" x="1460500" y="1549400"/>
          <p14:tracePt t="49839" x="1517650" y="1549400"/>
          <p14:tracePt t="49839" x="1549400" y="1549400"/>
          <p14:tracePt t="49854" x="1574800" y="1549400"/>
          <p14:tracePt t="49871" x="1600200" y="1555750"/>
          <p14:tracePt t="49872" x="1612900" y="1555750"/>
          <p14:tracePt t="49887" x="1625600" y="1562100"/>
          <p14:tracePt t="49905" x="1631950" y="1581150"/>
          <p14:tracePt t="49921" x="1638300" y="1593850"/>
          <p14:tracePt t="49938" x="1644650" y="1619250"/>
          <p14:tracePt t="49954" x="1644650" y="1638300"/>
          <p14:tracePt t="49972" x="1644650" y="1651000"/>
          <p14:tracePt t="49988" x="1644650" y="1663700"/>
          <p14:tracePt t="50004" x="1644650" y="1670050"/>
          <p14:tracePt t="50021" x="1644650" y="1682750"/>
          <p14:tracePt t="50048" x="1644650" y="1689100"/>
          <p14:tracePt t="50809" x="1651000" y="1695450"/>
          <p14:tracePt t="50816" x="1663700" y="1695450"/>
          <p14:tracePt t="50824" x="1689100" y="1695450"/>
          <p14:tracePt t="50838" x="1720850" y="1695450"/>
          <p14:tracePt t="50855" x="1778000" y="1695450"/>
          <p14:tracePt t="50856" x="1816100" y="1695450"/>
          <p14:tracePt t="50872" x="1860550" y="1695450"/>
          <p14:tracePt t="50889" x="1892300" y="1695450"/>
          <p14:tracePt t="50905" x="1905000" y="1695450"/>
          <p14:tracePt t="51296" x="1911350" y="1695450"/>
          <p14:tracePt t="51304" x="1917700" y="1695450"/>
          <p14:tracePt t="51312" x="1924050" y="1695450"/>
          <p14:tracePt t="51328" x="1936750" y="1695450"/>
          <p14:tracePt t="51353" x="1943100" y="1695450"/>
          <p14:tracePt t="51384" x="1949450" y="1695450"/>
          <p14:tracePt t="51401" x="1955800" y="1695450"/>
          <p14:tracePt t="51408" x="1968500" y="1695450"/>
          <p14:tracePt t="51416" x="1987550" y="1695450"/>
          <p14:tracePt t="51424" x="1993900" y="1701800"/>
          <p14:tracePt t="51439" x="2019300" y="1708150"/>
          <p14:tracePt t="51456" x="2070100" y="1708150"/>
          <p14:tracePt t="51472" x="2076450" y="1708150"/>
          <p14:tracePt t="51489" x="2082800" y="1708150"/>
          <p14:tracePt t="51585" x="2089150" y="1708150"/>
          <p14:tracePt t="51600" x="2095500" y="1708150"/>
          <p14:tracePt t="51608" x="2108200" y="1708150"/>
          <p14:tracePt t="51616" x="2114550" y="1708150"/>
          <p14:tracePt t="51625" x="2120900" y="1708150"/>
          <p14:tracePt t="51640" x="2127250" y="1708150"/>
          <p14:tracePt t="51657" x="2133600" y="1708150"/>
          <p14:tracePt t="51680" x="2139950" y="1708150"/>
          <p14:tracePt t="51689" x="2146300" y="1701800"/>
          <p14:tracePt t="51706" x="2159000" y="1701800"/>
          <p14:tracePt t="51724" x="2178050" y="1701800"/>
          <p14:tracePt t="51739" x="2216150" y="1689100"/>
          <p14:tracePt t="51756" x="2235200" y="1689100"/>
          <p14:tracePt t="51772" x="2247900" y="1689100"/>
          <p14:tracePt t="51825" x="2254250" y="1689100"/>
          <p14:tracePt t="51833" x="2266950" y="1689100"/>
          <p14:tracePt t="51840" x="2286000" y="1689100"/>
          <p14:tracePt t="51857" x="2317750" y="1689100"/>
          <p14:tracePt t="51873" x="2349500" y="1689100"/>
          <p14:tracePt t="51889" x="2362200" y="1689100"/>
          <p14:tracePt t="51906" x="2374900" y="1689100"/>
          <p14:tracePt t="51924" x="2400300" y="1689100"/>
          <p14:tracePt t="51940" x="2438400" y="1689100"/>
          <p14:tracePt t="51956" x="2533650" y="1689100"/>
          <p14:tracePt t="51973" x="2628900" y="1689100"/>
          <p14:tracePt t="51991" x="2705100" y="1689100"/>
          <p14:tracePt t="52006" x="2724150" y="1689100"/>
          <p14:tracePt t="52056" x="2730500" y="1689100"/>
          <p14:tracePt t="52064" x="2736850" y="1689100"/>
          <p14:tracePt t="52073" x="2762250" y="1689100"/>
          <p14:tracePt t="52090" x="2838450" y="1689100"/>
          <p14:tracePt t="52106" x="2908300" y="1689100"/>
          <p14:tracePt t="52123" x="2921000" y="1689100"/>
          <p14:tracePt t="52305" x="2927350" y="1689100"/>
          <p14:tracePt t="52312" x="2933700" y="1682750"/>
          <p14:tracePt t="52576" x="2940050" y="1682750"/>
          <p14:tracePt t="52625" x="2946400" y="1682750"/>
          <p14:tracePt t="52632" x="2952750" y="1682750"/>
          <p14:tracePt t="52937" x="2946400" y="1682750"/>
          <p14:tracePt t="52944" x="2927350" y="1682750"/>
          <p14:tracePt t="52952" x="2921000" y="1682750"/>
          <p14:tracePt t="52960" x="2908300" y="1682750"/>
          <p14:tracePt t="52976" x="2901950" y="1682750"/>
          <p14:tracePt t="52992" x="2895600" y="1682750"/>
          <p14:tracePt t="53008" x="2889250" y="1682750"/>
          <p14:tracePt t="53024" x="2882900" y="1682750"/>
          <p14:tracePt t="53041" x="2870200" y="1682750"/>
          <p14:tracePt t="53057" x="2857500" y="1682750"/>
          <p14:tracePt t="53075" x="2844800" y="1682750"/>
          <p14:tracePt t="53091" x="2825750" y="1682750"/>
          <p14:tracePt t="53108" x="2800350" y="1682750"/>
          <p14:tracePt t="53124" x="2794000" y="1682750"/>
          <p14:tracePt t="53142" x="2787650" y="1682750"/>
          <p14:tracePt t="53157" x="2768600" y="1689100"/>
          <p14:tracePt t="53174" x="2736850" y="1695450"/>
          <p14:tracePt t="53191" x="2705100" y="1695450"/>
          <p14:tracePt t="53209" x="2673350" y="1701800"/>
          <p14:tracePt t="53224" x="2641600" y="1708150"/>
          <p14:tracePt t="53240" x="2616200" y="1708150"/>
          <p14:tracePt t="53257" x="2578100" y="1714500"/>
          <p14:tracePt t="53274" x="2533650" y="1714500"/>
          <p14:tracePt t="53292" x="2482850" y="1714500"/>
          <p14:tracePt t="53307" x="2362200" y="1714500"/>
          <p14:tracePt t="53324" x="2216150" y="1714500"/>
          <p14:tracePt t="53341" x="2127250" y="1714500"/>
          <p14:tracePt t="53358" x="2101850" y="1714500"/>
          <p14:tracePt t="53401" x="2095500" y="1714500"/>
          <p14:tracePt t="53408" x="2089150" y="1714500"/>
          <p14:tracePt t="53416" x="2082800" y="1708150"/>
          <p14:tracePt t="53425" x="2063750" y="1682750"/>
          <p14:tracePt t="53441" x="2051050" y="1670050"/>
          <p14:tracePt t="53458" x="2038350" y="1651000"/>
          <p14:tracePt t="53474" x="2038350" y="1638300"/>
          <p14:tracePt t="53492" x="2038350" y="1619250"/>
          <p14:tracePt t="53508" x="2038350" y="1606550"/>
          <p14:tracePt t="53524" x="2038350" y="1593850"/>
          <p14:tracePt t="53541" x="2038350" y="1587500"/>
          <p14:tracePt t="53559" x="2070100" y="1574800"/>
          <p14:tracePt t="53574" x="2222500" y="1562100"/>
          <p14:tracePt t="53591" x="2578100" y="1562100"/>
          <p14:tracePt t="53608" x="3143250" y="1562100"/>
          <p14:tracePt t="53626" x="3302000" y="1562100"/>
          <p14:tracePt t="53641" x="3327400" y="1562100"/>
          <p14:tracePt t="53658" x="3333750" y="1562100"/>
          <p14:tracePt t="53674" x="3333750" y="1574800"/>
          <p14:tracePt t="53692" x="3333750" y="1587500"/>
          <p14:tracePt t="53708" x="3333750" y="1606550"/>
          <p14:tracePt t="53724" x="3333750" y="1612900"/>
          <p14:tracePt t="53741" x="3327400" y="1619250"/>
          <p14:tracePt t="53759" x="3327400" y="1625600"/>
          <p14:tracePt t="53774" x="3321050" y="1625600"/>
          <p14:tracePt t="53793" x="3314700" y="1631950"/>
          <p14:tracePt t="53824" x="3302000" y="1631950"/>
          <p14:tracePt t="53832" x="3295650" y="1631950"/>
          <p14:tracePt t="53841" x="3282950" y="1631950"/>
          <p14:tracePt t="53858" x="3238500" y="1644650"/>
          <p14:tracePt t="53875" x="3194050" y="1651000"/>
          <p14:tracePt t="53892" x="3136900" y="1676400"/>
          <p14:tracePt t="53908" x="3067050" y="1708150"/>
          <p14:tracePt t="53925" x="2990850" y="1727200"/>
          <p14:tracePt t="53941" x="2921000" y="1758950"/>
          <p14:tracePt t="53959" x="2844800" y="1778000"/>
          <p14:tracePt t="53975" x="2806700" y="1797050"/>
          <p14:tracePt t="53991" x="2762250" y="1822450"/>
          <p14:tracePt t="54008" x="2724150" y="1841500"/>
          <p14:tracePt t="54026" x="2654300" y="1860550"/>
          <p14:tracePt t="54041" x="2571750" y="1873250"/>
          <p14:tracePt t="54058" x="2476500" y="1892300"/>
          <p14:tracePt t="54075" x="2406650" y="1898650"/>
          <p14:tracePt t="54092" x="2387600" y="1905000"/>
          <p14:tracePt t="54108" x="2381250" y="1905000"/>
          <p14:tracePt t="54125" x="2381250" y="1911350"/>
          <p14:tracePt t="54142" x="2368550" y="1911350"/>
          <p14:tracePt t="54159" x="2330450" y="1911350"/>
          <p14:tracePt t="54175" x="2260600" y="1911350"/>
          <p14:tracePt t="54192" x="2190750" y="1911350"/>
          <p14:tracePt t="54192" x="2165350" y="1911350"/>
          <p14:tracePt t="54208" x="2152650" y="1911350"/>
          <p14:tracePt t="54248" x="2146300" y="1911350"/>
          <p14:tracePt t="54256" x="2139950" y="1911350"/>
          <p14:tracePt t="54264" x="2127250" y="1911350"/>
          <p14:tracePt t="54275" x="2114550" y="1911350"/>
          <p14:tracePt t="54293" x="2082800" y="1917700"/>
          <p14:tracePt t="54308" x="2070100" y="1924050"/>
          <p14:tracePt t="54325" x="2063750" y="1924050"/>
          <p14:tracePt t="54425" x="2082800" y="1924050"/>
          <p14:tracePt t="54433" x="2108200" y="1924050"/>
          <p14:tracePt t="54442" x="2146300" y="1924050"/>
          <p14:tracePt t="54458" x="2197100" y="1924050"/>
          <p14:tracePt t="54475" x="2216150" y="1924050"/>
          <p14:tracePt t="54493" x="2228850" y="1924050"/>
          <p14:tracePt t="54508" x="2241550" y="1924050"/>
          <p14:tracePt t="54525" x="2292350" y="1924050"/>
          <p14:tracePt t="54542" x="2355850" y="1924050"/>
          <p14:tracePt t="54560" x="2419350" y="1924050"/>
          <p14:tracePt t="54561" x="2438400" y="1924050"/>
          <p14:tracePt t="54575" x="2444750" y="1924050"/>
          <p14:tracePt t="54592" x="2451100" y="1924050"/>
          <p14:tracePt t="54721" x="2457450" y="1924050"/>
          <p14:tracePt t="54737" x="2463800" y="1917700"/>
          <p14:tracePt t="54744" x="2476500" y="1911350"/>
          <p14:tracePt t="54752" x="2508250" y="1911350"/>
          <p14:tracePt t="54761" x="2546350" y="1911350"/>
          <p14:tracePt t="54775" x="2578100" y="1911350"/>
          <p14:tracePt t="54793" x="2705100" y="1911350"/>
          <p14:tracePt t="54809" x="2825750" y="1905000"/>
          <p14:tracePt t="54826" x="2959100" y="1905000"/>
          <p14:tracePt t="54842" x="3073400" y="1905000"/>
          <p14:tracePt t="54860" x="3143250" y="1905000"/>
          <p14:tracePt t="54876" x="3155950" y="1905000"/>
          <p14:tracePt t="55073" x="3149600" y="1905000"/>
          <p14:tracePt t="55081" x="3143250" y="1905000"/>
          <p14:tracePt t="55089" x="3117850" y="1905000"/>
          <p14:tracePt t="55096" x="3079750" y="1905000"/>
          <p14:tracePt t="55109" x="3028950" y="1911350"/>
          <p14:tracePt t="55126" x="2927350" y="1924050"/>
          <p14:tracePt t="55143" x="2825750" y="1943100"/>
          <p14:tracePt t="55159" x="2787650" y="1943100"/>
          <p14:tracePt t="55176" x="2762250" y="1949450"/>
          <p14:tracePt t="55192" x="2749550" y="1949450"/>
          <p14:tracePt t="55210" x="2711450" y="1949450"/>
          <p14:tracePt t="55226" x="2660650" y="1968500"/>
          <p14:tracePt t="55243" x="2609850" y="1968500"/>
          <p14:tracePt t="55259" x="2578100" y="1981200"/>
          <p14:tracePt t="55277" x="2571750" y="1981200"/>
          <p14:tracePt t="55304" x="2565400" y="1981200"/>
          <p14:tracePt t="55312" x="2552700" y="1981200"/>
          <p14:tracePt t="55326" x="2540000" y="1981200"/>
          <p14:tracePt t="55344" x="2413000" y="1981200"/>
          <p14:tracePt t="55359" x="2374900" y="1981200"/>
          <p14:tracePt t="55376" x="2286000" y="1981200"/>
          <p14:tracePt t="55393" x="2279650" y="1981200"/>
          <p14:tracePt t="55410" x="2260600" y="1981200"/>
          <p14:tracePt t="55426" x="2235200" y="1962150"/>
          <p14:tracePt t="55443" x="2165350" y="1936750"/>
          <p14:tracePt t="55459" x="2063750" y="1911350"/>
          <p14:tracePt t="55477" x="1955800" y="1885950"/>
          <p14:tracePt t="55493" x="1892300" y="1879600"/>
          <p14:tracePt t="55509" x="1879600" y="1873250"/>
          <p14:tracePt t="55545" x="1879600" y="1866900"/>
          <p14:tracePt t="55552" x="1879600" y="1854200"/>
          <p14:tracePt t="55560" x="1885950" y="1847850"/>
          <p14:tracePt t="55576" x="1885950" y="1828800"/>
          <p14:tracePt t="55593" x="1892300" y="1809750"/>
          <p14:tracePt t="55610" x="1917700" y="1790700"/>
          <p14:tracePt t="55627" x="1930400" y="1784350"/>
          <p14:tracePt t="55643" x="1949450" y="1778000"/>
          <p14:tracePt t="55660" x="1955800" y="1771650"/>
          <p14:tracePt t="55676" x="1974850" y="1771650"/>
          <p14:tracePt t="55694" x="2006600" y="1771650"/>
          <p14:tracePt t="55710" x="2057400" y="1771650"/>
          <p14:tracePt t="55726" x="2171700" y="1771650"/>
          <p14:tracePt t="55743" x="2349500" y="1771650"/>
          <p14:tracePt t="55745" x="2451100" y="1771650"/>
          <p14:tracePt t="55761" x="2622550" y="1771650"/>
          <p14:tracePt t="55776" x="2743200" y="1771650"/>
          <p14:tracePt t="55793" x="2838450" y="1771650"/>
          <p14:tracePt t="55810" x="2933700" y="1771650"/>
          <p14:tracePt t="55827" x="3016250" y="1778000"/>
          <p14:tracePt t="55843" x="3054350" y="1784350"/>
          <p14:tracePt t="55860" x="3067050" y="1784350"/>
          <p14:tracePt t="55877" x="3079750" y="1797050"/>
          <p14:tracePt t="55905" x="3086100" y="1797050"/>
          <p14:tracePt t="55912" x="3086100" y="1809750"/>
          <p14:tracePt t="55927" x="3086100" y="1816100"/>
          <p14:tracePt t="55943" x="3092450" y="1835150"/>
          <p14:tracePt t="55961" x="3092450" y="1873250"/>
          <p14:tracePt t="55977" x="3092450" y="1898650"/>
          <p14:tracePt t="55993" x="3092450" y="1911350"/>
          <p14:tracePt t="56010" x="3092450" y="1924050"/>
          <p14:tracePt t="56113" x="3092450" y="1930400"/>
          <p14:tracePt t="56169" x="3086100" y="1930400"/>
          <p14:tracePt t="56176" x="3079750" y="1936750"/>
          <p14:tracePt t="56185" x="3073400" y="1936750"/>
          <p14:tracePt t="56194" x="3048000" y="1936750"/>
          <p14:tracePt t="56210" x="2990850" y="1936750"/>
          <p14:tracePt t="56227" x="2895600" y="1936750"/>
          <p14:tracePt t="56243" x="2774950" y="1936750"/>
          <p14:tracePt t="56261" x="2628900" y="1930400"/>
          <p14:tracePt t="56277" x="2470150" y="1898650"/>
          <p14:tracePt t="56294" x="2317750" y="1892300"/>
          <p14:tracePt t="56310" x="2171700" y="1885950"/>
          <p14:tracePt t="56328" x="2038350" y="1885950"/>
          <p14:tracePt t="56328" x="1981200" y="1885950"/>
          <p14:tracePt t="56344" x="1930400" y="1885950"/>
          <p14:tracePt t="56360" x="1771650" y="1866900"/>
          <p14:tracePt t="56377" x="1682750" y="1847850"/>
          <p14:tracePt t="56395" x="1612900" y="1841500"/>
          <p14:tracePt t="56410" x="1587500" y="1828800"/>
          <p14:tracePt t="56481" x="1581150" y="1828800"/>
          <p14:tracePt t="56488" x="1568450" y="1828800"/>
          <p14:tracePt t="56497" x="1555750" y="1828800"/>
          <p14:tracePt t="56510" x="1536700" y="1828800"/>
          <p14:tracePt t="56527" x="1498600" y="1816100"/>
          <p14:tracePt t="56545" x="1428750" y="1778000"/>
          <p14:tracePt t="56561" x="1397000" y="1765300"/>
          <p14:tracePt t="56578" x="1390650" y="1765300"/>
          <p14:tracePt t="56849" x="1390650" y="1758950"/>
          <p14:tracePt t="56889" x="1390650" y="1746250"/>
          <p14:tracePt t="56897" x="1403350" y="1746250"/>
          <p14:tracePt t="56905" x="1447800" y="1746250"/>
          <p14:tracePt t="56912" x="1511300" y="1746250"/>
          <p14:tracePt t="56929" x="1676400" y="1746250"/>
          <p14:tracePt t="56944" x="1790700" y="1746250"/>
          <p14:tracePt t="56961" x="1841500" y="1746250"/>
          <p14:tracePt t="56978" x="1847850" y="1746250"/>
          <p14:tracePt t="57360" x="1854200" y="1746250"/>
          <p14:tracePt t="57369" x="1860550" y="1739900"/>
          <p14:tracePt t="57378" x="1873250" y="1739900"/>
          <p14:tracePt t="57553" x="1879600" y="1739900"/>
          <p14:tracePt t="57577" x="1892300" y="1727200"/>
          <p14:tracePt t="57585" x="1905000" y="1727200"/>
          <p14:tracePt t="57595" x="1936750" y="1727200"/>
          <p14:tracePt t="57611" x="2025650" y="1727200"/>
          <p14:tracePt t="57629" x="2114550" y="1727200"/>
          <p14:tracePt t="57645" x="2152650" y="1720850"/>
          <p14:tracePt t="57729" x="2159000" y="1720850"/>
          <p14:tracePt t="57737" x="2159000" y="1714500"/>
          <p14:tracePt t="57745" x="2171700" y="1714500"/>
          <p14:tracePt t="57762" x="2190750" y="1708150"/>
          <p14:tracePt t="57779" x="2197100" y="1708150"/>
          <p14:tracePt t="57889" x="2184400" y="1708150"/>
          <p14:tracePt t="57897" x="2159000" y="1708150"/>
          <p14:tracePt t="57905" x="2114550" y="1695450"/>
          <p14:tracePt t="57913" x="2076450" y="1695450"/>
          <p14:tracePt t="57929" x="2019300" y="1682750"/>
          <p14:tracePt t="57945" x="2006600" y="1682750"/>
          <p14:tracePt t="57969" x="2006600" y="1676400"/>
          <p14:tracePt t="57979" x="2000250" y="1670050"/>
          <p14:tracePt t="57995" x="1993900" y="1657350"/>
          <p14:tracePt t="58012" x="1987550" y="1625600"/>
          <p14:tracePt t="58030" x="1987550" y="1587500"/>
          <p14:tracePt t="58046" x="1987550" y="1549400"/>
          <p14:tracePt t="58062" x="2012950" y="1511300"/>
          <p14:tracePt t="58079" x="2063750" y="1473200"/>
          <p14:tracePt t="58097" x="2190750" y="1460500"/>
          <p14:tracePt t="58112" x="2228850" y="1447800"/>
          <p14:tracePt t="58113" x="2273300" y="1441450"/>
          <p14:tracePt t="58129" x="2349500" y="1441450"/>
          <p14:tracePt t="58145" x="2393950" y="1422400"/>
          <p14:tracePt t="58163" x="2438400" y="1422400"/>
          <p14:tracePt t="58179" x="2482850" y="1422400"/>
          <p14:tracePt t="58195" x="2533650" y="1422400"/>
          <p14:tracePt t="58212" x="2635250" y="1422400"/>
          <p14:tracePt t="58230" x="2781300" y="1435100"/>
          <p14:tracePt t="58245" x="2927350" y="1460500"/>
          <p14:tracePt t="58262" x="3003550" y="1473200"/>
          <p14:tracePt t="58279" x="3009900" y="1473200"/>
          <p14:tracePt t="58297" x="3016250" y="1479550"/>
          <p14:tracePt t="58312" x="3022600" y="1492250"/>
          <p14:tracePt t="58313" x="3022600" y="1498600"/>
          <p14:tracePt t="58329" x="3035300" y="1530350"/>
          <p14:tracePt t="58345" x="3048000" y="1549400"/>
          <p14:tracePt t="58363" x="3054350" y="1568450"/>
          <p14:tracePt t="58385" x="3054350" y="1574800"/>
          <p14:tracePt t="58395" x="3054350" y="1587500"/>
          <p14:tracePt t="58412" x="3054350" y="1600200"/>
          <p14:tracePt t="58430" x="3054350" y="1612900"/>
          <p14:tracePt t="58446" x="3054350" y="1625600"/>
          <p14:tracePt t="58463" x="3048000" y="1638300"/>
          <p14:tracePt t="58479" x="3028950" y="1657350"/>
          <p14:tracePt t="58497" x="2965450" y="1682750"/>
          <p14:tracePt t="58513" x="2889250" y="1682750"/>
          <p14:tracePt t="58529" x="2825750" y="1701800"/>
          <p14:tracePt t="58546" x="2787650" y="1708150"/>
          <p14:tracePt t="58563" x="2762250" y="1714500"/>
          <p14:tracePt t="58579" x="2749550" y="1720850"/>
          <p14:tracePt t="58596" x="2698750" y="1727200"/>
          <p14:tracePt t="58612" x="2628900" y="1727200"/>
          <p14:tracePt t="58630" x="2533650" y="1733550"/>
          <p14:tracePt t="58646" x="2444750" y="1746250"/>
          <p14:tracePt t="58662" x="2400300" y="1746250"/>
          <p14:tracePt t="58679" x="2374900" y="1746250"/>
          <p14:tracePt t="58697" x="2317750" y="1746250"/>
          <p14:tracePt t="58713" x="2235200" y="1746250"/>
          <p14:tracePt t="58729" x="2095500" y="1739900"/>
          <p14:tracePt t="58746" x="1955800" y="1720850"/>
          <p14:tracePt t="58764" x="1885950" y="1714500"/>
          <p14:tracePt t="58780" x="1879600" y="1714500"/>
          <p14:tracePt t="58801" x="1873250" y="1708150"/>
          <p14:tracePt t="58812" x="1873250" y="1701800"/>
          <p14:tracePt t="58830" x="1866900" y="1689100"/>
          <p14:tracePt t="58846" x="1860550" y="1670050"/>
          <p14:tracePt t="58863" x="1860550" y="1651000"/>
          <p14:tracePt t="58879" x="1860550" y="1644650"/>
          <p14:tracePt t="58897" x="1885950" y="1606550"/>
          <p14:tracePt t="58913" x="1955800" y="1574800"/>
          <p14:tracePt t="58929" x="2051050" y="1543050"/>
          <p14:tracePt t="58946" x="2184400" y="1517650"/>
          <p14:tracePt t="58964" x="2393950" y="1492250"/>
          <p14:tracePt t="58979" x="2616200" y="1466850"/>
          <p14:tracePt t="58996" x="2762250" y="1466850"/>
          <p14:tracePt t="59013" x="2838450" y="1466850"/>
          <p14:tracePt t="59031" x="2863850" y="1466850"/>
          <p14:tracePt t="59046" x="2870200" y="1479550"/>
          <p14:tracePt t="59063" x="2876550" y="1492250"/>
          <p14:tracePt t="59079" x="2882900" y="1511300"/>
          <p14:tracePt t="59098" x="2882900" y="1524000"/>
          <p14:tracePt t="59137" x="2882900" y="1530350"/>
          <p14:tracePt t="59154" x="2882900" y="1536700"/>
          <p14:tracePt t="59161" x="2882900" y="1543050"/>
          <p14:tracePt t="59169" x="2882900" y="1549400"/>
          <p14:tracePt t="59179" x="2882900" y="1562100"/>
          <p14:tracePt t="59196" x="2876550" y="1581150"/>
          <p14:tracePt t="59213" x="2870200" y="1593850"/>
          <p14:tracePt t="59230" x="2851150" y="1612900"/>
          <p14:tracePt t="59246" x="2838450" y="1619250"/>
          <p14:tracePt t="59263" x="2806700" y="1638300"/>
          <p14:tracePt t="59280" x="2787650" y="1644650"/>
          <p14:tracePt t="59298" x="2762250" y="1657350"/>
          <p14:tracePt t="59690" x="2762250" y="1663700"/>
          <p14:tracePt t="59697" x="2749550" y="1670050"/>
          <p14:tracePt t="59705" x="2730500" y="1676400"/>
          <p14:tracePt t="59714" x="2692400" y="1695450"/>
          <p14:tracePt t="59730" x="2628900" y="1708150"/>
          <p14:tracePt t="59747" x="2540000" y="1746250"/>
          <p14:tracePt t="59764" x="2451100" y="1784350"/>
          <p14:tracePt t="59780" x="2374900" y="1835150"/>
          <p14:tracePt t="59797" x="2330450" y="1866900"/>
          <p14:tracePt t="59814" x="2298700" y="1885950"/>
          <p14:tracePt t="59831" x="2260600" y="1905000"/>
          <p14:tracePt t="59847" x="2216150" y="1924050"/>
          <p14:tracePt t="59863" x="2165350" y="1936750"/>
          <p14:tracePt t="59880" x="2133600" y="1949450"/>
          <p14:tracePt t="59881" x="2120900" y="1955800"/>
          <p14:tracePt t="59898" x="2095500" y="1974850"/>
          <p14:tracePt t="59914" x="2082800" y="1987550"/>
          <p14:tracePt t="59931" x="2063750" y="1987550"/>
          <p14:tracePt t="59947" x="2051050" y="1987550"/>
          <p14:tracePt t="59965" x="2032000" y="1987550"/>
          <p14:tracePt t="59980" x="2006600" y="1987550"/>
          <p14:tracePt t="59997" x="1981200" y="1987550"/>
          <p14:tracePt t="60014" x="1962150" y="1987550"/>
          <p14:tracePt t="60032" x="1949450" y="1987550"/>
          <p14:tracePt t="60047" x="1943100" y="1987550"/>
          <p14:tracePt t="60064" x="1930400" y="1987550"/>
          <p14:tracePt t="60080" x="1905000" y="1987550"/>
          <p14:tracePt t="60081" x="1892300" y="1987550"/>
          <p14:tracePt t="60098" x="1854200" y="1981200"/>
          <p14:tracePt t="60114" x="1828800" y="1981200"/>
          <p14:tracePt t="60130" x="1816100" y="1981200"/>
          <p14:tracePt t="60148" x="1809750" y="1981200"/>
          <p14:tracePt t="60165" x="1797050" y="1987550"/>
          <p14:tracePt t="60181" x="1790700" y="1993900"/>
          <p14:tracePt t="60197" x="1790700" y="2000250"/>
          <p14:tracePt t="60214" x="1778000" y="2006600"/>
          <p14:tracePt t="60232" x="1778000" y="2019300"/>
          <p14:tracePt t="60247" x="1771650" y="2051050"/>
          <p14:tracePt t="60264" x="1765300" y="2063750"/>
          <p14:tracePt t="60281" x="1758950" y="2070100"/>
          <p14:tracePt t="60299" x="1746250" y="2089150"/>
          <p14:tracePt t="60314" x="1714500" y="2114550"/>
          <p14:tracePt t="60331" x="1682750" y="2133600"/>
          <p14:tracePt t="60348" x="1644650" y="2165350"/>
          <p14:tracePt t="60365" x="1619250" y="2184400"/>
          <p14:tracePt t="60381" x="1606550" y="2197100"/>
          <p14:tracePt t="60434" x="1600200" y="2197100"/>
          <p14:tracePt t="60441" x="1593850" y="2203450"/>
          <p14:tracePt t="60449" x="1574800" y="2209800"/>
          <p14:tracePt t="60465" x="1549400" y="2216150"/>
          <p14:tracePt t="60481" x="1536700" y="2222500"/>
          <p14:tracePt t="60498" x="1524000" y="2228850"/>
          <p14:tracePt t="60516" x="1517650" y="2228850"/>
          <p14:tracePt t="60531" x="1511300" y="2228850"/>
          <p14:tracePt t="60548" x="1485900" y="2228850"/>
          <p14:tracePt t="60564" x="1454150" y="2241550"/>
          <p14:tracePt t="60582" x="1441450" y="2241550"/>
          <p14:tracePt t="60598" x="1435100" y="2241550"/>
          <p14:tracePt t="60753" x="1460500" y="2235200"/>
          <p14:tracePt t="60761" x="1492250" y="2235200"/>
          <p14:tracePt t="60769" x="1530350" y="2235200"/>
          <p14:tracePt t="60781" x="1568450" y="2235200"/>
          <p14:tracePt t="60798" x="1619250" y="2235200"/>
          <p14:tracePt t="60814" x="1638300" y="2235200"/>
          <p14:tracePt t="60832" x="1644650" y="2228850"/>
          <p14:tracePt t="61017" x="1644650" y="2216150"/>
          <p14:tracePt t="61025" x="1644650" y="2209800"/>
          <p14:tracePt t="61033" x="1644650" y="2203450"/>
          <p14:tracePt t="61049" x="1644650" y="2197100"/>
          <p14:tracePt t="61113" x="1644650" y="2190750"/>
          <p14:tracePt t="61121" x="1644650" y="2184400"/>
          <p14:tracePt t="61129" x="1644650" y="2178050"/>
          <p14:tracePt t="61137" x="1644650" y="2165350"/>
          <p14:tracePt t="61148" x="1644650" y="2152650"/>
          <p14:tracePt t="61165" x="1644650" y="2101850"/>
          <p14:tracePt t="61183" x="1644650" y="2038350"/>
          <p14:tracePt t="61198" x="1644650" y="1962150"/>
          <p14:tracePt t="61215" x="1644650" y="1879600"/>
          <p14:tracePt t="61231" x="1644650" y="1809750"/>
          <p14:tracePt t="61249" x="1644650" y="1727200"/>
          <p14:tracePt t="61265" x="1644650" y="1695450"/>
          <p14:tracePt t="61281" x="1644650" y="1651000"/>
          <p14:tracePt t="61298" x="1644650" y="1606550"/>
          <p14:tracePt t="61316" x="1657350" y="1568450"/>
          <p14:tracePt t="61331" x="1663700" y="1549400"/>
          <p14:tracePt t="61348" x="1676400" y="1524000"/>
          <p14:tracePt t="61365" x="1695450" y="1492250"/>
          <p14:tracePt t="61383" x="1714500" y="1454150"/>
          <p14:tracePt t="61398" x="1746250" y="1409700"/>
          <p14:tracePt t="61415" x="1758950" y="1390650"/>
          <p14:tracePt t="61432" x="1765300" y="1384300"/>
          <p14:tracePt t="61458" x="1765300" y="1377950"/>
          <p14:tracePt t="61465" x="1771650" y="1371600"/>
          <p14:tracePt t="61482" x="1790700" y="1352550"/>
          <p14:tracePt t="61498" x="1816100" y="1333500"/>
          <p14:tracePt t="61516" x="1847850" y="1314450"/>
          <p14:tracePt t="61532" x="1866900" y="1301750"/>
          <p14:tracePt t="61548" x="1879600" y="1295400"/>
          <p14:tracePt t="61565" x="1898650" y="1289050"/>
          <p14:tracePt t="61583" x="1949450" y="1270000"/>
          <p14:tracePt t="61599" x="2012950" y="1238250"/>
          <p14:tracePt t="61615" x="2070100" y="1212850"/>
          <p14:tracePt t="61632" x="2114550" y="1174750"/>
          <p14:tracePt t="61650" x="2120900" y="1168400"/>
          <p14:tracePt t="61705" x="2127250" y="1162050"/>
          <p14:tracePt t="61713" x="2133600" y="1155700"/>
          <p14:tracePt t="61721" x="2146300" y="1149350"/>
          <p14:tracePt t="61732" x="2146300" y="1143000"/>
          <p14:tracePt t="61749" x="2159000" y="1136650"/>
          <p14:tracePt t="61765" x="2165350" y="1130300"/>
          <p14:tracePt t="61785" x="2171700" y="1123950"/>
          <p14:tracePt t="61799" x="2178050" y="1123950"/>
          <p14:tracePt t="62025" x="2184400" y="1130300"/>
          <p14:tracePt t="62033" x="2184400" y="1143000"/>
          <p14:tracePt t="62041" x="2190750" y="1162050"/>
          <p14:tracePt t="62049" x="2190750" y="1206500"/>
          <p14:tracePt t="62066" x="2197100" y="1282700"/>
          <p14:tracePt t="62082" x="2197100" y="1333500"/>
          <p14:tracePt t="62100" x="2197100" y="1371600"/>
          <p14:tracePt t="62116" x="2197100" y="1409700"/>
          <p14:tracePt t="62132" x="2197100" y="1428750"/>
          <p14:tracePt t="62149" x="2197100" y="1447800"/>
          <p14:tracePt t="62167" x="2197100" y="1460500"/>
          <p14:tracePt t="62182" x="2197100" y="1466850"/>
          <p14:tracePt t="62199" x="2197100" y="1473200"/>
          <p14:tracePt t="62216" x="2197100" y="1479550"/>
          <p14:tracePt t="62233" x="2197100" y="1485900"/>
          <p14:tracePt t="62249" x="2197100" y="1492250"/>
          <p14:tracePt t="62266" x="2197100" y="1504950"/>
          <p14:tracePt t="62282" x="2190750" y="1530350"/>
          <p14:tracePt t="62300" x="2190750" y="1549400"/>
          <p14:tracePt t="62316" x="2190750" y="1568450"/>
          <p14:tracePt t="62333" x="2184400" y="1581150"/>
          <p14:tracePt t="62349" x="2184400" y="1587500"/>
          <p14:tracePt t="62367" x="2184400" y="1600200"/>
          <p14:tracePt t="62383" x="2184400" y="1619250"/>
          <p14:tracePt t="62399" x="2178050" y="1638300"/>
          <p14:tracePt t="62416" x="2171700" y="1657350"/>
          <p14:tracePt t="62434" x="2171700" y="1682750"/>
          <p14:tracePt t="62449" x="2165350" y="1689100"/>
          <p14:tracePt t="62577" x="2165350" y="1682750"/>
          <p14:tracePt t="62594" x="2165350" y="1676400"/>
          <p14:tracePt t="62905" x="2159000" y="1676400"/>
          <p14:tracePt t="62913" x="2146300" y="1689100"/>
          <p14:tracePt t="62921" x="2139950" y="1708150"/>
          <p14:tracePt t="62933" x="2127250" y="1733550"/>
          <p14:tracePt t="62950" x="2108200" y="1784350"/>
          <p14:tracePt t="62967" x="2082800" y="1828800"/>
          <p14:tracePt t="62985" x="2063750" y="1854200"/>
          <p14:tracePt t="62985" x="2063750" y="1866900"/>
          <p14:tracePt t="63000" x="2057400" y="1879600"/>
          <p14:tracePt t="63017" x="2044700" y="1917700"/>
          <p14:tracePt t="63034" x="2038350" y="1943100"/>
          <p14:tracePt t="63051" x="2025650" y="1962150"/>
          <p14:tracePt t="63067" x="2006600" y="1987550"/>
          <p14:tracePt t="63084" x="1993900" y="2012950"/>
          <p14:tracePt t="63100" x="1974850" y="2038350"/>
          <p14:tracePt t="63118" x="1962150" y="2051050"/>
          <p14:tracePt t="63134" x="1949450" y="2063750"/>
          <p14:tracePt t="63150" x="1949450" y="2070100"/>
          <p14:tracePt t="63167" x="1943100" y="2082800"/>
          <p14:tracePt t="63234" x="1936750" y="2089150"/>
          <p14:tracePt t="63258" x="1930400" y="2095500"/>
          <p14:tracePt t="63274" x="1924050" y="2101850"/>
          <p14:tracePt t="63306" x="1917700" y="2108200"/>
          <p14:tracePt t="63337" x="1911350" y="2114550"/>
          <p14:tracePt t="63353" x="1905000" y="2120900"/>
          <p14:tracePt t="63361" x="1898650" y="2127250"/>
          <p14:tracePt t="63370" x="1892300" y="2133600"/>
          <p14:tracePt t="63383" x="1879600" y="2139950"/>
          <p14:tracePt t="63400" x="1873250" y="2152650"/>
          <p14:tracePt t="63402" x="1866900" y="2165350"/>
          <p14:tracePt t="63418" x="1854200" y="2171700"/>
          <p14:tracePt t="63434" x="1841500" y="2178050"/>
          <p14:tracePt t="63451" x="1835150" y="2184400"/>
          <p14:tracePt t="63467" x="1822450" y="2190750"/>
          <p14:tracePt t="63485" x="1803400" y="2203450"/>
          <p14:tracePt t="63500" x="1778000" y="2209800"/>
          <p14:tracePt t="63518" x="1752600" y="2216150"/>
          <p14:tracePt t="63534" x="1714500" y="2222500"/>
          <p14:tracePt t="63552" x="1682750" y="2222500"/>
          <p14:tracePt t="63567" x="1657350" y="2222500"/>
          <p14:tracePt t="63584" x="1625600" y="2222500"/>
          <p14:tracePt t="63600" x="1593850" y="2222500"/>
          <p14:tracePt t="63602" x="1581150" y="2222500"/>
          <p14:tracePt t="63618" x="1524000" y="2222500"/>
          <p14:tracePt t="63634" x="1460500" y="2216150"/>
          <p14:tracePt t="63651" x="1390650" y="2209800"/>
          <p14:tracePt t="63667" x="1352550" y="2203450"/>
          <p14:tracePt t="63685" x="1333500" y="2197100"/>
          <p14:tracePt t="63700" x="1314450" y="2184400"/>
          <p14:tracePt t="63717" x="1308100" y="2178050"/>
          <p14:tracePt t="63734" x="1295400" y="2159000"/>
          <p14:tracePt t="63751" x="1282700" y="2127250"/>
          <p14:tracePt t="63768" x="1257300" y="2095500"/>
          <p14:tracePt t="63784" x="1257300" y="2057400"/>
          <p14:tracePt t="63785" x="1250950" y="2038350"/>
          <p14:tracePt t="63801" x="1250950" y="2019300"/>
          <p14:tracePt t="63819" x="1257300" y="1968500"/>
          <p14:tracePt t="63834" x="1276350" y="1943100"/>
          <p14:tracePt t="63851" x="1314450" y="1911350"/>
          <p14:tracePt t="63868" x="1346200" y="1898650"/>
          <p14:tracePt t="63886" x="1365250" y="1892300"/>
          <p14:tracePt t="63901" x="1390650" y="1892300"/>
          <p14:tracePt t="63917" x="1441450" y="1892300"/>
          <p14:tracePt t="63935" x="1549400" y="1892300"/>
          <p14:tracePt t="63952" x="1708150" y="1892300"/>
          <p14:tracePt t="63968" x="1835150" y="1892300"/>
          <p14:tracePt t="63984" x="1898650" y="1892300"/>
          <p14:tracePt t="64001" x="1917700" y="1892300"/>
          <p14:tracePt t="64034" x="1924050" y="1892300"/>
          <p14:tracePt t="64042" x="1930400" y="1898650"/>
          <p14:tracePt t="64051" x="1930400" y="1905000"/>
          <p14:tracePt t="64068" x="1943100" y="1911350"/>
          <p14:tracePt t="64086" x="1943100" y="1924050"/>
          <p14:tracePt t="64101" x="1949450" y="1949450"/>
          <p14:tracePt t="64118" x="1949450" y="1962150"/>
          <p14:tracePt t="64134" x="1955800" y="1974850"/>
          <p14:tracePt t="64152" x="1955800" y="1987550"/>
          <p14:tracePt t="64168" x="1962150" y="1993900"/>
          <p14:tracePt t="64184" x="1962150" y="2006600"/>
          <p14:tracePt t="64201" x="1962150" y="2025650"/>
          <p14:tracePt t="64219" x="1962150" y="2038350"/>
          <p14:tracePt t="64234" x="1962150" y="2057400"/>
          <p14:tracePt t="64251" x="1962150" y="2070100"/>
          <p14:tracePt t="64268" x="1955800" y="2089150"/>
          <p14:tracePt t="64285" x="1949450" y="2095500"/>
          <p14:tracePt t="64314" x="1943100" y="2101850"/>
          <p14:tracePt t="64321" x="1943100" y="2108200"/>
          <p14:tracePt t="64334" x="1936750" y="2108200"/>
          <p14:tracePt t="64352" x="1924050" y="2127250"/>
          <p14:tracePt t="64368" x="1911350" y="2139950"/>
          <p14:tracePt t="64384" x="1892300" y="2146300"/>
          <p14:tracePt t="64401" x="1885950" y="2159000"/>
          <p14:tracePt t="64419" x="1873250" y="2159000"/>
          <p14:tracePt t="64435" x="1854200" y="2165350"/>
          <p14:tracePt t="64451" x="1816100" y="2178050"/>
          <p14:tracePt t="64468" x="1790700" y="2184400"/>
          <p14:tracePt t="64486" x="1758950" y="2197100"/>
          <p14:tracePt t="64501" x="1739900" y="2203450"/>
          <p14:tracePt t="64518" x="1720850" y="2203450"/>
          <p14:tracePt t="64535" x="1689100" y="2203450"/>
          <p14:tracePt t="64552" x="1651000" y="2203450"/>
          <p14:tracePt t="64568" x="1612900" y="2203450"/>
          <p14:tracePt t="64585" x="1593850" y="2197100"/>
          <p14:tracePt t="64601" x="1574800" y="2190750"/>
          <p14:tracePt t="64642" x="1574800" y="2184400"/>
          <p14:tracePt t="64682" x="1574800" y="2178050"/>
          <p14:tracePt t="65018" x="1555750" y="2165350"/>
          <p14:tracePt t="65026" x="1543050" y="2159000"/>
          <p14:tracePt t="65035" x="1524000" y="2159000"/>
          <p14:tracePt t="65052" x="1517650" y="2152650"/>
          <p14:tracePt t="65068" x="1504950" y="2146300"/>
          <p14:tracePt t="65086" x="1498600" y="2133600"/>
          <p14:tracePt t="65102" x="1492250" y="2114550"/>
          <p14:tracePt t="65118" x="1492250" y="2095500"/>
          <p14:tracePt t="65135" x="1492250" y="2082800"/>
          <p14:tracePt t="65153" x="1492250" y="2076450"/>
          <p14:tracePt t="65153" x="1492250" y="2070100"/>
          <p14:tracePt t="65169" x="1492250" y="2063750"/>
          <p14:tracePt t="65185" x="1504950" y="2051050"/>
          <p14:tracePt t="65202" x="1517650" y="2051050"/>
          <p14:tracePt t="65220" x="1581150" y="2051050"/>
          <p14:tracePt t="65235" x="1695450" y="2051050"/>
          <p14:tracePt t="65252" x="1835150" y="2051050"/>
          <p14:tracePt t="65269" x="1930400" y="2076450"/>
          <p14:tracePt t="65286" x="1962150" y="2082800"/>
          <p14:tracePt t="65302" x="1968500" y="2089150"/>
          <p14:tracePt t="65319" x="1974850" y="2114550"/>
          <p14:tracePt t="65335" x="1974850" y="2133600"/>
          <p14:tracePt t="65353" x="1974850" y="2159000"/>
          <p14:tracePt t="65369" x="1974850" y="2165350"/>
          <p14:tracePt t="65386" x="1974850" y="2171700"/>
          <p14:tracePt t="65410" x="1974850" y="2178050"/>
          <p14:tracePt t="65514" x="1968500" y="2184400"/>
          <p14:tracePt t="65538" x="1955800" y="2190750"/>
          <p14:tracePt t="65546" x="1949450" y="2197100"/>
          <p14:tracePt t="65553" x="1943100" y="2203450"/>
          <p14:tracePt t="65569" x="1936750" y="2203450"/>
          <p14:tracePt t="65587" x="1917700" y="2209800"/>
          <p14:tracePt t="65602" x="1905000" y="2216150"/>
          <p14:tracePt t="65619" x="1885950" y="2222500"/>
          <p14:tracePt t="65636" x="1873250" y="2222500"/>
          <p14:tracePt t="65653" x="1866900" y="2235200"/>
          <p14:tracePt t="65669" x="1854200" y="2235200"/>
          <p14:tracePt t="65686" x="1835150" y="2235200"/>
          <p14:tracePt t="65702" x="1809750" y="2241550"/>
          <p14:tracePt t="65721" x="1778000" y="2241550"/>
          <p14:tracePt t="65736" x="1746250" y="2247900"/>
          <p14:tracePt t="65752" x="1739900" y="2247900"/>
          <p14:tracePt t="65769" x="1727200" y="2247900"/>
          <p14:tracePt t="65787" x="1708150" y="2247900"/>
          <p14:tracePt t="65803" x="1670050" y="2247900"/>
          <p14:tracePt t="65819" x="1619250" y="2247900"/>
          <p14:tracePt t="65836" x="1536700" y="2247900"/>
          <p14:tracePt t="65854" x="1466850" y="2241550"/>
          <p14:tracePt t="65869" x="1447800" y="2228850"/>
          <p14:tracePt t="65886" x="1435100" y="2228850"/>
          <p14:tracePt t="65903" x="1428750" y="2222500"/>
          <p14:tracePt t="65921" x="1422400" y="2209800"/>
          <p14:tracePt t="65936" x="1409700" y="2203450"/>
          <p14:tracePt t="65953" x="1384300" y="2184400"/>
          <p14:tracePt t="65955" x="1371600" y="2171700"/>
          <p14:tracePt t="65970" x="1346200" y="2133600"/>
          <p14:tracePt t="65987" x="1327150" y="2089150"/>
          <p14:tracePt t="66003" x="1320800" y="2070100"/>
          <p14:tracePt t="66019" x="1320800" y="2038350"/>
          <p14:tracePt t="66036" x="1320800" y="2025650"/>
          <p14:tracePt t="66054" x="1320800" y="1993900"/>
          <p14:tracePt t="66070" x="1320800" y="1974850"/>
          <p14:tracePt t="66086" x="1320800" y="1962150"/>
          <p14:tracePt t="66103" x="1320800" y="1943100"/>
          <p14:tracePt t="66121" x="1346200" y="1936750"/>
          <p14:tracePt t="66136" x="1428750" y="1930400"/>
          <p14:tracePt t="66153" x="1543050" y="1930400"/>
          <p14:tracePt t="66170" x="1708150" y="1930400"/>
          <p14:tracePt t="66187" x="1778000" y="1943100"/>
          <p14:tracePt t="66203" x="1803400" y="1955800"/>
          <p14:tracePt t="66220" x="1809750" y="1962150"/>
          <p14:tracePt t="66236" x="1822450" y="1981200"/>
          <p14:tracePt t="66254" x="1835150" y="2012950"/>
          <p14:tracePt t="66270" x="1854200" y="2051050"/>
          <p14:tracePt t="66286" x="1866900" y="2095500"/>
          <p14:tracePt t="66303" x="1873250" y="2127250"/>
          <p14:tracePt t="66321" x="1873250" y="2165350"/>
          <p14:tracePt t="66337" x="1873250" y="2171700"/>
          <p14:tracePt t="66353" x="1873250" y="2190750"/>
          <p14:tracePt t="66354" x="1873250" y="2197100"/>
          <p14:tracePt t="66370" x="1873250" y="2203450"/>
          <p14:tracePt t="66388" x="1873250" y="2216150"/>
          <p14:tracePt t="66403" x="1866900" y="2228850"/>
          <p14:tracePt t="66420" x="1854200" y="2241550"/>
          <p14:tracePt t="66436" x="1854200" y="2247900"/>
          <p14:tracePt t="66483" x="1847850" y="2260600"/>
          <p14:tracePt t="66498" x="1847850" y="2266950"/>
          <p14:tracePt t="66506" x="1847850" y="2279650"/>
          <p14:tracePt t="66514" x="1841500" y="2286000"/>
          <p14:tracePt t="66521" x="1841500" y="2298700"/>
          <p14:tracePt t="66538" x="1841500" y="2311400"/>
          <p14:tracePt t="66554" x="1841500" y="2317750"/>
          <p14:tracePt t="66570" x="1841500" y="2330450"/>
          <p14:tracePt t="66588" x="1841500" y="2343150"/>
          <p14:tracePt t="66603" x="1841500" y="2349500"/>
          <p14:tracePt t="66620" x="1841500" y="2362200"/>
          <p14:tracePt t="66637" x="1841500" y="2368550"/>
          <p14:tracePt t="66654" x="1841500" y="2381250"/>
          <p14:tracePt t="66670" x="1841500" y="2387600"/>
          <p14:tracePt t="66687" x="1841500" y="2393950"/>
          <p14:tracePt t="66722" x="1841500" y="2400300"/>
          <p14:tracePt t="66842" x="1841500" y="2406650"/>
          <p14:tracePt t="66962" x="1854200" y="2400300"/>
          <p14:tracePt t="66978" x="1866900" y="2400300"/>
          <p14:tracePt t="66987" x="1873250" y="2400300"/>
          <p14:tracePt t="66994" x="1892300" y="2400300"/>
          <p14:tracePt t="67004" x="1911350" y="2400300"/>
          <p14:tracePt t="67021" x="1949450" y="2400300"/>
          <p14:tracePt t="67038" x="1974850" y="2400300"/>
          <p14:tracePt t="67054" x="1987550" y="2400300"/>
          <p14:tracePt t="67098" x="2000250" y="2400300"/>
          <p14:tracePt t="67106" x="2019300" y="2393950"/>
          <p14:tracePt t="67115" x="2025650" y="2393950"/>
          <p14:tracePt t="67122" x="2051050" y="2393950"/>
          <p14:tracePt t="67138" x="2089150" y="2393950"/>
          <p14:tracePt t="67154" x="2108200" y="2387600"/>
          <p14:tracePt t="67170" x="2120900" y="2381250"/>
          <p14:tracePt t="67188" x="2133600" y="2381250"/>
          <p14:tracePt t="67204" x="2171700" y="2381250"/>
          <p14:tracePt t="67221" x="2228850" y="2381250"/>
          <p14:tracePt t="67237" x="2311400" y="2381250"/>
          <p14:tracePt t="67255" x="2387600" y="2381250"/>
          <p14:tracePt t="67270" x="2438400" y="2374900"/>
          <p14:tracePt t="67287" x="2489200" y="2368550"/>
          <p14:tracePt t="67304" x="2540000" y="2368550"/>
          <p14:tracePt t="67322" x="2597150" y="2368550"/>
          <p14:tracePt t="67338" x="2628900" y="2368550"/>
          <p14:tracePt t="67354" x="2635250" y="2368550"/>
          <p14:tracePt t="67418" x="2641600" y="2368550"/>
          <p14:tracePt t="67426" x="2660650" y="2368550"/>
          <p14:tracePt t="67434" x="2667000" y="2368550"/>
          <p14:tracePt t="67442" x="2673350" y="2368550"/>
          <p14:tracePt t="67454" x="2686050" y="2374900"/>
          <p14:tracePt t="67515" x="2692400" y="2381250"/>
          <p14:tracePt t="67530" x="2692400" y="2387600"/>
          <p14:tracePt t="67538" x="2692400" y="2393950"/>
          <p14:tracePt t="67562" x="2692400" y="2406650"/>
          <p14:tracePt t="67586" x="2692400" y="2413000"/>
          <p14:tracePt t="67594" x="2686050" y="2413000"/>
          <p14:tracePt t="67602" x="2673350" y="2425700"/>
          <p14:tracePt t="67618" x="2667000" y="2432050"/>
          <p14:tracePt t="67626" x="2654300" y="2438400"/>
          <p14:tracePt t="67642" x="2647950" y="2444750"/>
          <p14:tracePt t="67655" x="2641600" y="2444750"/>
          <p14:tracePt t="67672" x="2622550" y="2444750"/>
          <p14:tracePt t="67688" x="2578100" y="2444750"/>
          <p14:tracePt t="67705" x="2527300" y="2444750"/>
          <p14:tracePt t="67706" x="2514600" y="2444750"/>
          <p14:tracePt t="67723" x="2501900" y="2444750"/>
          <p14:tracePt t="67738" x="2495550" y="2444750"/>
          <p14:tracePt t="67754" x="2495550" y="2425700"/>
          <p14:tracePt t="67771" x="2495550" y="2406650"/>
          <p14:tracePt t="67789" x="2482850" y="2374900"/>
          <p14:tracePt t="67805" x="2482850" y="2349500"/>
          <p14:tracePt t="67821" x="2482850" y="2324100"/>
          <p14:tracePt t="67838" x="2482850" y="2311400"/>
          <p14:tracePt t="67855" x="2482850" y="2292350"/>
          <p14:tracePt t="67871" x="2482850" y="2273300"/>
          <p14:tracePt t="67888" x="2501900" y="2254250"/>
          <p14:tracePt t="67905" x="2520950" y="2235200"/>
          <p14:tracePt t="67923" x="2546350" y="2216150"/>
          <p14:tracePt t="67938" x="2578100" y="2216150"/>
          <p14:tracePt t="67955" x="2616200" y="2203450"/>
          <p14:tracePt t="67971" x="2698750" y="2203450"/>
          <p14:tracePt t="67990" x="2762250" y="2203450"/>
          <p14:tracePt t="68005" x="2800350" y="2203450"/>
          <p14:tracePt t="68022" x="2806700" y="2203450"/>
          <p14:tracePt t="68050" x="2813050" y="2203450"/>
          <p14:tracePt t="68058" x="2825750" y="2216150"/>
          <p14:tracePt t="68072" x="2832100" y="2241550"/>
          <p14:tracePt t="68088" x="2851150" y="2266950"/>
          <p14:tracePt t="68105" x="2851150" y="2298700"/>
          <p14:tracePt t="68106" x="2857500" y="2305050"/>
          <p14:tracePt t="68123" x="2863850" y="2324100"/>
          <p14:tracePt t="68138" x="2863850" y="2343150"/>
          <p14:tracePt t="68155" x="2863850" y="2349500"/>
          <p14:tracePt t="68178" x="2863850" y="2355850"/>
          <p14:tracePt t="68194" x="2863850" y="2362200"/>
          <p14:tracePt t="68205" x="2863850" y="2368550"/>
          <p14:tracePt t="68221" x="2863850" y="2374900"/>
          <p14:tracePt t="68238" x="2863850" y="2387600"/>
          <p14:tracePt t="68256" x="2863850" y="2393950"/>
          <p14:tracePt t="68272" x="2863850" y="2406650"/>
          <p14:tracePt t="68288" x="2857500" y="2419350"/>
          <p14:tracePt t="68305" x="2851150" y="2432050"/>
          <p14:tracePt t="68323" x="2844800" y="2438400"/>
          <p14:tracePt t="68338" x="2832100" y="2457450"/>
          <p14:tracePt t="68355" x="2813050" y="2463800"/>
          <p14:tracePt t="68371" x="2781300" y="2470150"/>
          <p14:tracePt t="68389" x="2749550" y="2476500"/>
          <p14:tracePt t="68405" x="2724150" y="2476500"/>
          <p14:tracePt t="68422" x="2705100" y="2476500"/>
          <p14:tracePt t="68438" x="2692400" y="2476500"/>
          <p14:tracePt t="68456" x="2660650" y="2470150"/>
          <p14:tracePt t="68472" x="2597150" y="2438400"/>
          <p14:tracePt t="68488" x="2546350" y="2406650"/>
          <p14:tracePt t="68505" x="2508250" y="2387600"/>
          <p14:tracePt t="68506" x="2508250" y="2381250"/>
          <p14:tracePt t="68523" x="2495550" y="2368550"/>
          <p14:tracePt t="68538" x="2495550" y="2343150"/>
          <p14:tracePt t="68555" x="2495550" y="2324100"/>
          <p14:tracePt t="68572" x="2482850" y="2298700"/>
          <p14:tracePt t="68590" x="2482850" y="2247900"/>
          <p14:tracePt t="68605" x="2482850" y="2216150"/>
          <p14:tracePt t="68622" x="2482850" y="2184400"/>
          <p14:tracePt t="68639" x="2501900" y="2165350"/>
          <p14:tracePt t="68656" x="2578100" y="2152650"/>
          <p14:tracePt t="68672" x="2647950" y="2146300"/>
          <p14:tracePt t="68688" x="2705100" y="2146300"/>
          <p14:tracePt t="68706" x="2749550" y="2146300"/>
          <p14:tracePt t="68724" x="2781300" y="2159000"/>
          <p14:tracePt t="68739" x="2832100" y="2197100"/>
          <p14:tracePt t="68755" x="2863850" y="2241550"/>
          <p14:tracePt t="68772" x="2895600" y="2298700"/>
          <p14:tracePt t="68790" x="2908300" y="2324100"/>
          <p14:tracePt t="68805" x="2908300" y="2336800"/>
          <p14:tracePt t="68822" x="2908300" y="2349500"/>
          <p14:tracePt t="68839" x="2908300" y="2362200"/>
          <p14:tracePt t="68857" x="2908300" y="2374900"/>
          <p14:tracePt t="68872" x="2908300" y="2387600"/>
          <p14:tracePt t="68889" x="2908300" y="2400300"/>
          <p14:tracePt t="68906" x="2908300" y="2413000"/>
          <p14:tracePt t="68923" x="2908300" y="2419350"/>
          <p14:tracePt t="68939" x="2901950" y="2425700"/>
          <p14:tracePt t="68956" x="2901950" y="2432050"/>
          <p14:tracePt t="68972" x="2901950" y="2438400"/>
          <p14:tracePt t="68990" x="2901950" y="2444750"/>
          <p14:tracePt t="69006" x="2895600" y="2451100"/>
          <p14:tracePt t="69058" x="2889250" y="2457450"/>
          <p14:tracePt t="69066" x="2889250" y="2463800"/>
          <p14:tracePt t="69090" x="2889250" y="2470150"/>
          <p14:tracePt t="69106" x="2889250" y="2476500"/>
          <p14:tracePt t="69138" x="2889250" y="2482850"/>
          <p14:tracePt t="69146" x="2882900" y="2482850"/>
          <p14:tracePt t="69163" x="2882900" y="2489200"/>
          <p14:tracePt t="69194" x="2882900" y="2495550"/>
          <p14:tracePt t="69227" x="2882900" y="2501900"/>
          <p14:tracePt t="69267" x="2882900" y="2508250"/>
          <p14:tracePt t="69282" x="2876550" y="2508250"/>
          <p14:tracePt t="69435" x="2876550" y="2514600"/>
          <p14:tracePt t="69450" x="2870200" y="2514600"/>
          <p14:tracePt t="69483" x="2870200" y="2520950"/>
          <p14:tracePt t="70507" x="2857500" y="2514600"/>
          <p14:tracePt t="70514" x="2851150" y="2508250"/>
          <p14:tracePt t="70524" x="2838450" y="2495550"/>
          <p14:tracePt t="70542" x="2813050" y="2463800"/>
          <p14:tracePt t="70557" x="2755900" y="2387600"/>
          <p14:tracePt t="70574" x="2660650" y="2273300"/>
          <p14:tracePt t="70590" x="2540000" y="2165350"/>
          <p14:tracePt t="70608" x="2406650" y="2063750"/>
          <p14:tracePt t="70624" x="2311400" y="1974850"/>
          <p14:tracePt t="70641" x="2247900" y="1892300"/>
          <p14:tracePt t="70657" x="2184400" y="1784350"/>
          <p14:tracePt t="70675" x="2101850" y="1600200"/>
          <p14:tracePt t="70690" x="2063750" y="1498600"/>
          <p14:tracePt t="70707" x="2019300" y="1409700"/>
          <p14:tracePt t="70724" x="2000250" y="1346200"/>
          <p14:tracePt t="70742" x="1993900" y="1301750"/>
          <p14:tracePt t="70757" x="1987550" y="1257300"/>
          <p14:tracePt t="70774" x="1987550" y="1206500"/>
          <p14:tracePt t="70791" x="1987550" y="1162050"/>
          <p14:tracePt t="70809" x="1987550" y="1117600"/>
          <p14:tracePt t="70824" x="1987550" y="1104900"/>
          <p14:tracePt t="70841" x="1987550" y="1098550"/>
          <p14:tracePt t="70857" x="1987550" y="1085850"/>
          <p14:tracePt t="70875" x="2019300" y="1041400"/>
          <p14:tracePt t="70890" x="2032000" y="1022350"/>
          <p14:tracePt t="70907" x="2044700" y="1003300"/>
          <p14:tracePt t="70924" x="2051050" y="990600"/>
          <p14:tracePt t="70942" x="2057400" y="984250"/>
          <p14:tracePt t="71275" x="2063750" y="984250"/>
          <p14:tracePt t="71282" x="2076450" y="984250"/>
          <p14:tracePt t="71291" x="2095500" y="984250"/>
          <p14:tracePt t="71308" x="2127250" y="984250"/>
          <p14:tracePt t="71324" x="2152650" y="984250"/>
          <p14:tracePt t="71507" x="2159000" y="984250"/>
          <p14:tracePt t="71514" x="2171700" y="984250"/>
          <p14:tracePt t="71524" x="2178050" y="984250"/>
          <p14:tracePt t="71541" x="2209800" y="990600"/>
          <p14:tracePt t="71558" x="2235200" y="990600"/>
          <p14:tracePt t="71595" x="2247900" y="990600"/>
          <p14:tracePt t="71635" x="2254250" y="990600"/>
          <p14:tracePt t="71659" x="2260600" y="984250"/>
          <p14:tracePt t="71947" x="2254250" y="977900"/>
          <p14:tracePt t="71962" x="2247900" y="977900"/>
          <p14:tracePt t="72019" x="2235200" y="971550"/>
          <p14:tracePt t="72026" x="2235200" y="965200"/>
          <p14:tracePt t="72034" x="2235200" y="958850"/>
          <p14:tracePt t="72042" x="2235200" y="946150"/>
          <p14:tracePt t="72058" x="2235200" y="927100"/>
          <p14:tracePt t="72075" x="2235200" y="882650"/>
          <p14:tracePt t="72093" x="2235200" y="857250"/>
          <p14:tracePt t="72109" x="2254250" y="819150"/>
          <p14:tracePt t="72125" x="2260600" y="800100"/>
          <p14:tracePt t="72142" x="2279650" y="774700"/>
          <p14:tracePt t="72159" x="2305050" y="768350"/>
          <p14:tracePt t="72175" x="2311400" y="768350"/>
          <p14:tracePt t="72192" x="2317750" y="768350"/>
          <p14:tracePt t="72209" x="2324100" y="768350"/>
          <p14:tracePt t="72226" x="2330450" y="768350"/>
          <p14:tracePt t="72242" x="2330450" y="800100"/>
          <p14:tracePt t="72259" x="2324100" y="844550"/>
          <p14:tracePt t="72275" x="2286000" y="889000"/>
          <p14:tracePt t="72293" x="2247900" y="914400"/>
          <p14:tracePt t="72309" x="2209800" y="920750"/>
          <p14:tracePt t="72325" x="2146300" y="933450"/>
          <p14:tracePt t="72342" x="2051050" y="933450"/>
          <p14:tracePt t="72360" x="1955800" y="933450"/>
          <p14:tracePt t="72375" x="1885950" y="939800"/>
          <p14:tracePt t="72392" x="1847850" y="939800"/>
          <p14:tracePt t="72531" x="1841500" y="939800"/>
          <p14:tracePt t="72538" x="1835150" y="946150"/>
          <p14:tracePt t="72547" x="1822450" y="958850"/>
          <p14:tracePt t="72559" x="1809750" y="958850"/>
          <p14:tracePt t="72575" x="1784350" y="971550"/>
          <p14:tracePt t="72592" x="1758950" y="977900"/>
          <p14:tracePt t="72610" x="1714500" y="984250"/>
          <p14:tracePt t="72626" x="1657350" y="984250"/>
          <p14:tracePt t="72643" x="1612900" y="984250"/>
          <p14:tracePt t="72659" x="1606550" y="984250"/>
          <p14:tracePt t="72778" x="1638300" y="984250"/>
          <p14:tracePt t="72786" x="1695450" y="996950"/>
          <p14:tracePt t="72794" x="1765300" y="996950"/>
          <p14:tracePt t="72809" x="1828800" y="1003300"/>
          <p14:tracePt t="72826" x="1993900" y="1003300"/>
          <p14:tracePt t="72843" x="2057400" y="1003300"/>
          <p14:tracePt t="72860" x="2070100" y="1003300"/>
          <p14:tracePt t="73370" x="2101850" y="1003300"/>
          <p14:tracePt t="73378" x="2159000" y="1003300"/>
          <p14:tracePt t="73386" x="2216150" y="1003300"/>
          <p14:tracePt t="73394" x="2324100" y="1003300"/>
          <p14:tracePt t="73410" x="2451100" y="1003300"/>
          <p14:tracePt t="73427" x="3041650" y="1003300"/>
          <p14:tracePt t="73444" x="3454400" y="1003300"/>
          <p14:tracePt t="73460" x="3860800" y="1003300"/>
          <p14:tracePt t="73476" x="4203700" y="1003300"/>
          <p14:tracePt t="73493" x="4349750" y="1003300"/>
          <p14:tracePt t="73511" x="4419600" y="1003300"/>
          <p14:tracePt t="73526" x="4451350" y="1009650"/>
          <p14:tracePt t="73543" x="4489450" y="1028700"/>
          <p14:tracePt t="73560" x="4514850" y="1041400"/>
          <p14:tracePt t="73578" x="4533900" y="1054100"/>
          <p14:tracePt t="73578" x="4533900" y="1060450"/>
          <p14:tracePt t="73594" x="4533900" y="1073150"/>
          <p14:tracePt t="73610" x="4533900" y="1079500"/>
          <p14:tracePt t="73627" x="4527550" y="1130300"/>
          <p14:tracePt t="73644" x="4495800" y="1168400"/>
          <p14:tracePt t="73660" x="4470400" y="1212850"/>
          <p14:tracePt t="73677" x="4445000" y="1250950"/>
          <p14:tracePt t="73693" x="4425950" y="1295400"/>
          <p14:tracePt t="73711" x="4400550" y="1333500"/>
          <p14:tracePt t="73727" x="4362450" y="1377950"/>
          <p14:tracePt t="73744" x="4318000" y="1441450"/>
          <p14:tracePt t="73760" x="4279900" y="1492250"/>
          <p14:tracePt t="73778" x="4248150" y="1530350"/>
          <p14:tracePt t="73793" x="4229100" y="1562100"/>
          <p14:tracePt t="73810" x="4210050" y="1593850"/>
          <p14:tracePt t="73827" x="4191000" y="1631950"/>
          <p14:tracePt t="73844" x="4178300" y="1651000"/>
          <p14:tracePt t="73860" x="4171950" y="1657350"/>
          <p14:tracePt t="73955" x="4178300" y="1663700"/>
          <p14:tracePt t="73963" x="4210050" y="1663700"/>
          <p14:tracePt t="73971" x="4279900" y="1651000"/>
          <p14:tracePt t="73978" x="4381500" y="1631950"/>
          <p14:tracePt t="73994" x="4508500" y="1593850"/>
          <p14:tracePt t="74010" x="5270500" y="1390650"/>
          <p14:tracePt t="74028" x="5746750" y="1257300"/>
          <p14:tracePt t="74044" x="6134100" y="1130300"/>
          <p14:tracePt t="74060" x="6413500" y="1098550"/>
          <p14:tracePt t="74077" x="6572250" y="1073150"/>
          <p14:tracePt t="74095" x="6673850" y="1073150"/>
          <p14:tracePt t="74110" x="6750050" y="1073150"/>
          <p14:tracePt t="74127" x="6800850" y="1066800"/>
          <p14:tracePt t="74144" x="6813550" y="1066800"/>
          <p14:tracePt t="74195" x="6826250" y="1066800"/>
          <p14:tracePt t="74202" x="6845300" y="1066800"/>
          <p14:tracePt t="74211" x="6877050" y="1066800"/>
          <p14:tracePt t="74228" x="6959600" y="1066800"/>
          <p14:tracePt t="74244" x="7054850" y="1066800"/>
          <p14:tracePt t="74260" x="7112000" y="1066800"/>
          <p14:tracePt t="74315" x="7118350" y="1066800"/>
          <p14:tracePt t="74323" x="7124700" y="1073150"/>
          <p14:tracePt t="74339" x="7131050" y="1079500"/>
          <p14:tracePt t="74354" x="7131050" y="1085850"/>
          <p14:tracePt t="74371" x="7137400" y="1085850"/>
          <p14:tracePt t="74379" x="7137400" y="1098550"/>
          <p14:tracePt t="74395" x="7156450" y="1104900"/>
          <p14:tracePt t="74411" x="7181850" y="1111250"/>
          <p14:tracePt t="74427" x="7213600" y="1123950"/>
          <p14:tracePt t="74444" x="7245350" y="1136650"/>
          <p14:tracePt t="74462" x="7264400" y="1149350"/>
          <p14:tracePt t="74547" x="7270750" y="1149350"/>
          <p14:tracePt t="74555" x="7283450" y="1149350"/>
          <p14:tracePt t="74571" x="7296150" y="1155700"/>
          <p14:tracePt t="74578" x="7302500" y="1155700"/>
          <p14:tracePt t="74595" x="7308850" y="1155700"/>
          <p14:tracePt t="74611" x="7315200" y="1162050"/>
          <p14:tracePt t="74629" x="7321550" y="1162050"/>
          <p14:tracePt t="74644" x="7334250" y="1168400"/>
          <p14:tracePt t="74661" x="7372350" y="1174750"/>
          <p14:tracePt t="74678" x="7416800" y="1181100"/>
          <p14:tracePt t="74695" x="7448550" y="1181100"/>
          <p14:tracePt t="74711" x="7454900" y="1181100"/>
          <p14:tracePt t="74727" x="7461250" y="1181100"/>
          <p14:tracePt t="74744" x="7467600" y="1168400"/>
          <p14:tracePt t="74762" x="7473950" y="1149350"/>
          <p14:tracePt t="74778" x="7480300" y="1136650"/>
          <p14:tracePt t="74795" x="7505700" y="1111250"/>
          <p14:tracePt t="74811" x="7512050" y="1104900"/>
          <p14:tracePt t="74829" x="7524750" y="1092200"/>
          <p14:tracePt t="74844" x="7531100" y="1073150"/>
          <p14:tracePt t="74861" x="7543800" y="1066800"/>
          <p14:tracePt t="74878" x="7556500" y="1054100"/>
          <p14:tracePt t="74895" x="7562850" y="1054100"/>
          <p14:tracePt t="74970" x="7569200" y="1054100"/>
          <p14:tracePt t="74987" x="7575550" y="1054100"/>
          <p14:tracePt t="75003" x="7581900" y="1047750"/>
          <p14:tracePt t="75027" x="7588250" y="1047750"/>
          <p14:tracePt t="75043" x="7588250" y="1041400"/>
          <p14:tracePt t="75059" x="7600950" y="1041400"/>
          <p14:tracePt t="75067" x="7607300" y="1041400"/>
          <p14:tracePt t="75078" x="7613650" y="1035050"/>
          <p14:tracePt t="75095" x="7639050" y="1028700"/>
          <p14:tracePt t="75112" x="7658100" y="1022350"/>
          <p14:tracePt t="75128" x="7664450" y="1016000"/>
          <p14:tracePt t="75427" x="7658100" y="1016000"/>
          <p14:tracePt t="75435" x="7651750" y="1016000"/>
          <p14:tracePt t="75445" x="7613650" y="1022350"/>
          <p14:tracePt t="75462" x="7543800" y="1035050"/>
          <p14:tracePt t="75479" x="7448550" y="1054100"/>
          <p14:tracePt t="75496" x="7385050" y="1066800"/>
          <p14:tracePt t="75512" x="7340600" y="1073150"/>
          <p14:tracePt t="75528" x="7315200" y="1073150"/>
          <p14:tracePt t="75545" x="7251700" y="1073150"/>
          <p14:tracePt t="75563" x="7143750" y="1041400"/>
          <p14:tracePt t="75579" x="7080250" y="1022350"/>
          <p14:tracePt t="75595" x="7042150" y="1003300"/>
          <p14:tracePt t="75612" x="7016750" y="996950"/>
          <p14:tracePt t="75630" x="7010400" y="984250"/>
          <p14:tracePt t="75645" x="7010400" y="952500"/>
          <p14:tracePt t="75662" x="7010400" y="927100"/>
          <p14:tracePt t="75678" x="7010400" y="889000"/>
          <p14:tracePt t="75697" x="7016750" y="844550"/>
          <p14:tracePt t="75712" x="7035800" y="793750"/>
          <p14:tracePt t="75729" x="7061200" y="749300"/>
          <p14:tracePt t="75746" x="7086600" y="704850"/>
          <p14:tracePt t="75747" x="7105650" y="685800"/>
          <p14:tracePt t="75763" x="7143750" y="654050"/>
          <p14:tracePt t="75779" x="7194550" y="628650"/>
          <p14:tracePt t="75796" x="7258050" y="609600"/>
          <p14:tracePt t="75812" x="7353300" y="590550"/>
          <p14:tracePt t="75830" x="7473950" y="571500"/>
          <p14:tracePt t="75845" x="7581900" y="571500"/>
          <p14:tracePt t="75862" x="7677150" y="571500"/>
          <p14:tracePt t="75879" x="7747000" y="584200"/>
          <p14:tracePt t="75896" x="7823200" y="622300"/>
          <p14:tracePt t="75912" x="7880350" y="660400"/>
          <p14:tracePt t="75929" x="7943850" y="711200"/>
          <p14:tracePt t="75945" x="7988300" y="755650"/>
          <p14:tracePt t="75947" x="8007350" y="774700"/>
          <p14:tracePt t="75963" x="8020050" y="800100"/>
          <p14:tracePt t="75979" x="8020050" y="838200"/>
          <p14:tracePt t="75995" x="8020050" y="863600"/>
          <p14:tracePt t="76012" x="8020050" y="901700"/>
          <p14:tracePt t="76030" x="8020050" y="933450"/>
          <p14:tracePt t="76045" x="8001000" y="965200"/>
          <p14:tracePt t="76062" x="7950200" y="1003300"/>
          <p14:tracePt t="76079" x="7867650" y="1041400"/>
          <p14:tracePt t="76096" x="7785100" y="1073150"/>
          <p14:tracePt t="76112" x="7734300" y="1092200"/>
          <p14:tracePt t="76129" x="7708900" y="1104900"/>
          <p14:tracePt t="76163" x="7702550" y="1111250"/>
          <p14:tracePt t="76171" x="7696200" y="1111250"/>
          <p14:tracePt t="76179" x="7677150" y="1111250"/>
          <p14:tracePt t="76196" x="7632700" y="1117600"/>
          <p14:tracePt t="76212" x="7581900" y="1130300"/>
          <p14:tracePt t="76229" x="7569200" y="1136650"/>
          <p14:tracePt t="76247" x="7562850" y="1136650"/>
          <p14:tracePt t="76262" x="7556500" y="1136650"/>
          <p14:tracePt t="76299" x="7556500" y="1143000"/>
          <p14:tracePt t="76387" x="7550150" y="1143000"/>
          <p14:tracePt t="76507" x="7543800" y="1143000"/>
          <p14:tracePt t="77179" x="7537450" y="1149350"/>
          <p14:tracePt t="77475" x="7537450" y="1168400"/>
          <p14:tracePt t="77483" x="7537450" y="1181100"/>
          <p14:tracePt t="77491" x="7543800" y="1200150"/>
          <p14:tracePt t="77499" x="7550150" y="1212850"/>
          <p14:tracePt t="77514" x="7550150" y="1225550"/>
          <p14:tracePt t="77530" x="7562850" y="1270000"/>
          <p14:tracePt t="77532" x="7562850" y="1301750"/>
          <p14:tracePt t="77548" x="7569200" y="1397000"/>
          <p14:tracePt t="77564" x="7594600" y="1524000"/>
          <p14:tracePt t="77580" x="7613650" y="1638300"/>
          <p14:tracePt t="77597" x="7620000" y="1720850"/>
          <p14:tracePt t="77614" x="7620000" y="1784350"/>
          <p14:tracePt t="77631" x="7639050" y="1847850"/>
          <p14:tracePt t="77647" x="7664450" y="1924050"/>
          <p14:tracePt t="77664" x="7689850" y="2012950"/>
          <p14:tracePt t="77681" x="7708900" y="2076450"/>
          <p14:tracePt t="77697" x="7715250" y="2139950"/>
          <p14:tracePt t="77714" x="7721600" y="2222500"/>
          <p14:tracePt t="77731" x="7721600" y="2438400"/>
          <p14:tracePt t="77749" x="7721600" y="2647950"/>
          <p14:tracePt t="77764" x="7721600" y="2889250"/>
          <p14:tracePt t="77781" x="7721600" y="3175000"/>
          <p14:tracePt t="77797" x="7740650" y="3422650"/>
          <p14:tracePt t="77815" x="7797800" y="3740150"/>
          <p14:tracePt t="77831" x="7842250" y="4064000"/>
          <p14:tracePt t="77848" x="7867650" y="4381500"/>
          <p14:tracePt t="77864" x="7867650" y="4622800"/>
          <p14:tracePt t="77882" x="7867650" y="4851400"/>
          <p14:tracePt t="77898" x="7829550" y="5124450"/>
          <p14:tracePt t="77914" x="7797800" y="5353050"/>
          <p14:tracePt t="77931" x="7759700" y="5524500"/>
          <p14:tracePt t="77949" x="7747000" y="5556250"/>
          <p14:tracePt t="77964" x="7734300" y="5575300"/>
          <p14:tracePt t="77981" x="7727950" y="5581650"/>
          <p14:tracePt t="77998" x="7708900" y="5588000"/>
          <p14:tracePt t="78015" x="7664450" y="5619750"/>
          <p14:tracePt t="78031" x="7581900" y="5664200"/>
          <p14:tracePt t="78048" x="7480300" y="5715000"/>
          <p14:tracePt t="78064" x="7385050" y="5759450"/>
          <p14:tracePt t="78082" x="7277100" y="5803900"/>
          <p14:tracePt t="78098" x="7169150" y="5848350"/>
          <p14:tracePt t="78114" x="7073900" y="5905500"/>
          <p14:tracePt t="78115" x="7042150" y="5924550"/>
          <p14:tracePt t="78131" x="6965950" y="5975350"/>
          <p14:tracePt t="78149" x="6915150" y="6007100"/>
          <p14:tracePt t="78164" x="6877050" y="6032500"/>
          <p14:tracePt t="78181" x="6819900" y="6057900"/>
          <p14:tracePt t="78198" x="6762750" y="6083300"/>
          <p14:tracePt t="78215" x="6699250" y="6102350"/>
          <p14:tracePt t="78231" x="6616700" y="6127750"/>
          <p14:tracePt t="78248" x="6515100" y="6146800"/>
          <p14:tracePt t="78264" x="6400800" y="6159500"/>
          <p14:tracePt t="78282" x="6280150" y="6159500"/>
          <p14:tracePt t="78298" x="6146800" y="6159500"/>
          <p14:tracePt t="78314" x="6013450" y="6159500"/>
          <p14:tracePt t="78331" x="5810250" y="6159500"/>
          <p14:tracePt t="78349" x="5689600" y="6159500"/>
          <p14:tracePt t="78364" x="5575300" y="6159500"/>
          <p14:tracePt t="78381" x="5467350" y="6146800"/>
          <p14:tracePt t="78398" x="5353050" y="6134100"/>
          <p14:tracePt t="78415" x="5219700" y="6089650"/>
          <p14:tracePt t="78431" x="5080000" y="6051550"/>
          <p14:tracePt t="78448" x="4946650" y="6000750"/>
          <p14:tracePt t="78464" x="4826000" y="5943600"/>
          <p14:tracePt t="78482" x="4635500" y="5842000"/>
          <p14:tracePt t="78483" x="4578350" y="5803900"/>
          <p14:tracePt t="78498" x="4521200" y="5765800"/>
          <p14:tracePt t="78515" x="4368800" y="5664200"/>
          <p14:tracePt t="78531" x="4286250" y="5594350"/>
          <p14:tracePt t="78549" x="4235450" y="5518150"/>
          <p14:tracePt t="78565" x="4159250" y="5410200"/>
          <p14:tracePt t="78581" x="4083050" y="5283200"/>
          <p14:tracePt t="78598" x="3962400" y="5086350"/>
          <p14:tracePt t="78616" x="3867150" y="4921250"/>
          <p14:tracePt t="78631" x="3797300" y="4819650"/>
          <p14:tracePt t="78648" x="3790950" y="4768850"/>
          <p14:tracePt t="78665" x="3784600" y="4718050"/>
          <p14:tracePt t="78682" x="3784600" y="4641850"/>
          <p14:tracePt t="78683" x="3784600" y="4597400"/>
          <p14:tracePt t="78698" x="3784600" y="4559300"/>
          <p14:tracePt t="78715" x="3784600" y="4470400"/>
          <p14:tracePt t="78715" x="3771900" y="4425950"/>
          <p14:tracePt t="78732" x="3771900" y="4362450"/>
          <p14:tracePt t="78749" x="3771900" y="4292600"/>
          <p14:tracePt t="78765" x="3771900" y="4254500"/>
          <p14:tracePt t="78781" x="3771900" y="4203700"/>
          <p14:tracePt t="78798" x="3784600" y="4152900"/>
          <p14:tracePt t="78816" x="3810000" y="4095750"/>
          <p14:tracePt t="78831" x="3829050" y="4025900"/>
          <p14:tracePt t="78848" x="3867150" y="3968750"/>
          <p14:tracePt t="78865" x="3924300" y="3905250"/>
          <p14:tracePt t="78883" x="4006850" y="3854450"/>
          <p14:tracePt t="78883" x="4044950" y="3822700"/>
          <p14:tracePt t="78898" x="4095750" y="3803650"/>
          <p14:tracePt t="78915" x="4235450" y="3727450"/>
          <p14:tracePt t="78932" x="4343400" y="3670300"/>
          <p14:tracePt t="78949" x="4489450" y="3606800"/>
          <p14:tracePt t="78966" x="4737100" y="3549650"/>
          <p14:tracePt t="78982" x="5022850" y="3479800"/>
          <p14:tracePt t="78998" x="5264150" y="3403600"/>
          <p14:tracePt t="79016" x="5429250" y="3359150"/>
          <p14:tracePt t="79032" x="5575300" y="3321050"/>
          <p14:tracePt t="79048" x="5695950" y="3289300"/>
          <p14:tracePt t="79065" x="5829300" y="3270250"/>
          <p14:tracePt t="79083" x="6032500" y="3244850"/>
          <p14:tracePt t="79098" x="6102350" y="3232150"/>
          <p14:tracePt t="79115" x="6261100" y="3206750"/>
          <p14:tracePt t="79132" x="6324600" y="3200400"/>
          <p14:tracePt t="79150" x="6400800" y="3200400"/>
          <p14:tracePt t="79166" x="6515100" y="3200400"/>
          <p14:tracePt t="79182" x="6642100" y="3200400"/>
          <p14:tracePt t="79198" x="6826250" y="3200400"/>
          <p14:tracePt t="79216" x="6997700" y="3200400"/>
          <p14:tracePt t="79232" x="7131050" y="3200400"/>
          <p14:tracePt t="79249" x="7264400" y="3200400"/>
          <p14:tracePt t="79265" x="7385050" y="3200400"/>
          <p14:tracePt t="79283" x="7626350" y="3244850"/>
          <p14:tracePt t="79298" x="7708900" y="3270250"/>
          <p14:tracePt t="79316" x="8007350" y="3346450"/>
          <p14:tracePt t="79332" x="8172450" y="3403600"/>
          <p14:tracePt t="79350" x="8293100" y="3441700"/>
          <p14:tracePt t="79365" x="8407400" y="3505200"/>
          <p14:tracePt t="79382" x="8566150" y="3600450"/>
          <p14:tracePt t="79399" x="8674100" y="3663950"/>
          <p14:tracePt t="79416" x="8769350" y="3727450"/>
          <p14:tracePt t="79433" x="8826500" y="3771900"/>
          <p14:tracePt t="79449" x="8851900" y="3810000"/>
          <p14:tracePt t="79465" x="8877300" y="3860800"/>
          <p14:tracePt t="79483" x="8928100" y="3994150"/>
          <p14:tracePt t="79499" x="8959850" y="4102100"/>
          <p14:tracePt t="79515" x="8985250" y="4210050"/>
          <p14:tracePt t="79532" x="9004300" y="4305300"/>
          <p14:tracePt t="79550" x="9010650" y="4406900"/>
          <p14:tracePt t="79565" x="9010650" y="4489450"/>
          <p14:tracePt t="79582" x="9010650" y="4584700"/>
          <p14:tracePt t="79599" x="9010650" y="4711700"/>
          <p14:tracePt t="79617" x="8997950" y="4826000"/>
          <p14:tracePt t="79632" x="8978900" y="4965700"/>
          <p14:tracePt t="79649" x="8947150" y="5067300"/>
          <p14:tracePt t="79667" x="8921750" y="5162550"/>
          <p14:tracePt t="79667" x="8915400" y="5187950"/>
          <p14:tracePt t="79683" x="8883650" y="5251450"/>
          <p14:tracePt t="79699" x="8839200" y="5314950"/>
          <p14:tracePt t="79716" x="8807450" y="5365750"/>
          <p14:tracePt t="79732" x="8756650" y="5441950"/>
          <p14:tracePt t="79750" x="8718550" y="5499100"/>
          <p14:tracePt t="79766" x="8686800" y="5556250"/>
          <p14:tracePt t="79782" x="8616950" y="5626100"/>
          <p14:tracePt t="79799" x="8553450" y="5657850"/>
          <p14:tracePt t="79817" x="8458200" y="5702300"/>
          <p14:tracePt t="79832" x="8369300" y="5740400"/>
          <p14:tracePt t="79849" x="8267700" y="5797550"/>
          <p14:tracePt t="79866" x="8197850" y="5842000"/>
          <p14:tracePt t="79884" x="8102600" y="5880100"/>
          <p14:tracePt t="79899" x="7994650" y="5892800"/>
          <p14:tracePt t="79916" x="7823200" y="5905500"/>
          <p14:tracePt t="79933" x="7594600" y="5943600"/>
          <p14:tracePt t="79951" x="7404100" y="6007100"/>
          <p14:tracePt t="79966" x="7270750" y="6038850"/>
          <p14:tracePt t="79982" x="7169150" y="6064250"/>
          <p14:tracePt t="79999" x="7086600" y="6070600"/>
          <p14:tracePt t="80017" x="6959600" y="6076950"/>
          <p14:tracePt t="80033" x="6794500" y="6076950"/>
          <p14:tracePt t="80049" x="6623050" y="6076950"/>
          <p14:tracePt t="80066" x="6489700" y="6089650"/>
          <p14:tracePt t="80067" x="6438900" y="6096000"/>
          <p14:tracePt t="80084" x="6375400" y="6102350"/>
          <p14:tracePt t="80100" x="6311900" y="6102350"/>
          <p14:tracePt t="80116" x="6248400" y="6102350"/>
          <p14:tracePt t="80133" x="6153150" y="6089650"/>
          <p14:tracePt t="80151" x="6019800" y="6064250"/>
          <p14:tracePt t="80166" x="5892800" y="6057900"/>
          <p14:tracePt t="80183" x="5791200" y="6051550"/>
          <p14:tracePt t="80200" x="5689600" y="6045200"/>
          <p14:tracePt t="80217" x="5619750" y="6032500"/>
          <p14:tracePt t="80233" x="5543550" y="6019800"/>
          <p14:tracePt t="80250" x="5441950" y="6007100"/>
          <p14:tracePt t="80266" x="5308600" y="5969000"/>
          <p14:tracePt t="80267" x="5238750" y="5962650"/>
          <p14:tracePt t="80284" x="5111750" y="5943600"/>
          <p14:tracePt t="80300" x="4978400" y="5924550"/>
          <p14:tracePt t="80316" x="4895850" y="5911850"/>
          <p14:tracePt t="80333" x="4832350" y="5899150"/>
          <p14:tracePt t="80351" x="4781550" y="5867400"/>
          <p14:tracePt t="80366" x="4699000" y="5803900"/>
          <p14:tracePt t="80383" x="4559300" y="5715000"/>
          <p14:tracePt t="80400" x="4445000" y="5651500"/>
          <p14:tracePt t="80417" x="4362450" y="5613400"/>
          <p14:tracePt t="80433" x="4318000" y="5594350"/>
          <p14:tracePt t="80450" x="4286250" y="5562600"/>
          <p14:tracePt t="80467" x="4260850" y="5537200"/>
          <p14:tracePt t="80468" x="4235450" y="5505450"/>
          <p14:tracePt t="80485" x="4171950" y="5422900"/>
          <p14:tracePt t="80500" x="4095750" y="5314950"/>
          <p14:tracePt t="80516" x="4006850" y="5219700"/>
          <p14:tracePt t="80533" x="3956050" y="5143500"/>
          <p14:tracePt t="80551" x="3930650" y="5073650"/>
          <p14:tracePt t="80567" x="3892550" y="4991100"/>
          <p14:tracePt t="80583" x="3854450" y="4876800"/>
          <p14:tracePt t="80600" x="3816350" y="4787900"/>
          <p14:tracePt t="80618" x="3765550" y="4679950"/>
          <p14:tracePt t="80633" x="3727450" y="4622800"/>
          <p14:tracePt t="80651" x="3727450" y="4610100"/>
          <p14:tracePt t="80652" x="3721100" y="4603750"/>
          <p14:tracePt t="80667" x="3721100" y="4591050"/>
          <p14:tracePt t="80684" x="3721100" y="4552950"/>
          <p14:tracePt t="80700" x="3721100" y="4527550"/>
          <p14:tracePt t="80717" x="3721100" y="4508500"/>
          <p14:tracePt t="80733" x="3721100" y="4495800"/>
          <p14:tracePt t="80751" x="3721100" y="4476750"/>
          <p14:tracePt t="80766" x="3721100" y="4457700"/>
          <p14:tracePt t="80783" x="3721100" y="4445000"/>
          <p14:tracePt t="80800" x="3727450" y="4438650"/>
          <p14:tracePt t="80818" x="3733800" y="4425950"/>
          <p14:tracePt t="80844" x="3733800" y="4419600"/>
          <p14:tracePt t="80852" x="3740150" y="4413250"/>
          <p14:tracePt t="80868" x="3740150" y="4406900"/>
          <p14:tracePt t="80884" x="3746500" y="4400550"/>
          <p14:tracePt t="80900" x="3759200" y="4387850"/>
          <p14:tracePt t="80917" x="3771900" y="4375150"/>
          <p14:tracePt t="80933" x="3784600" y="4368800"/>
          <p14:tracePt t="80951" x="3790950" y="4362450"/>
          <p14:tracePt t="80967" x="3797300" y="4362450"/>
          <p14:tracePt t="80983" x="3797300" y="4356100"/>
          <p14:tracePt t="81019" x="3797300" y="4349750"/>
          <p14:tracePt t="81036" x="3803650" y="4343400"/>
          <p14:tracePt t="81148" x="3810000" y="4337050"/>
          <p14:tracePt t="81164" x="3810000" y="4324350"/>
          <p14:tracePt t="81171" x="3822700" y="4324350"/>
          <p14:tracePt t="81179" x="3829050" y="4324350"/>
          <p14:tracePt t="81187" x="3835400" y="4311650"/>
          <p14:tracePt t="81200" x="3848100" y="4311650"/>
          <p14:tracePt t="81218" x="3860800" y="4305300"/>
          <p14:tracePt t="81234" x="3879850" y="4305300"/>
          <p14:tracePt t="81250" x="3924300" y="4292600"/>
          <p14:tracePt t="81267" x="4000500" y="4286250"/>
          <p14:tracePt t="81267" x="4038600" y="4279900"/>
          <p14:tracePt t="81293" x="4184650" y="4235450"/>
          <p14:tracePt t="81300" x="4222750" y="4222750"/>
          <p14:tracePt t="81317" x="4260850" y="4216400"/>
          <p14:tracePt t="81334" x="4273550" y="4210050"/>
          <p14:tracePt t="81412" x="4286250" y="4203700"/>
          <p14:tracePt t="81419" x="4292600" y="4197350"/>
          <p14:tracePt t="81428" x="4311650" y="4191000"/>
          <p14:tracePt t="81436" x="4318000" y="4191000"/>
          <p14:tracePt t="81451" x="4324350" y="4184650"/>
          <p14:tracePt t="81468" x="4356100" y="4159250"/>
          <p14:tracePt t="81484" x="4375150" y="4146550"/>
          <p14:tracePt t="81502" x="4394200" y="4127500"/>
          <p14:tracePt t="81517" x="4413250" y="4108450"/>
          <p14:tracePt t="81534" x="4419600" y="4102100"/>
          <p14:tracePt t="81551" x="4425950" y="4089400"/>
          <p14:tracePt t="81569" x="4425950" y="4083050"/>
          <p14:tracePt t="81584" x="4425950" y="4070350"/>
          <p14:tracePt t="81644" x="4394200" y="4070350"/>
          <p14:tracePt t="81651" x="4362450" y="4070350"/>
          <p14:tracePt t="81659" x="4324350" y="4070350"/>
          <p14:tracePt t="81668" x="4279900" y="4070350"/>
          <p14:tracePt t="81684" x="4210050" y="4064000"/>
          <p14:tracePt t="81701" x="4165600" y="4057650"/>
          <p14:tracePt t="81719" x="4152900" y="4051300"/>
          <p14:tracePt t="81734" x="4146550" y="4051300"/>
          <p14:tracePt t="81751" x="4140200" y="4044950"/>
          <p14:tracePt t="82100" x="4140200" y="4032250"/>
          <p14:tracePt t="82108" x="4140200" y="4025900"/>
          <p14:tracePt t="82118" x="4152900" y="4019550"/>
          <p14:tracePt t="82135" x="4165600" y="4013200"/>
          <p14:tracePt t="82151" x="4178300" y="4006850"/>
          <p14:tracePt t="82169" x="4184650" y="4000500"/>
          <p14:tracePt t="82185" x="4191000" y="4000500"/>
          <p14:tracePt t="82202" x="4203700" y="3994150"/>
          <p14:tracePt t="82218" x="4216400" y="3994150"/>
          <p14:tracePt t="82236" x="4273550" y="3987800"/>
          <p14:tracePt t="82251" x="4292600" y="3987800"/>
          <p14:tracePt t="82268" x="4305300" y="3987800"/>
          <p14:tracePt t="82285" x="4318000" y="3987800"/>
          <p14:tracePt t="82302" x="4343400" y="3987800"/>
          <p14:tracePt t="82318" x="4368800" y="3987800"/>
          <p14:tracePt t="82335" x="4387850" y="3987800"/>
          <p14:tracePt t="82352" x="4400550" y="3987800"/>
          <p14:tracePt t="82369" x="4419600" y="3987800"/>
          <p14:tracePt t="82385" x="4445000" y="3987800"/>
          <p14:tracePt t="82402" x="4464050" y="3987800"/>
          <p14:tracePt t="82418" x="4476750" y="3987800"/>
          <p14:tracePt t="82436" x="4489450" y="3987800"/>
          <p14:tracePt t="82452" x="4495800" y="3987800"/>
          <p14:tracePt t="82468" x="4521200" y="3987800"/>
          <p14:tracePt t="82485" x="4533900" y="3987800"/>
          <p14:tracePt t="82508" x="4540250" y="3987800"/>
          <p14:tracePt t="82572" x="4552950" y="3987800"/>
          <p14:tracePt t="82580" x="4559300" y="3987800"/>
          <p14:tracePt t="82588" x="4572000" y="3987800"/>
          <p14:tracePt t="82602" x="4591050" y="3987800"/>
          <p14:tracePt t="82619" x="4610100" y="3987800"/>
          <p14:tracePt t="82859" x="4603750" y="3987800"/>
          <p14:tracePt t="82868" x="4597400" y="3987800"/>
          <p14:tracePt t="82876" x="4591050" y="3987800"/>
          <p14:tracePt t="82885" x="4584700" y="3987800"/>
          <p14:tracePt t="82902" x="4578350" y="3987800"/>
          <p14:tracePt t="82919" x="4565650" y="3987800"/>
          <p14:tracePt t="82936" x="4540250" y="3987800"/>
          <p14:tracePt t="82952" x="4495800" y="3987800"/>
          <p14:tracePt t="82969" x="4457700" y="3987800"/>
          <p14:tracePt t="82986" x="4419600" y="3987800"/>
          <p14:tracePt t="83003" x="4375150" y="3987800"/>
          <p14:tracePt t="83020" x="4349750" y="3987800"/>
          <p14:tracePt t="83036" x="4318000" y="3987800"/>
          <p14:tracePt t="83052" x="4292600" y="3994150"/>
          <p14:tracePt t="83070" x="4273550" y="3994150"/>
          <p14:tracePt t="83086" x="4267200" y="3994150"/>
          <p14:tracePt t="83116" x="4260850" y="3994150"/>
          <p14:tracePt t="83140" x="4254500" y="3994150"/>
          <p14:tracePt t="83148" x="4248150" y="3994150"/>
          <p14:tracePt t="83164" x="4235450" y="3994150"/>
          <p14:tracePt t="83171" x="4229100" y="4000500"/>
          <p14:tracePt t="83186" x="4216400" y="4000500"/>
          <p14:tracePt t="83202" x="4203700" y="4000500"/>
          <p14:tracePt t="83204" x="4197350" y="4000500"/>
          <p14:tracePt t="83235" x="4191000" y="4000500"/>
          <p14:tracePt t="83260" x="4184650" y="4000500"/>
          <p14:tracePt t="83268" x="4178300" y="4000500"/>
          <p14:tracePt t="83276" x="4171950" y="4000500"/>
          <p14:tracePt t="83292" x="4165600" y="4000500"/>
          <p14:tracePt t="83302" x="4159250" y="4000500"/>
          <p14:tracePt t="83319" x="4152900" y="4000500"/>
          <p14:tracePt t="83468" x="4178300" y="4000500"/>
          <p14:tracePt t="83476" x="4222750" y="4000500"/>
          <p14:tracePt t="83486" x="4273550" y="4000500"/>
          <p14:tracePt t="83503" x="4356100" y="4000500"/>
          <p14:tracePt t="83519" x="4432300" y="4000500"/>
          <p14:tracePt t="83537" x="4476750" y="4000500"/>
          <p14:tracePt t="83553" x="4508500" y="4000500"/>
          <p14:tracePt t="83569" x="4533900" y="4000500"/>
          <p14:tracePt t="83586" x="4572000" y="4000500"/>
          <p14:tracePt t="83604" x="4660900" y="4013200"/>
          <p14:tracePt t="83620" x="4686300" y="4019550"/>
          <p14:tracePt t="83636" x="4699000" y="4019550"/>
          <p14:tracePt t="83884" x="4692650" y="4019550"/>
          <p14:tracePt t="83892" x="4686300" y="4019550"/>
          <p14:tracePt t="83900" x="4660900" y="4019550"/>
          <p14:tracePt t="83908" x="4629150" y="4019550"/>
          <p14:tracePt t="83920" x="4603750" y="4019550"/>
          <p14:tracePt t="83936" x="4521200" y="4019550"/>
          <p14:tracePt t="83954" x="4419600" y="4019550"/>
          <p14:tracePt t="83970" x="4305300" y="4019550"/>
          <p14:tracePt t="83987" x="4197350" y="4019550"/>
          <p14:tracePt t="84003" x="4165600" y="4019550"/>
          <p14:tracePt t="84021" x="4133850" y="4013200"/>
          <p14:tracePt t="84036" x="4121150" y="4013200"/>
          <p14:tracePt t="84053" x="4114800" y="4006850"/>
          <p14:tracePt t="84070" x="4102100" y="4000500"/>
          <p14:tracePt t="84087" x="4095750" y="3987800"/>
          <p14:tracePt t="84103" x="4095750" y="3981450"/>
          <p14:tracePt t="84120" x="4083050" y="3962400"/>
          <p14:tracePt t="84136" x="4083050" y="3930650"/>
          <p14:tracePt t="84154" x="4083050" y="3905250"/>
          <p14:tracePt t="84170" x="4083050" y="3867150"/>
          <p14:tracePt t="84186" x="4121150" y="3816350"/>
          <p14:tracePt t="84204" x="4286250" y="3752850"/>
          <p14:tracePt t="84221" x="4527550" y="3721100"/>
          <p14:tracePt t="84237" x="4679950" y="3708400"/>
          <p14:tracePt t="84253" x="4756150" y="3708400"/>
          <p14:tracePt t="84270" x="4762500" y="3708400"/>
          <p14:tracePt t="84288" x="4775200" y="3708400"/>
          <p14:tracePt t="84304" x="4781550" y="3740150"/>
          <p14:tracePt t="84320" x="4781550" y="3778250"/>
          <p14:tracePt t="84337" x="4787900" y="3803650"/>
          <p14:tracePt t="84354" x="4794250" y="3829050"/>
          <p14:tracePt t="84370" x="4794250" y="3860800"/>
          <p14:tracePt t="84387" x="4794250" y="3879850"/>
          <p14:tracePt t="84404" x="4768850" y="3924300"/>
          <p14:tracePt t="84421" x="4756150" y="3943350"/>
          <p14:tracePt t="84437" x="4749800" y="3949700"/>
          <p14:tracePt t="84453" x="4743450" y="3949700"/>
          <p14:tracePt t="84716" x="4743450" y="3956050"/>
          <p14:tracePt t="84732" x="4756150" y="3956050"/>
          <p14:tracePt t="84780" x="4762500" y="3956050"/>
          <p14:tracePt t="84788" x="4775200" y="3956050"/>
          <p14:tracePt t="84796" x="4781550" y="3956050"/>
          <p14:tracePt t="84804" x="4806950" y="3956050"/>
          <p14:tracePt t="84820" x="4864100" y="3949700"/>
          <p14:tracePt t="84837" x="4933950" y="3949700"/>
          <p14:tracePt t="84854" x="4972050" y="3937000"/>
          <p14:tracePt t="84872" x="4984750" y="3937000"/>
          <p14:tracePt t="84887" x="4997450" y="3930650"/>
          <p14:tracePt t="84904" x="5016500" y="3930650"/>
          <p14:tracePt t="84920" x="5041900" y="3917950"/>
          <p14:tracePt t="84938" x="5092700" y="3911600"/>
          <p14:tracePt t="84954" x="5130800" y="3905250"/>
          <p14:tracePt t="84971" x="5168900" y="3886200"/>
          <p14:tracePt t="84988" x="5213350" y="3879850"/>
          <p14:tracePt t="85005" x="5251450" y="3873500"/>
          <p14:tracePt t="85021" x="5295900" y="3873500"/>
          <p14:tracePt t="85037" x="5372100" y="3867150"/>
          <p14:tracePt t="85054" x="5441950" y="3860800"/>
          <p14:tracePt t="85072" x="5492750" y="3848100"/>
          <p14:tracePt t="85087" x="5524500" y="3841750"/>
          <p14:tracePt t="85104" x="5568950" y="3841750"/>
          <p14:tracePt t="85121" x="5613400" y="3841750"/>
          <p14:tracePt t="85138" x="5645150" y="3841750"/>
          <p14:tracePt t="85154" x="5670550" y="3841750"/>
          <p14:tracePt t="85171" x="5683250" y="3841750"/>
          <p14:tracePt t="85340" x="5689600" y="3841750"/>
          <p14:tracePt t="85348" x="5695950" y="3841750"/>
          <p14:tracePt t="85356" x="5708650" y="3835400"/>
          <p14:tracePt t="85371" x="5727700" y="3829050"/>
          <p14:tracePt t="85388" x="5772150" y="3816350"/>
          <p14:tracePt t="85437" x="5778500" y="3816350"/>
          <p14:tracePt t="85444" x="5784850" y="3816350"/>
          <p14:tracePt t="85454" x="5791200" y="3816350"/>
          <p14:tracePt t="85472" x="5835650" y="3816350"/>
          <p14:tracePt t="85488" x="5905500" y="3803650"/>
          <p14:tracePt t="85505" x="5981700" y="3797300"/>
          <p14:tracePt t="85521" x="6019800" y="3797300"/>
          <p14:tracePt t="85538" x="6064250" y="3797300"/>
          <p14:tracePt t="85554" x="6115050" y="3797300"/>
          <p14:tracePt t="85572" x="6229350" y="3797300"/>
          <p14:tracePt t="85588" x="6299200" y="3803650"/>
          <p14:tracePt t="85604" x="6337300" y="3803650"/>
          <p14:tracePt t="85684" x="6343650" y="3803650"/>
          <p14:tracePt t="85692" x="6356350" y="3810000"/>
          <p14:tracePt t="85700" x="6381750" y="3822700"/>
          <p14:tracePt t="85708" x="6394450" y="3822700"/>
          <p14:tracePt t="85721" x="6426200" y="3835400"/>
          <p14:tracePt t="85738" x="6502400" y="3854450"/>
          <p14:tracePt t="85756" x="6711950" y="3917950"/>
          <p14:tracePt t="85771" x="6851650" y="3956050"/>
          <p14:tracePt t="85772" x="6985000" y="3981450"/>
          <p14:tracePt t="85789" x="7188200" y="4013200"/>
          <p14:tracePt t="85805" x="7302500" y="4025900"/>
          <p14:tracePt t="85823" x="7340600" y="4032250"/>
          <p14:tracePt t="85838" x="7346950" y="4032250"/>
          <p14:tracePt t="85916" x="7346950" y="4038600"/>
          <p14:tracePt t="85924" x="7346950" y="4044950"/>
          <p14:tracePt t="85940" x="7346950" y="4051300"/>
          <p14:tracePt t="85948" x="7340600" y="4057650"/>
          <p14:tracePt t="85956" x="7334250" y="4064000"/>
          <p14:tracePt t="85972" x="7321550" y="4083050"/>
          <p14:tracePt t="85989" x="7315200" y="4095750"/>
          <p14:tracePt t="86005" x="7302500" y="4102100"/>
          <p14:tracePt t="86021" x="7289800" y="4108450"/>
          <p14:tracePt t="86038" x="7251700" y="4114800"/>
          <p14:tracePt t="86056" x="7200900" y="4121150"/>
          <p14:tracePt t="86071" x="7150100" y="4133850"/>
          <p14:tracePt t="86088" x="7092950" y="4140200"/>
          <p14:tracePt t="86105" x="7054850" y="4140200"/>
          <p14:tracePt t="86123" x="7004050" y="4140200"/>
          <p14:tracePt t="86139" x="6953250" y="4140200"/>
          <p14:tracePt t="86140" x="6921500" y="4140200"/>
          <p14:tracePt t="86155" x="6889750" y="4140200"/>
          <p14:tracePt t="86172" x="6800850" y="4140200"/>
          <p14:tracePt t="86190" x="6762750" y="4140200"/>
          <p14:tracePt t="86205" x="6756400" y="4140200"/>
          <p14:tracePt t="86222" x="6743700" y="4133850"/>
          <p14:tracePt t="86239" x="6724650" y="4114800"/>
          <p14:tracePt t="86256" x="6705600" y="4102100"/>
          <p14:tracePt t="86272" x="6686550" y="4089400"/>
          <p14:tracePt t="86289" x="6673850" y="4070350"/>
          <p14:tracePt t="86305" x="6667500" y="4051300"/>
          <p14:tracePt t="86323" x="6667500" y="4044950"/>
          <p14:tracePt t="86338" x="6667500" y="4032250"/>
          <p14:tracePt t="86340" x="6667500" y="4025900"/>
          <p14:tracePt t="86355" x="6667500" y="4013200"/>
          <p14:tracePt t="86372" x="6667500" y="3981450"/>
          <p14:tracePt t="86390" x="6667500" y="3962400"/>
          <p14:tracePt t="86405" x="6673850" y="3949700"/>
          <p14:tracePt t="86422" x="6692900" y="3930650"/>
          <p14:tracePt t="86439" x="6711950" y="3917950"/>
          <p14:tracePt t="86456" x="6743700" y="3898900"/>
          <p14:tracePt t="86472" x="6769100" y="3892550"/>
          <p14:tracePt t="86489" x="6800850" y="3886200"/>
          <p14:tracePt t="86505" x="6832600" y="3879850"/>
          <p14:tracePt t="86523" x="6908800" y="3873500"/>
          <p14:tracePt t="86539" x="6985000" y="3873500"/>
          <p14:tracePt t="86541" x="7029450" y="3867150"/>
          <p14:tracePt t="86555" x="7086600" y="3867150"/>
          <p14:tracePt t="86572" x="7219950" y="3867150"/>
          <p14:tracePt t="86590" x="7270750" y="3867150"/>
          <p14:tracePt t="86605" x="7302500" y="3867150"/>
          <p14:tracePt t="86622" x="7321550" y="3867150"/>
          <p14:tracePt t="86639" x="7359650" y="3873500"/>
          <p14:tracePt t="86657" x="7410450" y="3892550"/>
          <p14:tracePt t="86672" x="7454900" y="3905250"/>
          <p14:tracePt t="86689" x="7473950" y="3911600"/>
          <p14:tracePt t="86706" x="7486650" y="3924300"/>
          <p14:tracePt t="86724" x="7505700" y="3937000"/>
          <p14:tracePt t="86724" x="7518400" y="3943350"/>
          <p14:tracePt t="86739" x="7524750" y="3943350"/>
          <p14:tracePt t="86756" x="7531100" y="3949700"/>
          <p14:tracePt t="86789" x="7537450" y="3956050"/>
          <p14:tracePt t="86805" x="7537450" y="3962400"/>
          <p14:tracePt t="86812" x="7537450" y="3968750"/>
          <p14:tracePt t="86822" x="7537450" y="3975100"/>
          <p14:tracePt t="86839" x="7537450" y="3994150"/>
          <p14:tracePt t="86856" x="7537450" y="4019550"/>
          <p14:tracePt t="86873" x="7537450" y="4038600"/>
          <p14:tracePt t="86889" x="7537450" y="4064000"/>
          <p14:tracePt t="86906" x="7524750" y="4089400"/>
          <p14:tracePt t="86924" x="7505700" y="4108450"/>
          <p14:tracePt t="86924" x="7505700" y="4114800"/>
          <p14:tracePt t="86997" x="7505700" y="4121150"/>
          <p14:tracePt t="87004" x="7505700" y="4133850"/>
          <p14:tracePt t="87012" x="7531100" y="4140200"/>
          <p14:tracePt t="87022" x="7581900" y="4159250"/>
          <p14:tracePt t="87039" x="7734300" y="4178300"/>
          <p14:tracePt t="87056" x="7867650" y="4197350"/>
          <p14:tracePt t="87074" x="7969250" y="4203700"/>
          <p14:tracePt t="87089" x="8026400" y="4216400"/>
          <p14:tracePt t="87106" x="8032750" y="4222750"/>
          <p14:tracePt t="87123" x="8045450" y="4229100"/>
          <p14:tracePt t="87141" x="8108950" y="4292600"/>
          <p14:tracePt t="87156" x="8140700" y="4330700"/>
          <p14:tracePt t="87173" x="8153400" y="4343400"/>
          <p14:tracePt t="87245" x="8153400" y="4349750"/>
          <p14:tracePt t="87252" x="8159750" y="4349750"/>
          <p14:tracePt t="87260" x="8159750" y="4356100"/>
          <p14:tracePt t="87273" x="8166100" y="4362450"/>
          <p14:tracePt t="87290" x="8172450" y="4387850"/>
          <p14:tracePt t="87306" x="8185150" y="4432300"/>
          <p14:tracePt t="87324" x="8197850" y="4489450"/>
          <p14:tracePt t="87340" x="8210550" y="4540250"/>
          <p14:tracePt t="87356" x="8235950" y="4603750"/>
          <p14:tracePt t="87373" x="8255000" y="4641850"/>
          <p14:tracePt t="87391" x="8280400" y="4686300"/>
          <p14:tracePt t="87406" x="8293100" y="4718050"/>
          <p14:tracePt t="87423" x="8305800" y="4756150"/>
          <p14:tracePt t="87440" x="8312150" y="4768850"/>
          <p14:tracePt t="87457" x="8324850" y="4794250"/>
          <p14:tracePt t="87473" x="8331200" y="4806950"/>
          <p14:tracePt t="87490" x="8331200" y="4813300"/>
          <p14:tracePt t="87506" x="8343900" y="4819650"/>
          <p14:tracePt t="87524" x="8356600" y="4819650"/>
          <p14:tracePt t="87540" x="8375650" y="4819650"/>
          <p14:tracePt t="87556" x="8426450" y="4819650"/>
          <p14:tracePt t="87573" x="8502650" y="4838700"/>
          <p14:tracePt t="87590" x="8623300" y="4838700"/>
          <p14:tracePt t="87607" x="8775700" y="4838700"/>
          <p14:tracePt t="87623" x="8985250" y="4838700"/>
          <p14:tracePt t="87640" x="9169400" y="4838700"/>
          <p14:tracePt t="87658" x="9321800" y="4838700"/>
          <p14:tracePt t="87674" x="9442450" y="4813300"/>
          <p14:tracePt t="87690" x="9556750" y="4787900"/>
          <p14:tracePt t="87707" x="9671050" y="4787900"/>
          <p14:tracePt t="87708" x="9728200" y="4787900"/>
          <p14:tracePt t="87725" x="9829800" y="4787900"/>
          <p14:tracePt t="87740" x="9848850" y="4787900"/>
          <p14:tracePt t="88316" x="9829800" y="4787900"/>
          <p14:tracePt t="88324" x="9798050" y="4787900"/>
          <p14:tracePt t="88332" x="9740900" y="4787900"/>
          <p14:tracePt t="88341" x="9658350" y="4787900"/>
          <p14:tracePt t="88357" x="9302750" y="4787900"/>
          <p14:tracePt t="88374" x="8661400" y="4730750"/>
          <p14:tracePt t="88391" x="7994650" y="4692650"/>
          <p14:tracePt t="88407" x="7315200" y="4667250"/>
          <p14:tracePt t="88424" x="6819900" y="4667250"/>
          <p14:tracePt t="88440" x="6413500" y="4667250"/>
          <p14:tracePt t="88458" x="6089650" y="4648200"/>
          <p14:tracePt t="88474" x="5791200" y="4629150"/>
          <p14:tracePt t="88491" x="5416550" y="4565650"/>
          <p14:tracePt t="88507" x="5187950" y="4559300"/>
          <p14:tracePt t="88525" x="5060950" y="4559300"/>
          <p14:tracePt t="88541" x="5054600" y="4559300"/>
          <p14:tracePt t="88572" x="5048250" y="4559300"/>
          <p14:tracePt t="88580" x="5041900" y="4559300"/>
          <p14:tracePt t="88592" x="5029200" y="4559300"/>
          <p14:tracePt t="88607" x="4978400" y="4559300"/>
          <p14:tracePt t="88624" x="4895850" y="4559300"/>
          <p14:tracePt t="88641" x="4838700" y="4559300"/>
          <p14:tracePt t="88658" x="4832350" y="4559300"/>
          <p14:tracePt t="88709" x="4819650" y="4559300"/>
          <p14:tracePt t="88716" x="4813300" y="4565650"/>
          <p14:tracePt t="88725" x="4775200" y="4578350"/>
          <p14:tracePt t="88741" x="4711700" y="4616450"/>
          <p14:tracePt t="88758" x="4641850" y="4660900"/>
          <p14:tracePt t="88774" x="4591050" y="4686300"/>
          <p14:tracePt t="88792" x="4578350" y="4699000"/>
          <p14:tracePt t="88808" x="4565650" y="4705350"/>
          <p14:tracePt t="88824" x="4559300" y="4711700"/>
          <p14:tracePt t="88841" x="4540250" y="4718050"/>
          <p14:tracePt t="88859" x="4521200" y="4730750"/>
          <p14:tracePt t="88875" x="4508500" y="4743450"/>
          <p14:tracePt t="88901" x="4502150" y="4743450"/>
          <p14:tracePt t="88925" x="4489450" y="4749800"/>
          <p14:tracePt t="88933" x="4470400" y="4756150"/>
          <p14:tracePt t="88941" x="4438650" y="4756150"/>
          <p14:tracePt t="88958" x="4381500" y="4768850"/>
          <p14:tracePt t="88974" x="4324350" y="4775200"/>
          <p14:tracePt t="88991" x="4292600" y="4781550"/>
          <p14:tracePt t="89009" x="4254500" y="4781550"/>
          <p14:tracePt t="89024" x="4210050" y="4781550"/>
          <p14:tracePt t="89041" x="4171950" y="4781550"/>
          <p14:tracePt t="89058" x="4140200" y="4781550"/>
          <p14:tracePt t="89075" x="4133850" y="4781550"/>
          <p14:tracePt t="89109" x="4127500" y="4781550"/>
          <p14:tracePt t="89116" x="4127500" y="4762500"/>
          <p14:tracePt t="89125" x="4127500" y="4749800"/>
          <p14:tracePt t="89142" x="4114800" y="4692650"/>
          <p14:tracePt t="89158" x="4114800" y="4597400"/>
          <p14:tracePt t="89174" x="4114800" y="4508500"/>
          <p14:tracePt t="89191" x="4121150" y="4438650"/>
          <p14:tracePt t="89209" x="4133850" y="4394200"/>
          <p14:tracePt t="89224" x="4152900" y="4356100"/>
          <p14:tracePt t="89241" x="4165600" y="4330700"/>
          <p14:tracePt t="89258" x="4191000" y="4305300"/>
          <p14:tracePt t="89276" x="4210050" y="4267200"/>
          <p14:tracePt t="89276" x="4222750" y="4241800"/>
          <p14:tracePt t="89291" x="4241800" y="4203700"/>
          <p14:tracePt t="89308" x="4267200" y="4152900"/>
          <p14:tracePt t="89325" x="4267200" y="4140200"/>
          <p14:tracePt t="89342" x="4273550" y="4133850"/>
          <p14:tracePt t="89389" x="4273550" y="4127500"/>
          <p14:tracePt t="89397" x="4279900" y="4127500"/>
          <p14:tracePt t="89404" x="4286250" y="4140200"/>
          <p14:tracePt t="89412" x="4286250" y="4146550"/>
          <p14:tracePt t="89425" x="4292600" y="4159250"/>
          <p14:tracePt t="89441" x="4292600" y="4165600"/>
          <p14:tracePt t="89458" x="4292600" y="4178300"/>
          <p14:tracePt t="89476" x="4305300" y="4191000"/>
          <p14:tracePt t="89491" x="4305300" y="4197350"/>
          <p14:tracePt t="89508" x="4311650" y="4222750"/>
          <p14:tracePt t="89525" x="4311650" y="4229100"/>
          <p14:tracePt t="89542" x="4318000" y="4241800"/>
          <p14:tracePt t="89565" x="4318000" y="4248150"/>
          <p14:tracePt t="89597" x="4318000" y="4254500"/>
          <p14:tracePt t="89605" x="4318000" y="4260850"/>
          <p14:tracePt t="89612" x="4318000" y="4273550"/>
          <p14:tracePt t="89625" x="4318000" y="4279900"/>
          <p14:tracePt t="89642" x="4318000" y="4286250"/>
          <p14:tracePt t="89658" x="4318000" y="4292600"/>
          <p14:tracePt t="89757" x="4318000" y="4298950"/>
          <p14:tracePt t="89764" x="4318000" y="4305300"/>
          <p14:tracePt t="89772" x="4318000" y="4311650"/>
          <p14:tracePt t="89782" x="4324350" y="4318000"/>
          <p14:tracePt t="89797" x="4324350" y="4324350"/>
          <p14:tracePt t="89845" x="4324350" y="4330700"/>
          <p14:tracePt t="89949" x="4324350" y="4337050"/>
          <p14:tracePt t="89964" x="4324350" y="4343400"/>
          <p14:tracePt t="89973" x="4330700" y="4362450"/>
          <p14:tracePt t="89981" x="4330700" y="4375150"/>
          <p14:tracePt t="89992" x="4337050" y="4381500"/>
          <p14:tracePt t="90009" x="4343400" y="4413250"/>
          <p14:tracePt t="90026" x="4349750" y="4438650"/>
          <p14:tracePt t="90042" x="4362450" y="4464050"/>
          <p14:tracePt t="90059" x="4362450" y="4508500"/>
          <p14:tracePt t="90076" x="4387850" y="4584700"/>
          <p14:tracePt t="90076" x="4387850" y="4629150"/>
          <p14:tracePt t="90093" x="4419600" y="4699000"/>
          <p14:tracePt t="90109" x="4432300" y="4749800"/>
          <p14:tracePt t="90125" x="4438650" y="4775200"/>
          <p14:tracePt t="90142" x="4451350" y="4800600"/>
          <p14:tracePt t="90165" x="4451350" y="4806950"/>
          <p14:tracePt t="90189" x="4451350" y="4813300"/>
          <p14:tracePt t="90204" x="4451350" y="4826000"/>
          <p14:tracePt t="90212" x="4451350" y="4832350"/>
          <p14:tracePt t="90227" x="4445000" y="4851400"/>
          <p14:tracePt t="90242" x="4432300" y="4870450"/>
          <p14:tracePt t="90259" x="4425950" y="4895850"/>
          <p14:tracePt t="90276" x="4413250" y="4908550"/>
          <p14:tracePt t="90293" x="4406900" y="4921250"/>
          <p14:tracePt t="90309" x="4394200" y="4933950"/>
          <p14:tracePt t="90326" x="4387850" y="4946650"/>
          <p14:tracePt t="90342" x="4375150" y="4959350"/>
          <p14:tracePt t="90360" x="4362450" y="4972050"/>
          <p14:tracePt t="90376" x="4356100" y="4972050"/>
          <p14:tracePt t="90392" x="4337050" y="4972050"/>
          <p14:tracePt t="90409" x="4324350" y="4978400"/>
          <p14:tracePt t="90427" x="4311650" y="4978400"/>
          <p14:tracePt t="90442" x="4298950" y="4978400"/>
          <p14:tracePt t="90459" x="4292600" y="4978400"/>
          <p14:tracePt t="90476" x="4260850" y="4978400"/>
          <p14:tracePt t="90493" x="4184650" y="4978400"/>
          <p14:tracePt t="90509" x="4127500" y="4978400"/>
          <p14:tracePt t="90526" x="4083050" y="4978400"/>
          <p14:tracePt t="90543" x="4044950" y="4972050"/>
          <p14:tracePt t="90560" x="4032250" y="4965700"/>
          <p14:tracePt t="90576" x="4013200" y="4965700"/>
          <p14:tracePt t="90592" x="3968750" y="4953000"/>
          <p14:tracePt t="90609" x="3924300" y="4940300"/>
          <p14:tracePt t="90627" x="3898900" y="4927600"/>
          <p14:tracePt t="90643" x="3879850" y="4908550"/>
          <p14:tracePt t="90659" x="3867150" y="4895850"/>
          <p14:tracePt t="90676" x="3848100" y="4864100"/>
          <p14:tracePt t="90694" x="3835400" y="4851400"/>
          <p14:tracePt t="90709" x="3829050" y="4838700"/>
          <p14:tracePt t="90726" x="3822700" y="4826000"/>
          <p14:tracePt t="90743" x="3810000" y="4800600"/>
          <p14:tracePt t="90760" x="3810000" y="4781550"/>
          <p14:tracePt t="90776" x="3810000" y="4749800"/>
          <p14:tracePt t="90793" x="3810000" y="4724400"/>
          <p14:tracePt t="90810" x="3816350" y="4699000"/>
          <p14:tracePt t="90827" x="3829050" y="4673600"/>
          <p14:tracePt t="90843" x="3841750" y="4648200"/>
          <p14:tracePt t="90859" x="3854450" y="4629150"/>
          <p14:tracePt t="90876" x="3886200" y="4610100"/>
          <p14:tracePt t="90893" x="3917950" y="4584700"/>
          <p14:tracePt t="90910" x="3956050" y="4572000"/>
          <p14:tracePt t="90926" x="3994150" y="4559300"/>
          <p14:tracePt t="90943" x="4025900" y="4546600"/>
          <p14:tracePt t="90961" x="4057650" y="4540250"/>
          <p14:tracePt t="90976" x="4121150" y="4521200"/>
          <p14:tracePt t="90993" x="4197350" y="4495800"/>
          <p14:tracePt t="91010" x="4241800" y="4489450"/>
          <p14:tracePt t="91027" x="4311650" y="4483100"/>
          <p14:tracePt t="91043" x="4375150" y="4483100"/>
          <p14:tracePt t="91060" x="4432300" y="4483100"/>
          <p14:tracePt t="91060" x="4470400" y="4483100"/>
          <p14:tracePt t="91076" x="4546600" y="4483100"/>
          <p14:tracePt t="91094" x="4629150" y="4483100"/>
          <p14:tracePt t="91110" x="4711700" y="4483100"/>
          <p14:tracePt t="91127" x="4768850" y="4483100"/>
          <p14:tracePt t="91143" x="4794250" y="4483100"/>
          <p14:tracePt t="91161" x="4794250" y="4489450"/>
          <p14:tracePt t="91177" x="4800600" y="4489450"/>
          <p14:tracePt t="91193" x="4813300" y="4495800"/>
          <p14:tracePt t="91210" x="4845050" y="4514850"/>
          <p14:tracePt t="91228" x="4889500" y="4546600"/>
          <p14:tracePt t="91243" x="4902200" y="4552950"/>
          <p14:tracePt t="91260" x="4914900" y="4572000"/>
          <p14:tracePt t="91277" x="4921250" y="4584700"/>
          <p14:tracePt t="91294" x="4927600" y="4603750"/>
          <p14:tracePt t="91310" x="4933950" y="4622800"/>
          <p14:tracePt t="91327" x="4940300" y="4654550"/>
          <p14:tracePt t="91343" x="4940300" y="4686300"/>
          <p14:tracePt t="91361" x="4940300" y="4718050"/>
          <p14:tracePt t="91377" x="4933950" y="4756150"/>
          <p14:tracePt t="91393" x="4921250" y="4787900"/>
          <p14:tracePt t="91410" x="4914900" y="4806950"/>
          <p14:tracePt t="91428" x="4908550" y="4813300"/>
          <p14:tracePt t="91443" x="4902200" y="4819650"/>
          <p14:tracePt t="91460" x="4895850" y="4832350"/>
          <p14:tracePt t="91477" x="4870450" y="4851400"/>
          <p14:tracePt t="91494" x="4845050" y="4857750"/>
          <p14:tracePt t="91510" x="4800600" y="4870450"/>
          <p14:tracePt t="91527" x="4768850" y="4876800"/>
          <p14:tracePt t="91544" x="4737100" y="4883150"/>
          <p14:tracePt t="91561" x="4705350" y="4902200"/>
          <p14:tracePt t="91577" x="4667250" y="4914900"/>
          <p14:tracePt t="91593" x="4629150" y="4914900"/>
          <p14:tracePt t="91610" x="4559300" y="4921250"/>
          <p14:tracePt t="91628" x="4495800" y="4946650"/>
          <p14:tracePt t="91628" x="4470400" y="4946650"/>
          <p14:tracePt t="91643" x="4457700" y="4946650"/>
          <p14:tracePt t="91660" x="4419600" y="4965700"/>
          <p14:tracePt t="91677" x="4394200" y="4965700"/>
          <p14:tracePt t="91694" x="4349750" y="4965700"/>
          <p14:tracePt t="91710" x="4279900" y="4965700"/>
          <p14:tracePt t="91727" x="4197350" y="4965700"/>
          <p14:tracePt t="91744" x="4140200" y="4972050"/>
          <p14:tracePt t="91761" x="4108450" y="4972050"/>
          <p14:tracePt t="91777" x="4102100" y="4972050"/>
          <p14:tracePt t="91794" x="4095750" y="4972050"/>
          <p14:tracePt t="91810" x="4070350" y="4965700"/>
          <p14:tracePt t="91828" x="3981450" y="4876800"/>
          <p14:tracePt t="91844" x="3949700" y="4864100"/>
          <p14:tracePt t="91861" x="3911600" y="4832350"/>
          <p14:tracePt t="91877" x="3892550" y="4813300"/>
          <p14:tracePt t="91895" x="3879850" y="4775200"/>
          <p14:tracePt t="91911" x="3867150" y="4737100"/>
          <p14:tracePt t="91927" x="3860800" y="4724400"/>
          <p14:tracePt t="91944" x="3860800" y="4705350"/>
          <p14:tracePt t="91962" x="3860800" y="4699000"/>
          <p14:tracePt t="91978" x="3860800" y="4686300"/>
          <p14:tracePt t="91994" x="3867150" y="4667250"/>
          <p14:tracePt t="92011" x="3917950" y="4635500"/>
          <p14:tracePt t="92028" x="3994150" y="4603750"/>
          <p14:tracePt t="92044" x="4019550" y="4591050"/>
          <p14:tracePt t="92061" x="4108450" y="4578350"/>
          <p14:tracePt t="92077" x="4165600" y="4565650"/>
          <p14:tracePt t="92095" x="4229100" y="4565650"/>
          <p14:tracePt t="92111" x="4286250" y="4565650"/>
          <p14:tracePt t="92127" x="4356100" y="4565650"/>
          <p14:tracePt t="92144" x="4419600" y="4565650"/>
          <p14:tracePt t="92162" x="4464050" y="4565650"/>
          <p14:tracePt t="92177" x="4502150" y="4565650"/>
          <p14:tracePt t="92194" x="4533900" y="4572000"/>
          <p14:tracePt t="92211" x="4565650" y="4597400"/>
          <p14:tracePt t="92229" x="4622800" y="4635500"/>
          <p14:tracePt t="92244" x="4635500" y="4641850"/>
          <p14:tracePt t="92261" x="4686300" y="4673600"/>
          <p14:tracePt t="92278" x="4699000" y="4679950"/>
          <p14:tracePt t="92295" x="4705350" y="4699000"/>
          <p14:tracePt t="92311" x="4724400" y="4718050"/>
          <p14:tracePt t="92327" x="4724400" y="4743450"/>
          <p14:tracePt t="92344" x="4730750" y="4768850"/>
          <p14:tracePt t="92362" x="4730750" y="4800600"/>
          <p14:tracePt t="92377" x="4730750" y="4826000"/>
          <p14:tracePt t="92394" x="4730750" y="4845050"/>
          <p14:tracePt t="92411" x="4730750" y="4864100"/>
          <p14:tracePt t="92429" x="4724400" y="4895850"/>
          <p14:tracePt t="92444" x="4718050" y="4908550"/>
          <p14:tracePt t="92461" x="4711700" y="4921250"/>
          <p14:tracePt t="92478" x="4699000" y="4933950"/>
          <p14:tracePt t="92495" x="4692650" y="4946650"/>
          <p14:tracePt t="92511" x="4673600" y="4959350"/>
          <p14:tracePt t="92528" x="4641850" y="4965700"/>
          <p14:tracePt t="92544" x="4603750" y="4984750"/>
          <p14:tracePt t="92562" x="4584700" y="4997450"/>
          <p14:tracePt t="92578" x="4565650" y="5003800"/>
          <p14:tracePt t="92596" x="4552950" y="5003800"/>
          <p14:tracePt t="92611" x="4527550" y="5003800"/>
          <p14:tracePt t="92629" x="4464050" y="5003800"/>
          <p14:tracePt t="92645" x="4400550" y="5003800"/>
          <p14:tracePt t="92661" x="4349750" y="5003800"/>
          <p14:tracePt t="92678" x="4318000" y="5003800"/>
          <p14:tracePt t="92696" x="4298950" y="5003800"/>
          <p14:tracePt t="92711" x="4273550" y="5003800"/>
          <p14:tracePt t="92728" x="4235450" y="4991100"/>
          <p14:tracePt t="92745" x="4171950" y="4972050"/>
          <p14:tracePt t="92762" x="4121150" y="4959350"/>
          <p14:tracePt t="92778" x="4083050" y="4946650"/>
          <p14:tracePt t="92795" x="4070350" y="4946650"/>
          <p14:tracePt t="92893" x="4070350" y="4940300"/>
          <p14:tracePt t="92901" x="4064000" y="4940300"/>
          <p14:tracePt t="92909" x="4064000" y="4933950"/>
          <p14:tracePt t="92917" x="4057650" y="4927600"/>
          <p14:tracePt t="92941" x="4057650" y="4921250"/>
          <p14:tracePt t="92957" x="4057650" y="4914900"/>
          <p14:tracePt t="92973" x="4057650" y="4908550"/>
          <p14:tracePt t="92989" x="4057650" y="4902200"/>
          <p14:tracePt t="93045" x="4064000" y="4895850"/>
          <p14:tracePt t="93077" x="4070350" y="4895850"/>
          <p14:tracePt t="93093" x="4076700" y="4895850"/>
          <p14:tracePt t="93101" x="4083050" y="4895850"/>
          <p14:tracePt t="93113" x="4095750" y="4895850"/>
          <p14:tracePt t="93129" x="4121150" y="4895850"/>
          <p14:tracePt t="93145" x="4140200" y="4895850"/>
          <p14:tracePt t="93162" x="4152900" y="4895850"/>
          <p14:tracePt t="93179" x="4165600" y="4895850"/>
          <p14:tracePt t="93195" x="4197350" y="4895850"/>
          <p14:tracePt t="93212" x="4229100" y="4889500"/>
          <p14:tracePt t="93228" x="4273550" y="4889500"/>
          <p14:tracePt t="93229" x="4292600" y="4889500"/>
          <p14:tracePt t="93246" x="4318000" y="4883150"/>
          <p14:tracePt t="93262" x="4337050" y="4876800"/>
          <p14:tracePt t="93278" x="4356100" y="4876800"/>
          <p14:tracePt t="93295" x="4419600" y="4870450"/>
          <p14:tracePt t="93313" x="4502150" y="4870450"/>
          <p14:tracePt t="93328" x="4578350" y="4870450"/>
          <p14:tracePt t="93345" x="4616450" y="4870450"/>
          <p14:tracePt t="93362" x="4635500" y="4870450"/>
          <p14:tracePt t="93389" x="4641850" y="4870450"/>
          <p14:tracePt t="93405" x="4654550" y="4870450"/>
          <p14:tracePt t="93413" x="4667250" y="4870450"/>
          <p14:tracePt t="93429" x="4705350" y="4870450"/>
          <p14:tracePt t="93446" x="4743450" y="4870450"/>
          <p14:tracePt t="93462" x="4768850" y="4870450"/>
          <p14:tracePt t="93478" x="4794250" y="4870450"/>
          <p14:tracePt t="93495" x="4832350" y="4870450"/>
          <p14:tracePt t="93513" x="4902200" y="4870450"/>
          <p14:tracePt t="93529" x="4997450" y="4845050"/>
          <p14:tracePt t="93545" x="5137150" y="4832350"/>
          <p14:tracePt t="93562" x="5270500" y="4813300"/>
          <p14:tracePt t="93580" x="5378450" y="4794250"/>
          <p14:tracePt t="93595" x="5461000" y="4787900"/>
          <p14:tracePt t="93597" x="5492750" y="4775200"/>
          <p14:tracePt t="93612" x="5524500" y="4768850"/>
          <p14:tracePt t="93629" x="5607050" y="4762500"/>
          <p14:tracePt t="93646" x="5664200" y="4762500"/>
          <p14:tracePt t="93662" x="5689600" y="4762500"/>
          <p14:tracePt t="93679" x="5695950" y="4762500"/>
          <p14:tracePt t="93830" x="5702300" y="4762500"/>
          <p14:tracePt t="93837" x="5734050" y="4775200"/>
          <p14:tracePt t="93845" x="5797550" y="4794250"/>
          <p14:tracePt t="93862" x="6026150" y="4838700"/>
          <p14:tracePt t="93879" x="6426200" y="4902200"/>
          <p14:tracePt t="93896" x="6737350" y="4946650"/>
          <p14:tracePt t="93913" x="6908800" y="4972050"/>
          <p14:tracePt t="93929" x="6978650" y="4991100"/>
          <p14:tracePt t="93946" x="6991350" y="4997450"/>
          <p14:tracePt t="94037" x="6997700" y="5003800"/>
          <p14:tracePt t="94045" x="6997700" y="5010150"/>
          <p14:tracePt t="94053" x="6997700" y="5022850"/>
          <p14:tracePt t="94062" x="6997700" y="5029200"/>
          <p14:tracePt t="94079" x="6997700" y="5035550"/>
          <p14:tracePt t="94096" x="6997700" y="5048250"/>
          <p14:tracePt t="94114" x="6997700" y="5060950"/>
          <p14:tracePt t="94129" x="6997700" y="5073650"/>
          <p14:tracePt t="94146" x="6985000" y="5080000"/>
          <p14:tracePt t="94162" x="6965950" y="5092700"/>
          <p14:tracePt t="94180" x="6953250" y="5099050"/>
          <p14:tracePt t="94181" x="6946900" y="5099050"/>
          <p14:tracePt t="94196" x="6934200" y="5099050"/>
          <p14:tracePt t="94213" x="6896100" y="5099050"/>
          <p14:tracePt t="94229" x="6845300" y="5099050"/>
          <p14:tracePt t="94247" x="6800850" y="5086350"/>
          <p14:tracePt t="94263" x="6750050" y="5073650"/>
          <p14:tracePt t="94279" x="6718300" y="5067300"/>
          <p14:tracePt t="94296" x="6699250" y="5054600"/>
          <p14:tracePt t="94314" x="6686550" y="5035550"/>
          <p14:tracePt t="94330" x="6667500" y="5016500"/>
          <p14:tracePt t="94347" x="6648450" y="4997450"/>
          <p14:tracePt t="94363" x="6642100" y="4978400"/>
          <p14:tracePt t="94381" x="6635750" y="4946650"/>
          <p14:tracePt t="94397" x="6635750" y="4921250"/>
          <p14:tracePt t="94398" x="6629400" y="4914900"/>
          <p14:tracePt t="94413" x="6629400" y="4851400"/>
          <p14:tracePt t="94429" x="6629400" y="4800600"/>
          <p14:tracePt t="94447" x="6629400" y="4749800"/>
          <p14:tracePt t="94463" x="6648450" y="4699000"/>
          <p14:tracePt t="94479" x="6673850" y="4641850"/>
          <p14:tracePt t="94496" x="6699250" y="4610100"/>
          <p14:tracePt t="94514" x="6724650" y="4572000"/>
          <p14:tracePt t="94529" x="6750050" y="4546600"/>
          <p14:tracePt t="94546" x="6800850" y="4521200"/>
          <p14:tracePt t="94563" x="6851650" y="4502150"/>
          <p14:tracePt t="94581" x="6985000" y="4476750"/>
          <p14:tracePt t="94596" x="7016750" y="4470400"/>
          <p14:tracePt t="94613" x="7086600" y="4470400"/>
          <p14:tracePt t="94630" x="7143750" y="4470400"/>
          <p14:tracePt t="94648" x="7219950" y="4470400"/>
          <p14:tracePt t="94663" x="7315200" y="4489450"/>
          <p14:tracePt t="94680" x="7410450" y="4527550"/>
          <p14:tracePt t="94696" x="7480300" y="4565650"/>
          <p14:tracePt t="94714" x="7518400" y="4591050"/>
          <p14:tracePt t="94730" x="7550150" y="4629150"/>
          <p14:tracePt t="94747" x="7569200" y="4692650"/>
          <p14:tracePt t="94763" x="7581900" y="4775200"/>
          <p14:tracePt t="94781" x="7600950" y="4921250"/>
          <p14:tracePt t="94797" x="7600950" y="4997450"/>
          <p14:tracePt t="94813" x="7600950" y="5067300"/>
          <p14:tracePt t="94830" x="7562850" y="5137150"/>
          <p14:tracePt t="94848" x="7493000" y="5207000"/>
          <p14:tracePt t="94863" x="7435850" y="5245100"/>
          <p14:tracePt t="94880" x="7385050" y="5270500"/>
          <p14:tracePt t="94896" x="7372350" y="5276850"/>
          <p14:tracePt t="94942" x="7366000" y="5276850"/>
          <p14:tracePt t="94957" x="7359650" y="5264150"/>
          <p14:tracePt t="94965" x="7359650" y="5257800"/>
          <p14:tracePt t="94973" x="7359650" y="5245100"/>
          <p14:tracePt t="94981" x="7359650" y="5226050"/>
          <p14:tracePt t="94997" x="7359650" y="5194300"/>
          <p14:tracePt t="95013" x="7391400" y="5130800"/>
          <p14:tracePt t="95030" x="7461250" y="5067300"/>
          <p14:tracePt t="95048" x="7575550" y="5010150"/>
          <p14:tracePt t="95064" x="7734300" y="4984750"/>
          <p14:tracePt t="95080" x="7905750" y="4959350"/>
          <p14:tracePt t="95097" x="8077200" y="4933950"/>
          <p14:tracePt t="95115" x="8178800" y="4914900"/>
          <p14:tracePt t="95130" x="8210550" y="4908550"/>
          <p14:tracePt t="95421" x="8223250" y="4895850"/>
          <p14:tracePt t="95429" x="8242300" y="4895850"/>
          <p14:tracePt t="95437" x="8267700" y="4895850"/>
          <p14:tracePt t="95447" x="8293100" y="4889500"/>
          <p14:tracePt t="95464" x="8369300" y="4883150"/>
          <p14:tracePt t="95481" x="8439150" y="4883150"/>
          <p14:tracePt t="95498" x="8540750" y="4883150"/>
          <p14:tracePt t="95514" x="8648700" y="4876800"/>
          <p14:tracePt t="95531" x="8775700" y="4876800"/>
          <p14:tracePt t="95547" x="8921750" y="4876800"/>
          <p14:tracePt t="95565" x="9163050" y="4876800"/>
          <p14:tracePt t="95581" x="9309100" y="4876800"/>
          <p14:tracePt t="95597" x="9442450" y="4876800"/>
          <p14:tracePt t="95614" x="9512300" y="4876800"/>
          <p14:tracePt t="95632" x="9525000" y="4876800"/>
          <p14:tracePt t="95653" x="9531350" y="4876800"/>
          <p14:tracePt t="95669" x="9537700" y="4876800"/>
          <p14:tracePt t="95685" x="9544050" y="4876800"/>
          <p14:tracePt t="95698" x="9550400" y="4876800"/>
          <p14:tracePt t="96373" x="9505950" y="4876800"/>
          <p14:tracePt t="96382" x="9448800" y="4876800"/>
          <p14:tracePt t="96390" x="9340850" y="4876800"/>
          <p14:tracePt t="96398" x="9163050" y="4889500"/>
          <p14:tracePt t="96415" x="8705850" y="4933950"/>
          <p14:tracePt t="96431" x="8134350" y="4959350"/>
          <p14:tracePt t="96449" x="7454900" y="4991100"/>
          <p14:tracePt t="96465" x="6813550" y="5060950"/>
          <p14:tracePt t="96481" x="6140450" y="5118100"/>
          <p14:tracePt t="96498" x="5626100" y="5168900"/>
          <p14:tracePt t="96516" x="5264150" y="5213350"/>
          <p14:tracePt t="96532" x="5060950" y="5238750"/>
          <p14:tracePt t="96549" x="4953000" y="5238750"/>
          <p14:tracePt t="96550" x="4902200" y="5238750"/>
          <p14:tracePt t="96565" x="4864100" y="5238750"/>
          <p14:tracePt t="96565" x="4826000" y="5238750"/>
          <p14:tracePt t="96583" x="4781550" y="5238750"/>
          <p14:tracePt t="96598" x="4762500" y="5238750"/>
          <p14:tracePt t="96645" x="4756150" y="5238750"/>
          <p14:tracePt t="96653" x="4749800" y="5238750"/>
          <p14:tracePt t="96661" x="4724400" y="5238750"/>
          <p14:tracePt t="96669" x="4711700" y="5232400"/>
          <p14:tracePt t="96681" x="4686300" y="5232400"/>
          <p14:tracePt t="96698" x="4648200" y="5213350"/>
          <p14:tracePt t="96715" x="4635500" y="5207000"/>
          <p14:tracePt t="96733" x="4616450" y="5200650"/>
          <p14:tracePt t="96733" x="4610100" y="5200650"/>
          <p14:tracePt t="96749" x="4597400" y="5194300"/>
          <p14:tracePt t="96750" x="4584700" y="5187950"/>
          <p14:tracePt t="96765" x="4565650" y="5181600"/>
          <p14:tracePt t="96782" x="4552950" y="5175250"/>
          <p14:tracePt t="96800" x="4552950" y="5168900"/>
          <p14:tracePt t="96815" x="4546600" y="5162550"/>
          <p14:tracePt t="96832" x="4540250" y="5156200"/>
          <p14:tracePt t="96848" x="4533900" y="5149850"/>
          <p14:tracePt t="96866" x="4533900" y="5143500"/>
          <p14:tracePt t="96882" x="4533900" y="5137150"/>
          <p14:tracePt t="96965" x="4533900" y="5130800"/>
          <p14:tracePt t="96997" x="4533900" y="5124450"/>
          <p14:tracePt t="97013" x="4533900" y="5118100"/>
          <p14:tracePt t="97021" x="4533900" y="5105400"/>
          <p14:tracePt t="97032" x="4533900" y="5092700"/>
          <p14:tracePt t="97050" x="4533900" y="5054600"/>
          <p14:tracePt t="97066" x="4527550" y="4997450"/>
          <p14:tracePt t="97082" x="4527550" y="4965700"/>
          <p14:tracePt t="97099" x="4521200" y="4959350"/>
          <p14:tracePt t="97158" x="4521200" y="4953000"/>
          <p14:tracePt t="97182" x="4527550" y="4953000"/>
          <p14:tracePt t="97197" x="4533900" y="4953000"/>
          <p14:tracePt t="97461" x="4533900" y="4959350"/>
          <p14:tracePt t="97470" x="4533900" y="4965700"/>
          <p14:tracePt t="97477" x="4533900" y="4972050"/>
          <p14:tracePt t="97485" x="4533900" y="4978400"/>
          <p14:tracePt t="97501" x="4533900" y="4984750"/>
          <p14:tracePt t="97582" x="4533900" y="4991100"/>
          <p14:tracePt t="97598" x="4533900" y="4997450"/>
          <p14:tracePt t="97613" x="4533900" y="5003800"/>
          <p14:tracePt t="97621" x="4527550" y="5016500"/>
          <p14:tracePt t="97638" x="4527550" y="5029200"/>
          <p14:tracePt t="97649" x="4527550" y="5035550"/>
          <p14:tracePt t="97667" x="4527550" y="5048250"/>
          <p14:tracePt t="97683" x="4527550" y="5067300"/>
          <p14:tracePt t="97699" x="4527550" y="5086350"/>
          <p14:tracePt t="97716" x="4527550" y="5105400"/>
          <p14:tracePt t="97734" x="4527550" y="5130800"/>
          <p14:tracePt t="97750" x="4527550" y="5156200"/>
          <p14:tracePt t="97766" x="4521200" y="5181600"/>
          <p14:tracePt t="97783" x="4508500" y="5232400"/>
          <p14:tracePt t="97801" x="4502150" y="5276850"/>
          <p14:tracePt t="97816" x="4489450" y="5302250"/>
          <p14:tracePt t="97833" x="4489450" y="5314950"/>
          <p14:tracePt t="97902" x="4489450" y="5321300"/>
          <p14:tracePt t="97909" x="4489450" y="5334000"/>
          <p14:tracePt t="97933" x="4489450" y="5340350"/>
          <p14:tracePt t="97941" x="4489450" y="5346700"/>
          <p14:tracePt t="97950" x="4483100" y="5346700"/>
          <p14:tracePt t="97966" x="4483100" y="5365750"/>
          <p14:tracePt t="97984" x="4476750" y="5391150"/>
          <p14:tracePt t="98000" x="4476750" y="5448300"/>
          <p14:tracePt t="98016" x="4476750" y="5499100"/>
          <p14:tracePt t="98033" x="4476750" y="5537200"/>
          <p14:tracePt t="98050" x="4476750" y="5556250"/>
          <p14:tracePt t="98067" x="4476750" y="5568950"/>
          <p14:tracePt t="98083" x="4476750" y="5588000"/>
          <p14:tracePt t="98100" x="4470400" y="5600700"/>
          <p14:tracePt t="98117" x="4464050" y="5645150"/>
          <p14:tracePt t="98133" x="4451350" y="5670550"/>
          <p14:tracePt t="98150" x="4432300" y="5702300"/>
          <p14:tracePt t="98166" x="4413250" y="5727700"/>
          <p14:tracePt t="98184" x="4394200" y="5765800"/>
          <p14:tracePt t="98200" x="4368800" y="5791200"/>
          <p14:tracePt t="98216" x="4349750" y="5810250"/>
          <p14:tracePt t="98233" x="4330700" y="5822950"/>
          <p14:tracePt t="98251" x="4311650" y="5835650"/>
          <p14:tracePt t="98267" x="4292600" y="5835650"/>
          <p14:tracePt t="98283" x="4248150" y="5854700"/>
          <p14:tracePt t="98300" x="4191000" y="5854700"/>
          <p14:tracePt t="98317" x="4121150" y="5867400"/>
          <p14:tracePt t="98333" x="4089400" y="5873750"/>
          <p14:tracePt t="98350" x="4051300" y="5880100"/>
          <p14:tracePt t="98366" x="4006850" y="5880100"/>
          <p14:tracePt t="98384" x="3968750" y="5880100"/>
          <p14:tracePt t="98400" x="3917950" y="5880100"/>
          <p14:tracePt t="98417" x="3886200" y="5880100"/>
          <p14:tracePt t="98433" x="3848100" y="5873750"/>
          <p14:tracePt t="98451" x="3829050" y="5873750"/>
          <p14:tracePt t="98467" x="3822700" y="5867400"/>
          <p14:tracePt t="98483" x="3803650" y="5848350"/>
          <p14:tracePt t="98500" x="3790950" y="5829300"/>
          <p14:tracePt t="98518" x="3784600" y="5816600"/>
          <p14:tracePt t="98534" x="3778250" y="5797550"/>
          <p14:tracePt t="98550" x="3771900" y="5772150"/>
          <p14:tracePt t="98567" x="3765550" y="5753100"/>
          <p14:tracePt t="98584" x="3765550" y="5734050"/>
          <p14:tracePt t="98600" x="3765550" y="5708650"/>
          <p14:tracePt t="98617" x="3765550" y="5695950"/>
          <p14:tracePt t="98633" x="3765550" y="5670550"/>
          <p14:tracePt t="98651" x="3771900" y="5645150"/>
          <p14:tracePt t="98667" x="3784600" y="5626100"/>
          <p14:tracePt t="98683" x="3790950" y="5619750"/>
          <p14:tracePt t="98700" x="3822700" y="5588000"/>
          <p14:tracePt t="98718" x="3886200" y="5549900"/>
          <p14:tracePt t="98733" x="3917950" y="5524500"/>
          <p14:tracePt t="98750" x="3930650" y="5518150"/>
          <p14:tracePt t="98767" x="3949700" y="5511800"/>
          <p14:tracePt t="98785" x="3994150" y="5511800"/>
          <p14:tracePt t="98800" x="4083050" y="5511800"/>
          <p14:tracePt t="98817" x="4254500" y="5511800"/>
          <p14:tracePt t="98834" x="4438650" y="5511800"/>
          <p14:tracePt t="98851" x="4540250" y="5511800"/>
          <p14:tracePt t="98867" x="4572000" y="5511800"/>
          <p14:tracePt t="98884" x="4578350" y="5511800"/>
          <p14:tracePt t="98901" x="4597400" y="5518150"/>
          <p14:tracePt t="98918" x="4667250" y="5556250"/>
          <p14:tracePt t="98934" x="4692650" y="5581650"/>
          <p14:tracePt t="98950" x="4711700" y="5594350"/>
          <p14:tracePt t="98967" x="4718050" y="5613400"/>
          <p14:tracePt t="98985" x="4724400" y="5632450"/>
          <p14:tracePt t="99000" x="4737100" y="5657850"/>
          <p14:tracePt t="99017" x="4737100" y="5676900"/>
          <p14:tracePt t="99034" x="4737100" y="5702300"/>
          <p14:tracePt t="99052" x="4737100" y="5727700"/>
          <p14:tracePt t="99067" x="4737100" y="5753100"/>
          <p14:tracePt t="99084" x="4724400" y="5778500"/>
          <p14:tracePt t="99101" x="4711700" y="5797550"/>
          <p14:tracePt t="99118" x="4699000" y="5810250"/>
          <p14:tracePt t="99134" x="4692650" y="5816600"/>
          <p14:tracePt t="99286" x="4692650" y="5822950"/>
          <p14:tracePt t="99294" x="4699000" y="5822950"/>
          <p14:tracePt t="99301" x="4711700" y="5822950"/>
          <p14:tracePt t="99317" x="4730750" y="5816600"/>
          <p14:tracePt t="99334" x="4749800" y="5816600"/>
          <p14:tracePt t="99351" x="4768850" y="5803900"/>
          <p14:tracePt t="99368" x="4775200" y="5803900"/>
          <p14:tracePt t="99384" x="4794250" y="5803900"/>
          <p14:tracePt t="99401" x="4819650" y="5797550"/>
          <p14:tracePt t="99418" x="4876800" y="5797550"/>
          <p14:tracePt t="99435" x="4933950" y="5797550"/>
          <p14:tracePt t="99451" x="4997450" y="5797550"/>
          <p14:tracePt t="99468" x="5041900" y="5797550"/>
          <p14:tracePt t="99484" x="5086350" y="5797550"/>
          <p14:tracePt t="99503" x="5213350" y="5797550"/>
          <p14:tracePt t="99518" x="5372100" y="5797550"/>
          <p14:tracePt t="99534" x="5651500" y="5772150"/>
          <p14:tracePt t="99551" x="6032500" y="5765800"/>
          <p14:tracePt t="99569" x="6343650" y="5721350"/>
          <p14:tracePt t="99584" x="6584950" y="5689600"/>
          <p14:tracePt t="99601" x="6775450" y="5664200"/>
          <p14:tracePt t="99618" x="6908800" y="5651500"/>
          <p14:tracePt t="99635" x="7118350" y="5613400"/>
          <p14:tracePt t="99651" x="7346950" y="5613400"/>
          <p14:tracePt t="99668" x="7556500" y="5613400"/>
          <p14:tracePt t="99684" x="7708900" y="5613400"/>
          <p14:tracePt t="99702" x="7874000" y="5594350"/>
          <p14:tracePt t="99718" x="7988300" y="5594350"/>
          <p14:tracePt t="99735" x="8128000" y="5588000"/>
          <p14:tracePt t="99751" x="8280400" y="5568950"/>
          <p14:tracePt t="99769" x="8382000" y="5556250"/>
          <p14:tracePt t="99784" x="8420100" y="5549900"/>
          <p14:tracePt t="99801" x="8420100" y="5543550"/>
          <p14:tracePt t="99818" x="8420100" y="5537200"/>
          <p14:tracePt t="99836" x="8420100" y="5530850"/>
          <p14:tracePt t="99851" x="8420100" y="5524500"/>
          <p14:tracePt t="99868" x="8420100" y="5499100"/>
          <p14:tracePt t="99870" x="8420100" y="5473700"/>
          <p14:tracePt t="99885" x="8420100" y="5448300"/>
          <p14:tracePt t="99902" x="8420100" y="5334000"/>
          <p14:tracePt t="99918" x="8413750" y="5238750"/>
          <p14:tracePt t="99935" x="8413750" y="5181600"/>
          <p14:tracePt t="99951" x="8413750" y="5124450"/>
          <p14:tracePt t="99969" x="8420100" y="5080000"/>
          <p14:tracePt t="99985" x="8439150" y="5029200"/>
          <p14:tracePt t="100001" x="8445500" y="4984750"/>
          <p14:tracePt t="100018" x="8458200" y="4940300"/>
          <p14:tracePt t="100036" x="8458200" y="4927600"/>
          <p14:tracePt t="100052" x="8458200" y="4921250"/>
          <p14:tracePt t="100068" x="8458200" y="4914900"/>
          <p14:tracePt t="100085" x="8458200" y="4908550"/>
          <p14:tracePt t="100103" x="8464550" y="4902200"/>
          <p14:tracePt t="100118" x="8483600" y="4883150"/>
          <p14:tracePt t="100135" x="8502650" y="4864100"/>
          <p14:tracePt t="100152" x="8585200" y="4838700"/>
          <p14:tracePt t="100169" x="8699500" y="4813300"/>
          <p14:tracePt t="100185" x="8870950" y="4787900"/>
          <p14:tracePt t="100202" x="9004300" y="4775200"/>
          <p14:tracePt t="100218" x="9067800" y="4762500"/>
          <p14:tracePt t="100582" x="9048750" y="4762500"/>
          <p14:tracePt t="100590" x="9010650" y="4762500"/>
          <p14:tracePt t="100598" x="8934450" y="4762500"/>
          <p14:tracePt t="100606" x="8826500" y="4762500"/>
          <p14:tracePt t="100619" x="8699500" y="4762500"/>
          <p14:tracePt t="100635" x="8191500" y="4762500"/>
          <p14:tracePt t="100653" x="7150100" y="4749800"/>
          <p14:tracePt t="100669" x="6629400" y="4756150"/>
          <p14:tracePt t="100685" x="4864100" y="4756150"/>
          <p14:tracePt t="100703" x="3911600" y="4768850"/>
          <p14:tracePt t="100720" x="3346450" y="4775200"/>
          <p14:tracePt t="100735" x="3181350" y="4775200"/>
          <p14:tracePt t="100752" x="3175000" y="4775200"/>
          <p14:tracePt t="100846" x="3168650" y="4775200"/>
          <p14:tracePt t="100854" x="3168650" y="4768850"/>
          <p14:tracePt t="100862" x="3168650" y="4756150"/>
          <p14:tracePt t="100870" x="3168650" y="4743450"/>
          <p14:tracePt t="100885" x="3181350" y="4718050"/>
          <p14:tracePt t="100902" x="3194050" y="4699000"/>
          <p14:tracePt t="100920" x="3219450" y="4648200"/>
          <p14:tracePt t="100936" x="3276600" y="4591050"/>
          <p14:tracePt t="100952" x="3371850" y="4514850"/>
          <p14:tracePt t="100969" x="3575050" y="4387850"/>
          <p14:tracePt t="100987" x="3867150" y="4260850"/>
          <p14:tracePt t="101002" x="4095750" y="4152900"/>
          <p14:tracePt t="101019" x="4197350" y="4095750"/>
          <p14:tracePt t="101036" x="4216400" y="4057650"/>
          <p14:tracePt t="101054" x="4222750" y="4013200"/>
          <p14:tracePt t="101069" x="4229100" y="4006850"/>
          <p14:tracePt t="101086" x="4254500" y="3968750"/>
          <p14:tracePt t="101102" x="4279900" y="3943350"/>
          <p14:tracePt t="101120" x="4324350" y="3892550"/>
          <p14:tracePt t="101136" x="4356100" y="3848100"/>
          <p14:tracePt t="101152" x="4387850" y="3790950"/>
          <p14:tracePt t="101169" x="4400550" y="3759200"/>
          <p14:tracePt t="101187" x="4413250" y="3740150"/>
          <p14:tracePt t="101203" x="4425950" y="3721100"/>
          <p14:tracePt t="101219" x="4432300" y="3708400"/>
          <p14:tracePt t="101236" x="4432300" y="3695700"/>
          <p14:tracePt t="101254" x="4432300" y="3689350"/>
          <p14:tracePt t="101270" x="4432300" y="3683000"/>
          <p14:tracePt t="101342" x="4432300" y="3670300"/>
          <p14:tracePt t="101350" x="4432300" y="3657600"/>
          <p14:tracePt t="101358" x="4432300" y="3651250"/>
          <p14:tracePt t="101369" x="4432300" y="3638550"/>
          <p14:tracePt t="101386" x="4425950" y="3625850"/>
          <p14:tracePt t="101403" x="4419600" y="3619500"/>
          <p14:tracePt t="101502" x="4419600" y="3657600"/>
          <p14:tracePt t="101510" x="4419600" y="3721100"/>
          <p14:tracePt t="101520" x="4419600" y="3784600"/>
          <p14:tracePt t="101536" x="4419600" y="3924300"/>
          <p14:tracePt t="101553" x="4419600" y="4108450"/>
          <p14:tracePt t="101571" x="4419600" y="4362450"/>
          <p14:tracePt t="101586" x="4419600" y="4660900"/>
          <p14:tracePt t="101603" x="4419600" y="4914900"/>
          <p14:tracePt t="101620" x="4419600" y="5073650"/>
          <p14:tracePt t="101637" x="4419600" y="5149850"/>
          <p14:tracePt t="101637" x="4419600" y="5168900"/>
          <p14:tracePt t="101653" x="4425950" y="5207000"/>
          <p14:tracePt t="101671" x="4425950" y="5238750"/>
          <p14:tracePt t="101686" x="4425950" y="5245100"/>
          <p14:tracePt t="101822" x="4425950" y="5226050"/>
          <p14:tracePt t="101830" x="4425950" y="5207000"/>
          <p14:tracePt t="101838" x="4425950" y="5168900"/>
          <p14:tracePt t="101853" x="4425950" y="5124450"/>
          <p14:tracePt t="101871" x="4425950" y="4819650"/>
          <p14:tracePt t="101887" x="4425950" y="4495800"/>
          <p14:tracePt t="101904" x="4425950" y="4229100"/>
          <p14:tracePt t="101920" x="4425950" y="4076700"/>
          <p14:tracePt t="101937" x="4425950" y="3994150"/>
          <p14:tracePt t="101953" x="4425950" y="3956050"/>
          <p14:tracePt t="102046" x="4425950" y="3949700"/>
          <p14:tracePt t="102062" x="4432300" y="3937000"/>
          <p14:tracePt t="102070" x="4438650" y="3937000"/>
          <p14:tracePt t="102078" x="4438650" y="3924300"/>
          <p14:tracePt t="102087" x="4438650" y="3917950"/>
          <p14:tracePt t="102103" x="4464050" y="3860800"/>
          <p14:tracePt t="102121" x="4476750" y="3829050"/>
          <p14:tracePt t="102137" x="4476750" y="3822700"/>
          <p14:tracePt t="102262" x="4476750" y="3829050"/>
          <p14:tracePt t="102270" x="4476750" y="3835400"/>
          <p14:tracePt t="102278" x="4476750" y="3848100"/>
          <p14:tracePt t="102287" x="4483100" y="3854450"/>
          <p14:tracePt t="102304" x="4483100" y="3867150"/>
          <p14:tracePt t="102320" x="4483100" y="3879850"/>
          <p14:tracePt t="102338" x="4483100" y="3886200"/>
          <p14:tracePt t="102354" x="4483100" y="3905250"/>
          <p14:tracePt t="102370" x="4489450" y="3917950"/>
          <p14:tracePt t="102391" x="4489450" y="3924300"/>
          <p14:tracePt t="102406" x="4489450" y="3930650"/>
          <p14:tracePt t="102502" x="4489450" y="3937000"/>
          <p14:tracePt t="102710" x="4495800" y="3937000"/>
          <p14:tracePt t="102718" x="4502150" y="3937000"/>
          <p14:tracePt t="102726" x="4502150" y="3930650"/>
          <p14:tracePt t="102738" x="4502150" y="3924300"/>
          <p14:tracePt t="103230" x="4502150" y="3930650"/>
          <p14:tracePt t="103238" x="4502150" y="3949700"/>
          <p14:tracePt t="103246" x="4495800" y="3981450"/>
          <p14:tracePt t="103254" x="4495800" y="4013200"/>
          <p14:tracePt t="103271" x="4483100" y="4070350"/>
          <p14:tracePt t="103288" x="4483100" y="4133850"/>
          <p14:tracePt t="103306" x="4483100" y="4191000"/>
          <p14:tracePt t="103321" x="4483100" y="4235450"/>
          <p14:tracePt t="103338" x="4483100" y="4267200"/>
          <p14:tracePt t="103354" x="4489450" y="4305300"/>
          <p14:tracePt t="103372" x="4489450" y="4337050"/>
          <p14:tracePt t="103388" x="4495800" y="4375150"/>
          <p14:tracePt t="103404" x="4502150" y="4419600"/>
          <p14:tracePt t="103422" x="4514850" y="4470400"/>
          <p14:tracePt t="103439" x="4521200" y="4514850"/>
          <p14:tracePt t="103454" x="4521200" y="4533900"/>
          <p14:tracePt t="103471" x="4521200" y="4546600"/>
          <p14:tracePt t="103494" x="4527550" y="4559300"/>
          <p14:tracePt t="103506" x="4527550" y="4565650"/>
          <p14:tracePt t="103521" x="4533900" y="4578350"/>
          <p14:tracePt t="103538" x="4533900" y="4584700"/>
          <p14:tracePt t="103556" x="4533900" y="4597400"/>
          <p14:tracePt t="103572" x="4540250" y="4616450"/>
          <p14:tracePt t="103589" x="4540250" y="4641850"/>
          <p14:tracePt t="103605" x="4546600" y="4673600"/>
          <p14:tracePt t="103622" x="4546600" y="4730750"/>
          <p14:tracePt t="103639" x="4546600" y="4762500"/>
          <p14:tracePt t="103655" x="4546600" y="4781550"/>
          <p14:tracePt t="103672" x="4546600" y="4794250"/>
          <p14:tracePt t="103688" x="4546600" y="4806950"/>
          <p14:tracePt t="103706" x="4546600" y="4813300"/>
          <p14:tracePt t="103722" x="4546600" y="4826000"/>
          <p14:tracePt t="104191" x="4546600" y="4832350"/>
          <p14:tracePt t="104198" x="4546600" y="4838700"/>
          <p14:tracePt t="104206" x="4546600" y="4845050"/>
          <p14:tracePt t="104222" x="4540250" y="4864100"/>
          <p14:tracePt t="104239" x="4508500" y="4908550"/>
          <p14:tracePt t="104255" x="4489450" y="4940300"/>
          <p14:tracePt t="104273" x="4470400" y="4972050"/>
          <p14:tracePt t="104289" x="4464050" y="4991100"/>
          <p14:tracePt t="104306" x="4445000" y="5016500"/>
          <p14:tracePt t="104326" x="4438650" y="5029200"/>
          <p14:tracePt t="104342" x="4438650" y="5035550"/>
          <p14:tracePt t="104356" x="4432300" y="5041900"/>
          <p14:tracePt t="104373" x="4425950" y="5054600"/>
          <p14:tracePt t="104389" x="4419600" y="5073650"/>
          <p14:tracePt t="104407" x="4413250" y="5099050"/>
          <p14:tracePt t="104423" x="4406900" y="5111750"/>
          <p14:tracePt t="104439" x="4400550" y="5130800"/>
          <p14:tracePt t="104455" x="4400550" y="5149850"/>
          <p14:tracePt t="104473" x="4400550" y="5181600"/>
          <p14:tracePt t="104489" x="4400550" y="5207000"/>
          <p14:tracePt t="104506" x="4400550" y="5238750"/>
          <p14:tracePt t="104522" x="4400550" y="5276850"/>
          <p14:tracePt t="104540" x="4400550" y="5308600"/>
          <p14:tracePt t="104556" x="4400550" y="5346700"/>
          <p14:tracePt t="104572" x="4394200" y="5365750"/>
          <p14:tracePt t="104589" x="4394200" y="5397500"/>
          <p14:tracePt t="104607" x="4387850" y="5435600"/>
          <p14:tracePt t="104622" x="4381500" y="5461000"/>
          <p14:tracePt t="104639" x="4381500" y="5473700"/>
          <p14:tracePt t="104656" x="4375150" y="5486400"/>
          <p14:tracePt t="104673" x="4375150" y="5492750"/>
          <p14:tracePt t="104694" x="4375150" y="5505450"/>
          <p14:tracePt t="104718" x="4375150" y="5518150"/>
          <p14:tracePt t="104734" x="4375150" y="5524500"/>
          <p14:tracePt t="104742" x="4368800" y="5524500"/>
          <p14:tracePt t="104782" x="4368800" y="5530850"/>
          <p14:tracePt t="104790" x="4368800" y="5537200"/>
          <p14:tracePt t="104798" x="4368800" y="5543550"/>
          <p14:tracePt t="104807" x="4368800" y="5549900"/>
          <p14:tracePt t="104823" x="4368800" y="5568950"/>
          <p14:tracePt t="104839" x="4368800" y="5581650"/>
          <p14:tracePt t="104856" x="4368800" y="5588000"/>
          <p14:tracePt t="104874" x="4368800" y="5594350"/>
          <p14:tracePt t="104903" x="4368800" y="5600700"/>
          <p14:tracePt t="104942" x="4368800" y="5607050"/>
          <p14:tracePt t="105038" x="4375150" y="5613400"/>
          <p14:tracePt t="105062" x="4375150" y="5619750"/>
          <p14:tracePt t="105231" x="4381500" y="5626100"/>
          <p14:tracePt t="105255" x="4387850" y="5626100"/>
          <p14:tracePt t="105262" x="4387850" y="5632450"/>
          <p14:tracePt t="105278" x="4387850" y="5638800"/>
          <p14:tracePt t="105294" x="4387850" y="5645150"/>
          <p14:tracePt t="105307" x="4394200" y="5651500"/>
          <p14:tracePt t="105343" x="4394200" y="5657850"/>
          <p14:tracePt t="105351" x="4400550" y="5670550"/>
          <p14:tracePt t="105366" x="4406900" y="5670550"/>
          <p14:tracePt t="105374" x="4413250" y="5683250"/>
          <p14:tracePt t="105390" x="4419600" y="5689600"/>
          <p14:tracePt t="105407" x="4457700" y="5708650"/>
          <p14:tracePt t="105423" x="4502150" y="5727700"/>
          <p14:tracePt t="105441" x="4552950" y="5734050"/>
          <p14:tracePt t="105457" x="4591050" y="5734050"/>
          <p14:tracePt t="105473" x="4616450" y="5746750"/>
          <p14:tracePt t="105490" x="4679950" y="5746750"/>
          <p14:tracePt t="105508" x="4762500" y="5759450"/>
          <p14:tracePt t="105523" x="4857750" y="5778500"/>
          <p14:tracePt t="105540" x="4953000" y="5784850"/>
          <p14:tracePt t="105557" x="5010150" y="5784850"/>
          <p14:tracePt t="105574" x="5067300" y="5784850"/>
          <p14:tracePt t="105590" x="5111750" y="5784850"/>
          <p14:tracePt t="105607" x="5213350" y="5797550"/>
          <p14:tracePt t="105623" x="5321300" y="5810250"/>
          <p14:tracePt t="105641" x="5422900" y="5829300"/>
          <p14:tracePt t="105657" x="5524500" y="5829300"/>
          <p14:tracePt t="105674" x="5619750" y="5829300"/>
          <p14:tracePt t="105690" x="5734050" y="5829300"/>
          <p14:tracePt t="105708" x="5829300" y="5829300"/>
          <p14:tracePt t="105724" x="5975350" y="5829300"/>
          <p14:tracePt t="105740" x="6108700" y="5829300"/>
          <p14:tracePt t="105757" x="6216650" y="5829300"/>
          <p14:tracePt t="105775" x="6324600" y="5829300"/>
          <p14:tracePt t="105790" x="6394450" y="5829300"/>
          <p14:tracePt t="105807" x="6483350" y="5829300"/>
          <p14:tracePt t="105824" x="6597650" y="5829300"/>
          <p14:tracePt t="105841" x="6737350" y="5829300"/>
          <p14:tracePt t="105857" x="6883400" y="5829300"/>
          <p14:tracePt t="105873" x="6991350" y="5829300"/>
          <p14:tracePt t="105890" x="7092950" y="5829300"/>
          <p14:tracePt t="105908" x="7175500" y="5829300"/>
          <p14:tracePt t="105924" x="7264400" y="5829300"/>
          <p14:tracePt t="105940" x="7353300" y="5829300"/>
          <p14:tracePt t="105957" x="7454900" y="5829300"/>
          <p14:tracePt t="105974" x="7607300" y="5829300"/>
          <p14:tracePt t="105991" x="7708900" y="5810250"/>
          <p14:tracePt t="106007" x="7778750" y="5791200"/>
          <p14:tracePt t="106024" x="7854950" y="5772150"/>
          <p14:tracePt t="106041" x="7931150" y="5753100"/>
          <p14:tracePt t="106057" x="8026400" y="5740400"/>
          <p14:tracePt t="106074" x="8108950" y="5727700"/>
          <p14:tracePt t="106090" x="8166100" y="5708650"/>
          <p14:tracePt t="106108" x="8191500" y="5676900"/>
          <p14:tracePt t="106124" x="8204200" y="5645150"/>
          <p14:tracePt t="106141" x="8216900" y="5619750"/>
          <p14:tracePt t="106157" x="8229600" y="5588000"/>
          <p14:tracePt t="106158" x="8242300" y="5581650"/>
          <p14:tracePt t="106175" x="8274050" y="5543550"/>
          <p14:tracePt t="106191" x="8299450" y="5480050"/>
          <p14:tracePt t="106207" x="8324850" y="5403850"/>
          <p14:tracePt t="106224" x="8337550" y="5321300"/>
          <p14:tracePt t="106242" x="8362950" y="5238750"/>
          <p14:tracePt t="106257" x="8401050" y="5149850"/>
          <p14:tracePt t="106274" x="8458200" y="5048250"/>
          <p14:tracePt t="106291" x="8521700" y="4946650"/>
          <p14:tracePt t="106308" x="8572500" y="4845050"/>
          <p14:tracePt t="106324" x="8604250" y="4787900"/>
          <p14:tracePt t="106341" x="8616950" y="4749800"/>
          <p14:tracePt t="106358" x="8623300" y="4743450"/>
          <p14:tracePt t="106383" x="8623300" y="4737100"/>
          <p14:tracePt t="106391" x="8629650" y="4730750"/>
          <p14:tracePt t="106407" x="8642350" y="4718050"/>
          <p14:tracePt t="106424" x="8648700" y="4711700"/>
          <p14:tracePt t="106479" x="8680450" y="4711700"/>
          <p14:tracePt t="106486" x="8718550" y="4699000"/>
          <p14:tracePt t="106494" x="8763000" y="4692650"/>
          <p14:tracePt t="106509" x="8820150" y="4686300"/>
          <p14:tracePt t="106524" x="8934450" y="4667250"/>
          <p14:tracePt t="106541" x="9036050" y="4654550"/>
          <p14:tracePt t="106558" x="9112250" y="4641850"/>
          <p14:tracePt t="106671" x="9099550" y="4641850"/>
          <p14:tracePt t="106678" x="9067800" y="4641850"/>
          <p14:tracePt t="106686" x="9010650" y="4648200"/>
          <p14:tracePt t="106694" x="8940800" y="4673600"/>
          <p14:tracePt t="106708" x="8864600" y="4699000"/>
          <p14:tracePt t="106724" x="8655050" y="4787900"/>
          <p14:tracePt t="106743" x="8432800" y="4940300"/>
          <p14:tracePt t="106758" x="8394700" y="4972050"/>
          <p14:tracePt t="106758" x="8369300" y="4997450"/>
          <p14:tracePt t="106775" x="8331200" y="5041900"/>
          <p14:tracePt t="106791" x="8331200" y="5073650"/>
          <p14:tracePt t="106809" x="8324850" y="5111750"/>
          <p14:tracePt t="106825" x="8318500" y="5143500"/>
          <p14:tracePt t="106841" x="8312150" y="5200650"/>
          <p14:tracePt t="106858" x="8305800" y="5270500"/>
          <p14:tracePt t="106876" x="8293100" y="5321300"/>
          <p14:tracePt t="106891" x="8286750" y="5359400"/>
          <p14:tracePt t="106908" x="8261350" y="5384800"/>
          <p14:tracePt t="106925" x="8223250" y="5416550"/>
          <p14:tracePt t="106943" x="8089900" y="5486400"/>
          <p14:tracePt t="106958" x="7988300" y="5549900"/>
          <p14:tracePt t="106975" x="7886700" y="5613400"/>
          <p14:tracePt t="106991" x="7778750" y="5683250"/>
          <p14:tracePt t="107009" x="7651750" y="5734050"/>
          <p14:tracePt t="107025" x="7454900" y="5791200"/>
          <p14:tracePt t="107041" x="7207250" y="5873750"/>
          <p14:tracePt t="107058" x="6953250" y="5943600"/>
          <p14:tracePt t="107076" x="6737350" y="6019800"/>
          <p14:tracePt t="107091" x="6584950" y="6051550"/>
          <p14:tracePt t="107109" x="6470650" y="6057900"/>
          <p14:tracePt t="107125" x="6273800" y="6057900"/>
          <p14:tracePt t="107143" x="5784850" y="6038850"/>
          <p14:tracePt t="107158" x="5600700" y="6038850"/>
          <p14:tracePt t="107175" x="5441950" y="6038850"/>
          <p14:tracePt t="107191" x="5321300" y="6038850"/>
          <p14:tracePt t="107209" x="5219700" y="6026150"/>
          <p14:tracePt t="107225" x="5149850" y="6007100"/>
          <p14:tracePt t="107241" x="5124450" y="6000750"/>
          <p14:tracePt t="107258" x="5111750" y="6000750"/>
          <p14:tracePt t="107303" x="5111750" y="5994400"/>
          <p14:tracePt t="107311" x="5111750" y="5988050"/>
          <p14:tracePt t="107318" x="5111750" y="5969000"/>
          <p14:tracePt t="107326" x="5130800" y="5949950"/>
          <p14:tracePt t="107343" x="5238750" y="5911850"/>
          <p14:tracePt t="107359" x="5416550" y="5835650"/>
          <p14:tracePt t="107375" x="5600700" y="5727700"/>
          <p14:tracePt t="107392" x="5727700" y="5600700"/>
          <p14:tracePt t="107409" x="5797550" y="5486400"/>
          <p14:tracePt t="107425" x="5880100" y="5340350"/>
          <p14:tracePt t="107442" x="5988050" y="5137150"/>
          <p14:tracePt t="107458" x="6146800" y="4851400"/>
          <p14:tracePt t="107476" x="6311900" y="4508500"/>
          <p14:tracePt t="107492" x="6457950" y="4159250"/>
          <p14:tracePt t="107509" x="6565900" y="3911600"/>
          <p14:tracePt t="107525" x="6623050" y="3708400"/>
          <p14:tracePt t="107543" x="6661150" y="3587750"/>
          <p14:tracePt t="107559" x="6661150" y="3549650"/>
          <p14:tracePt t="107575" x="6667500" y="3536950"/>
          <p14:tracePt t="107592" x="6667500" y="3530600"/>
          <p14:tracePt t="107678" x="6680200" y="3530600"/>
          <p14:tracePt t="107687" x="6686550" y="3530600"/>
          <p14:tracePt t="107694" x="6699250" y="3530600"/>
          <p14:tracePt t="107709" x="6705600" y="3530600"/>
          <p14:tracePt t="107726" x="6711950" y="3530600"/>
          <p14:tracePt t="107991" x="6724650" y="3549650"/>
          <p14:tracePt t="107999" x="6731000" y="3562350"/>
          <p14:tracePt t="108009" x="6743700" y="3568700"/>
          <p14:tracePt t="108026" x="6762750" y="3594100"/>
          <p14:tracePt t="108043" x="6762750" y="3606800"/>
          <p14:tracePt t="108060" x="6769100" y="3619500"/>
          <p14:tracePt t="108076" x="6781800" y="3670300"/>
          <p14:tracePt t="108093" x="6794500" y="3746500"/>
          <p14:tracePt t="108110" x="6794500" y="3835400"/>
          <p14:tracePt t="108110" x="6794500" y="3879850"/>
          <p14:tracePt t="108127" x="6794500" y="4000500"/>
          <p14:tracePt t="108143" x="6794500" y="4146550"/>
          <p14:tracePt t="108159" x="6794500" y="4248150"/>
          <p14:tracePt t="108176" x="6794500" y="4330700"/>
          <p14:tracePt t="108193" x="6769100" y="4425950"/>
          <p14:tracePt t="108209" x="6737350" y="4514850"/>
          <p14:tracePt t="108226" x="6686550" y="4616450"/>
          <p14:tracePt t="108243" x="6629400" y="4724400"/>
          <p14:tracePt t="108260" x="6540500" y="4845050"/>
          <p14:tracePt t="108276" x="6413500" y="4965700"/>
          <p14:tracePt t="108292" x="6286500" y="5054600"/>
          <p14:tracePt t="108309" x="6140450" y="5130800"/>
          <p14:tracePt t="108327" x="5937250" y="5238750"/>
          <p14:tracePt t="108343" x="5829300" y="5302250"/>
          <p14:tracePt t="108359" x="5721350" y="5365750"/>
          <p14:tracePt t="108376" x="5626100" y="5422900"/>
          <p14:tracePt t="108394" x="5505450" y="5467350"/>
          <p14:tracePt t="108409" x="5410200" y="5505450"/>
          <p14:tracePt t="108426" x="5346700" y="5530850"/>
          <p14:tracePt t="108443" x="5314950" y="5556250"/>
          <p14:tracePt t="108460" x="5295900" y="5575300"/>
          <p14:tracePt t="108478" x="5289550" y="5581650"/>
          <p14:tracePt t="108559" x="5308600" y="5581650"/>
          <p14:tracePt t="108567" x="5346700" y="5562600"/>
          <p14:tracePt t="108576" x="5372100" y="5556250"/>
          <p14:tracePt t="108593" x="5435600" y="5530850"/>
          <p14:tracePt t="108610" x="5518150" y="5467350"/>
          <p14:tracePt t="108627" x="5619750" y="5391150"/>
          <p14:tracePt t="108643" x="5734050" y="5270500"/>
          <p14:tracePt t="108660" x="5861050" y="5156200"/>
          <p14:tracePt t="108676" x="6057900" y="4991100"/>
          <p14:tracePt t="108694" x="6203950" y="4857750"/>
          <p14:tracePt t="108694" x="6261100" y="4794250"/>
          <p14:tracePt t="108710" x="6324600" y="4705350"/>
          <p14:tracePt t="108711" x="6350000" y="4654550"/>
          <p14:tracePt t="108726" x="6400800" y="4552950"/>
          <p14:tracePt t="108743" x="6445250" y="4457700"/>
          <p14:tracePt t="108761" x="6470650" y="4400550"/>
          <p14:tracePt t="108776" x="6496050" y="4343400"/>
          <p14:tracePt t="108793" x="6521450" y="4292600"/>
          <p14:tracePt t="108810" x="6534150" y="4267200"/>
          <p14:tracePt t="108827" x="6546850" y="4229100"/>
          <p14:tracePt t="108843" x="6553200" y="4210050"/>
          <p14:tracePt t="108860" x="6553200" y="4197350"/>
          <p14:tracePt t="108876" x="6559550" y="4184650"/>
          <p14:tracePt t="108895" x="6559550" y="4178300"/>
          <p14:tracePt t="109055" x="6559550" y="4197350"/>
          <p14:tracePt t="109062" x="6559550" y="4216400"/>
          <p14:tracePt t="109071" x="6572250" y="4241800"/>
          <p14:tracePt t="109079" x="6572250" y="4254500"/>
          <p14:tracePt t="109093" x="6572250" y="4286250"/>
          <p14:tracePt t="109110" x="6584950" y="4343400"/>
          <p14:tracePt t="109111" x="6584950" y="4375150"/>
          <p14:tracePt t="109127" x="6584950" y="4413250"/>
          <p14:tracePt t="109143" x="6584950" y="4464050"/>
          <p14:tracePt t="109160" x="6584950" y="4540250"/>
          <p14:tracePt t="109177" x="6584950" y="4610100"/>
          <p14:tracePt t="109194" x="6584950" y="4699000"/>
          <p14:tracePt t="109210" x="6559550" y="4781550"/>
          <p14:tracePt t="109227" x="6527800" y="4864100"/>
          <p14:tracePt t="109243" x="6464300" y="4946650"/>
          <p14:tracePt t="109261" x="6394450" y="5041900"/>
          <p14:tracePt t="109277" x="6305550" y="5168900"/>
          <p14:tracePt t="109293" x="6210300" y="5308600"/>
          <p14:tracePt t="109310" x="6083300" y="5454650"/>
          <p14:tracePt t="109328" x="5994400" y="5511800"/>
          <p14:tracePt t="109344" x="5905500" y="5568950"/>
          <p14:tracePt t="109360" x="5854700" y="5594350"/>
          <p14:tracePt t="109377" x="5816600" y="5613400"/>
          <p14:tracePt t="109394" x="5791200" y="5619750"/>
          <p14:tracePt t="109640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33041" y="1480354"/>
            <a:ext cx="9578113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입력으로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season(summer, winter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값을 가진다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과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temperature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를 받는다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먼저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season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을 구분하고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summer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일 때 </a:t>
            </a: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termperature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30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도 이상이면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hot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이라고 출력하고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20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도부터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29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도이하일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때는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warm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이라고 출력하다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 19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도 이하이면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cool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이라고 출력한다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winter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일 때는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temperature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도 이상이면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warm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이라고 출력하고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9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도 이하이면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cold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181" y="572877"/>
            <a:ext cx="167065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</a:rPr>
              <a:t>[</a:t>
            </a:r>
            <a:r>
              <a:rPr lang="ko-KR" altLang="en-US" sz="2400">
                <a:latin typeface="Arial" panose="020B0604020202020204" pitchFamily="34" charset="0"/>
              </a:rPr>
              <a:t>연습문제</a:t>
            </a:r>
            <a:r>
              <a:rPr lang="en-US" altLang="ko-KR" sz="2400">
                <a:latin typeface="Arial" panose="020B0604020202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5861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00"/>
    </mc:Choice>
    <mc:Fallback xmlns="">
      <p:transition spd="slow" advTm="58000"/>
    </mc:Fallback>
  </mc:AlternateContent>
  <p:extLst>
    <p:ext uri="{3A86A75C-4F4B-4683-9AE1-C65F6400EC91}">
      <p14:laserTraceLst xmlns:p14="http://schemas.microsoft.com/office/powerpoint/2010/main">
        <p14:tracePtLst>
          <p14:tracePt t="7721" x="3441700" y="2076450"/>
          <p14:tracePt t="7826" x="3435350" y="2076450"/>
          <p14:tracePt t="7833" x="3422650" y="2076450"/>
          <p14:tracePt t="7841" x="3390900" y="2076450"/>
          <p14:tracePt t="7851" x="3365500" y="2082800"/>
          <p14:tracePt t="7867" x="3282950" y="2082800"/>
          <p14:tracePt t="7884" x="3200400" y="2082800"/>
          <p14:tracePt t="7901" x="3130550" y="2082800"/>
          <p14:tracePt t="7917" x="3067050" y="2082800"/>
          <p14:tracePt t="7934" x="3016250" y="2076450"/>
          <p14:tracePt t="7950" x="2965450" y="2063750"/>
          <p14:tracePt t="7976" x="2876550" y="2051050"/>
          <p14:tracePt t="7984" x="2844800" y="2038350"/>
          <p14:tracePt t="8001" x="2794000" y="2019300"/>
          <p14:tracePt t="8002" x="2774950" y="2012950"/>
          <p14:tracePt t="8017" x="2755900" y="2006600"/>
          <p14:tracePt t="8034" x="2755900" y="2000250"/>
          <p14:tracePt t="8052" x="2743200" y="1974850"/>
          <p14:tracePt t="8067" x="2730500" y="1930400"/>
          <p14:tracePt t="8084" x="2717800" y="1892300"/>
          <p14:tracePt t="8101" x="2717800" y="1866900"/>
          <p14:tracePt t="8117" x="2724150" y="1822450"/>
          <p14:tracePt t="8134" x="2768600" y="1765300"/>
          <p14:tracePt t="8151" x="2832100" y="1708150"/>
          <p14:tracePt t="8168" x="2908300" y="1651000"/>
          <p14:tracePt t="8184" x="2990850" y="1587500"/>
          <p14:tracePt t="8201" x="3079750" y="1530350"/>
          <p14:tracePt t="8217" x="3321050" y="1498600"/>
          <p14:tracePt t="8235" x="3575050" y="1498600"/>
          <p14:tracePt t="8251" x="3759200" y="1504950"/>
          <p14:tracePt t="8267" x="3886200" y="1568450"/>
          <p14:tracePt t="8285" x="3956050" y="1619250"/>
          <p14:tracePt t="8302" x="3987800" y="1682750"/>
          <p14:tracePt t="8317" x="4000500" y="1739900"/>
          <p14:tracePt t="8334" x="4000500" y="1790700"/>
          <p14:tracePt t="8351" x="4000500" y="1847850"/>
          <p14:tracePt t="8369" x="4000500" y="1892300"/>
          <p14:tracePt t="8369" x="3994150" y="1924050"/>
          <p14:tracePt t="8384" x="3987800" y="1962150"/>
          <p14:tracePt t="8401" x="3956050" y="2044700"/>
          <p14:tracePt t="8418" x="3905250" y="2114550"/>
          <p14:tracePt t="8435" x="3841750" y="2165350"/>
          <p14:tracePt t="8451" x="3790950" y="2209800"/>
          <p14:tracePt t="8467" x="3765550" y="2228850"/>
          <p14:tracePt t="8484" x="3759200" y="2235200"/>
          <p14:tracePt t="8538" x="3759200" y="2241550"/>
          <p14:tracePt t="8546" x="3778250" y="2254250"/>
          <p14:tracePt t="8553" x="3848100" y="2266950"/>
          <p14:tracePt t="8569" x="3956050" y="2279650"/>
          <p14:tracePt t="8585" x="4375150" y="2279650"/>
          <p14:tracePt t="8601" x="5346700" y="2279650"/>
          <p14:tracePt t="8618" x="6146800" y="2279650"/>
          <p14:tracePt t="8635" x="6934200" y="2279650"/>
          <p14:tracePt t="8651" x="7581900" y="2279650"/>
          <p14:tracePt t="8668" x="8147050" y="2279650"/>
          <p14:tracePt t="8684" x="8667750" y="2286000"/>
          <p14:tracePt t="8702" x="9067800" y="2305050"/>
          <p14:tracePt t="8718" x="9334500" y="2305050"/>
          <p14:tracePt t="8735" x="9499600" y="2305050"/>
          <p14:tracePt t="8751" x="9575800" y="2305050"/>
          <p14:tracePt t="8769" x="9582150" y="2305050"/>
          <p14:tracePt t="8784" x="9588500" y="2305050"/>
          <p14:tracePt t="8802" x="9588500" y="2298700"/>
          <p14:tracePt t="8818" x="9594850" y="2292350"/>
          <p14:tracePt t="8858" x="9594850" y="2286000"/>
          <p14:tracePt t="8866" x="9594850" y="2273300"/>
          <p14:tracePt t="8874" x="9594850" y="2260600"/>
          <p14:tracePt t="8884" x="9594850" y="2241550"/>
          <p14:tracePt t="8902" x="9594850" y="2203450"/>
          <p14:tracePt t="8918" x="9563100" y="2165350"/>
          <p14:tracePt t="8934" x="9556750" y="2165350"/>
          <p14:tracePt t="8951" x="9544050" y="2159000"/>
          <p14:tracePt t="8969" x="9537700" y="2159000"/>
          <p14:tracePt t="9002" x="9531350" y="2159000"/>
          <p14:tracePt t="9025" x="9525000" y="2159000"/>
          <p14:tracePt t="9033" x="9518650" y="2159000"/>
          <p14:tracePt t="9041" x="9499600" y="2159000"/>
          <p14:tracePt t="9051" x="9467850" y="2165350"/>
          <p14:tracePt t="9068" x="9398000" y="2184400"/>
          <p14:tracePt t="9085" x="9321800" y="2190750"/>
          <p14:tracePt t="9102" x="9251950" y="2190750"/>
          <p14:tracePt t="9118" x="9188450" y="2190750"/>
          <p14:tracePt t="9135" x="9124950" y="2190750"/>
          <p14:tracePt t="9151" x="9055100" y="2190750"/>
          <p14:tracePt t="9170" x="8966200" y="2190750"/>
          <p14:tracePt t="9185" x="8934450" y="2178050"/>
          <p14:tracePt t="9185" x="8890000" y="2171700"/>
          <p14:tracePt t="9202" x="8782050" y="2133600"/>
          <p14:tracePt t="9218" x="8686800" y="2108200"/>
          <p14:tracePt t="9235" x="8585200" y="2057400"/>
          <p14:tracePt t="9252" x="8496300" y="2019300"/>
          <p14:tracePt t="9268" x="8439150" y="1981200"/>
          <p14:tracePt t="9285" x="8413750" y="1974850"/>
          <p14:tracePt t="9303" x="8407400" y="1968500"/>
          <p14:tracePt t="9318" x="8401050" y="1930400"/>
          <p14:tracePt t="9335" x="8388350" y="1885950"/>
          <p14:tracePt t="9352" x="8382000" y="1841500"/>
          <p14:tracePt t="9370" x="8369300" y="1758950"/>
          <p14:tracePt t="9385" x="8369300" y="1701800"/>
          <p14:tracePt t="9402" x="8375650" y="1657350"/>
          <p14:tracePt t="9419" x="8426450" y="1593850"/>
          <p14:tracePt t="9436" x="8502650" y="1536700"/>
          <p14:tracePt t="9452" x="8597900" y="1479550"/>
          <p14:tracePt t="9469" x="8718550" y="1435100"/>
          <p14:tracePt t="9485" x="8902700" y="1416050"/>
          <p14:tracePt t="9503" x="9182100" y="1390650"/>
          <p14:tracePt t="9518" x="9436100" y="1390650"/>
          <p14:tracePt t="9535" x="9664700" y="1390650"/>
          <p14:tracePt t="9552" x="9798050" y="1390650"/>
          <p14:tracePt t="9570" x="9918700" y="1435100"/>
          <p14:tracePt t="9585" x="9975850" y="1485900"/>
          <p14:tracePt t="9602" x="10033000" y="1555750"/>
          <p14:tracePt t="9619" x="10096500" y="1619250"/>
          <p14:tracePt t="9636" x="10147300" y="1663700"/>
          <p14:tracePt t="9652" x="10172700" y="1695450"/>
          <p14:tracePt t="9669" x="10185400" y="1727200"/>
          <p14:tracePt t="9686" x="10185400" y="1765300"/>
          <p14:tracePt t="9703" x="10185400" y="1816100"/>
          <p14:tracePt t="9719" x="10185400" y="1885950"/>
          <p14:tracePt t="9736" x="10179050" y="1936750"/>
          <p14:tracePt t="9752" x="10160000" y="1993900"/>
          <p14:tracePt t="9770" x="10115550" y="2057400"/>
          <p14:tracePt t="9786" x="10083800" y="2082800"/>
          <p14:tracePt t="9802" x="10026650" y="2127250"/>
          <p14:tracePt t="9819" x="9975850" y="2159000"/>
          <p14:tracePt t="9837" x="9925050" y="2197100"/>
          <p14:tracePt t="9852" x="9880600" y="2216150"/>
          <p14:tracePt t="9869" x="9817100" y="2235200"/>
          <p14:tracePt t="9886" x="9709150" y="2241550"/>
          <p14:tracePt t="9903" x="9601200" y="2260600"/>
          <p14:tracePt t="9919" x="9518650" y="2273300"/>
          <p14:tracePt t="9936" x="9442450" y="2279650"/>
          <p14:tracePt t="9953" x="9372600" y="2286000"/>
          <p14:tracePt t="9953" x="9340850" y="2286000"/>
          <p14:tracePt t="9970" x="9271000" y="2286000"/>
          <p14:tracePt t="9986" x="9182100" y="2286000"/>
          <p14:tracePt t="10003" x="9080500" y="2286000"/>
          <p14:tracePt t="10019" x="8978900" y="2286000"/>
          <p14:tracePt t="10036" x="8934450" y="2286000"/>
          <p14:tracePt t="10053" x="8928100" y="2286000"/>
          <p14:tracePt t="10090" x="8921750" y="2286000"/>
          <p14:tracePt t="10097" x="8896350" y="2286000"/>
          <p14:tracePt t="10105" x="8870950" y="2279650"/>
          <p14:tracePt t="10119" x="8832850" y="2254250"/>
          <p14:tracePt t="10136" x="8782050" y="2228850"/>
          <p14:tracePt t="10153" x="8775700" y="2222500"/>
          <p14:tracePt t="10170" x="8769350" y="2222500"/>
          <p14:tracePt t="10186" x="8763000" y="2216150"/>
          <p14:tracePt t="10203" x="8731250" y="2178050"/>
          <p14:tracePt t="10220" x="8693150" y="2152650"/>
          <p14:tracePt t="10236" x="8655050" y="2114550"/>
          <p14:tracePt t="10253" x="8623300" y="2089150"/>
          <p14:tracePt t="10269" x="8610600" y="2057400"/>
          <p14:tracePt t="10286" x="8585200" y="2025650"/>
          <p14:tracePt t="10304" x="8572500" y="1987550"/>
          <p14:tracePt t="10319" x="8566150" y="1968500"/>
          <p14:tracePt t="10336" x="8566150" y="1930400"/>
          <p14:tracePt t="10353" x="8553450" y="1905000"/>
          <p14:tracePt t="10371" x="8553450" y="1822450"/>
          <p14:tracePt t="10386" x="8566150" y="1758950"/>
          <p14:tracePt t="10403" x="8591550" y="1663700"/>
          <p14:tracePt t="10420" x="8636000" y="1612900"/>
          <p14:tracePt t="10437" x="8686800" y="1543050"/>
          <p14:tracePt t="10453" x="8743950" y="1517650"/>
          <p14:tracePt t="10469" x="8839200" y="1479550"/>
          <p14:tracePt t="10486" x="8940800" y="1447800"/>
          <p14:tracePt t="10504" x="9042400" y="1435100"/>
          <p14:tracePt t="10519" x="9131300" y="1422400"/>
          <p14:tracePt t="10536" x="9232900" y="1416050"/>
          <p14:tracePt t="10538" x="9302750" y="1416050"/>
          <p14:tracePt t="10553" x="9378950" y="1416050"/>
          <p14:tracePt t="10571" x="9753600" y="1504950"/>
          <p14:tracePt t="10586" x="9886950" y="1555750"/>
          <p14:tracePt t="10603" x="9963150" y="1581150"/>
          <p14:tracePt t="10620" x="9969500" y="1587500"/>
          <p14:tracePt t="10637" x="9975850" y="1619250"/>
          <p14:tracePt t="10653" x="9975850" y="1670050"/>
          <p14:tracePt t="10670" x="9988550" y="1720850"/>
          <p14:tracePt t="10686" x="10001250" y="1784350"/>
          <p14:tracePt t="10704" x="10007600" y="1816100"/>
          <p14:tracePt t="10720" x="10007600" y="1847850"/>
          <p14:tracePt t="10736" x="10007600" y="1873250"/>
          <p14:tracePt t="10753" x="10007600" y="1905000"/>
          <p14:tracePt t="10754" x="10007600" y="1917700"/>
          <p14:tracePt t="10770" x="10007600" y="1943100"/>
          <p14:tracePt t="10786" x="10001250" y="1987550"/>
          <p14:tracePt t="10803" x="9982200" y="2038350"/>
          <p14:tracePt t="10820" x="9963150" y="2082800"/>
          <p14:tracePt t="10837" x="9931400" y="2120900"/>
          <p14:tracePt t="10853" x="9912350" y="2152650"/>
          <p14:tracePt t="10870" x="9880600" y="2190750"/>
          <p14:tracePt t="10886" x="9867900" y="2209800"/>
          <p14:tracePt t="10904" x="9861550" y="2216150"/>
          <p14:tracePt t="10920" x="9861550" y="2222500"/>
          <p14:tracePt t="10936" x="9855200" y="2222500"/>
          <p14:tracePt t="10955" x="9848850" y="2228850"/>
          <p14:tracePt t="11026" x="9842500" y="2235200"/>
          <p14:tracePt t="11033" x="9829800" y="2241550"/>
          <p14:tracePt t="11041" x="9823450" y="2241550"/>
          <p14:tracePt t="11053" x="9817100" y="2247900"/>
          <p14:tracePt t="11070" x="9798050" y="2254250"/>
          <p14:tracePt t="11087" x="9766300" y="2254250"/>
          <p14:tracePt t="11104" x="9702800" y="2273300"/>
          <p14:tracePt t="11120" x="9626600" y="2279650"/>
          <p14:tracePt t="11137" x="9550400" y="2292350"/>
          <p14:tracePt t="11138" x="9505950" y="2298700"/>
          <p14:tracePt t="11153" x="9391650" y="2305050"/>
          <p14:tracePt t="11171" x="9239250" y="2317750"/>
          <p14:tracePt t="11187" x="8991600" y="2324100"/>
          <p14:tracePt t="11203" x="8743950" y="2336800"/>
          <p14:tracePt t="11220" x="8489950" y="2336800"/>
          <p14:tracePt t="11238" x="8229600" y="2343150"/>
          <p14:tracePt t="11254" x="7931150" y="2343150"/>
          <p14:tracePt t="11270" x="7607300" y="2343150"/>
          <p14:tracePt t="11287" x="7200900" y="2343150"/>
          <p14:tracePt t="11304" x="6750050" y="2343150"/>
          <p14:tracePt t="11320" x="6337300" y="2343150"/>
          <p14:tracePt t="11337" x="6026150" y="2343150"/>
          <p14:tracePt t="11338" x="5899150" y="2343150"/>
          <p14:tracePt t="11354" x="5651500" y="2355850"/>
          <p14:tracePt t="11372" x="5416550" y="2374900"/>
          <p14:tracePt t="11387" x="5175250" y="2374900"/>
          <p14:tracePt t="11404" x="4933950" y="2374900"/>
          <p14:tracePt t="11420" x="4756150" y="2381250"/>
          <p14:tracePt t="11438" x="4629150" y="2381250"/>
          <p14:tracePt t="11454" x="4533900" y="2381250"/>
          <p14:tracePt t="11471" x="4445000" y="2393950"/>
          <p14:tracePt t="11487" x="4381500" y="2393950"/>
          <p14:tracePt t="11505" x="4337050" y="2393950"/>
          <p14:tracePt t="11520" x="4286250" y="2393950"/>
          <p14:tracePt t="11538" x="4165600" y="2362200"/>
          <p14:tracePt t="11554" x="4070350" y="2330450"/>
          <p14:tracePt t="11571" x="3994150" y="2311400"/>
          <p14:tracePt t="11587" x="3898900" y="2273300"/>
          <p14:tracePt t="11604" x="3816350" y="2235200"/>
          <p14:tracePt t="11620" x="3721100" y="2203450"/>
          <p14:tracePt t="11638" x="3632200" y="2171700"/>
          <p14:tracePt t="11654" x="3549650" y="2152650"/>
          <p14:tracePt t="11671" x="3492500" y="2139950"/>
          <p14:tracePt t="11687" x="3454400" y="2120900"/>
          <p14:tracePt t="11705" x="3448050" y="2114550"/>
          <p14:tracePt t="11721" x="3441700" y="2114550"/>
          <p14:tracePt t="11738" x="3435350" y="2108200"/>
          <p14:tracePt t="11754" x="3435350" y="2101850"/>
          <p14:tracePt t="11882" x="3429000" y="2101850"/>
          <p14:tracePt t="11890" x="3422650" y="2101850"/>
          <p14:tracePt t="11897" x="3416300" y="2101850"/>
          <p14:tracePt t="11906" x="3409950" y="2101850"/>
          <p14:tracePt t="11921" x="3397250" y="2101850"/>
          <p14:tracePt t="11937" x="3371850" y="2101850"/>
          <p14:tracePt t="11955" x="3365500" y="2108200"/>
          <p14:tracePt t="11971" x="3359150" y="2108200"/>
          <p14:tracePt t="11987" x="3352800" y="2108200"/>
          <p14:tracePt t="12005" x="3346450" y="2108200"/>
          <p14:tracePt t="12022" x="3333750" y="2108200"/>
          <p14:tracePt t="12038" x="3321050" y="2108200"/>
          <p14:tracePt t="12162" x="3327400" y="2108200"/>
          <p14:tracePt t="12170" x="3359150" y="2108200"/>
          <p14:tracePt t="12178" x="3403600" y="2108200"/>
          <p14:tracePt t="12188" x="3448050" y="2108200"/>
          <p14:tracePt t="12204" x="3587750" y="2108200"/>
          <p14:tracePt t="12221" x="3714750" y="2108200"/>
          <p14:tracePt t="12239" x="3803650" y="2108200"/>
          <p14:tracePt t="12254" x="3822700" y="2108200"/>
          <p14:tracePt t="12298" x="3829050" y="2108200"/>
          <p14:tracePt t="12306" x="3841750" y="2108200"/>
          <p14:tracePt t="12314" x="3867150" y="2108200"/>
          <p14:tracePt t="12322" x="3917950" y="2114550"/>
          <p14:tracePt t="12338" x="4025900" y="2114550"/>
          <p14:tracePt t="12355" x="4108450" y="2114550"/>
          <p14:tracePt t="12371" x="4127500" y="2114550"/>
          <p14:tracePt t="12594" x="4108450" y="2114550"/>
          <p14:tracePt t="12602" x="4095750" y="2108200"/>
          <p14:tracePt t="12610" x="4089400" y="2108200"/>
          <p14:tracePt t="12874" x="4108450" y="2108200"/>
          <p14:tracePt t="12882" x="4121150" y="2108200"/>
          <p14:tracePt t="12890" x="4140200" y="2108200"/>
          <p14:tracePt t="12905" x="4165600" y="2108200"/>
          <p14:tracePt t="12922" x="4273550" y="2108200"/>
          <p14:tracePt t="12938" x="4387850" y="2108200"/>
          <p14:tracePt t="12956" x="4489450" y="2108200"/>
          <p14:tracePt t="12972" x="4591050" y="2108200"/>
          <p14:tracePt t="12988" x="4686300" y="2108200"/>
          <p14:tracePt t="13005" x="4749800" y="2108200"/>
          <p14:tracePt t="13023" x="4768850" y="2108200"/>
          <p14:tracePt t="13038" x="4775200" y="2108200"/>
          <p14:tracePt t="13056" x="4781550" y="2101850"/>
          <p14:tracePt t="13072" x="4787900" y="2101850"/>
          <p14:tracePt t="13122" x="4794250" y="2101850"/>
          <p14:tracePt t="13138" x="4806950" y="2101850"/>
          <p14:tracePt t="13146" x="4826000" y="2101850"/>
          <p14:tracePt t="13156" x="4851400" y="2101850"/>
          <p14:tracePt t="13172" x="4895850" y="2101850"/>
          <p14:tracePt t="13189" x="4908550" y="2101850"/>
          <p14:tracePt t="13418" x="4921250" y="2095500"/>
          <p14:tracePt t="13426" x="4927600" y="2089150"/>
          <p14:tracePt t="13434" x="4940300" y="2082800"/>
          <p14:tracePt t="13442" x="4965700" y="2070100"/>
          <p14:tracePt t="13456" x="5003800" y="2063750"/>
          <p14:tracePt t="13472" x="5080000" y="2057400"/>
          <p14:tracePt t="13490" x="5143500" y="2044700"/>
          <p14:tracePt t="13505" x="5149850" y="2044700"/>
          <p14:tracePt t="14250" x="5162550" y="2044700"/>
          <p14:tracePt t="14258" x="5219700" y="2044700"/>
          <p14:tracePt t="14266" x="5308600" y="2051050"/>
          <p14:tracePt t="14274" x="5416550" y="2063750"/>
          <p14:tracePt t="14290" x="5524500" y="2076450"/>
          <p14:tracePt t="14290" x="5626100" y="2082800"/>
          <p14:tracePt t="14306" x="5816600" y="2089150"/>
          <p14:tracePt t="14324" x="5937250" y="2089150"/>
          <p14:tracePt t="14340" x="5975350" y="2089150"/>
          <p14:tracePt t="14834" x="5994400" y="2089150"/>
          <p14:tracePt t="14842" x="6026150" y="2089150"/>
          <p14:tracePt t="14850" x="6051550" y="2089150"/>
          <p14:tracePt t="14858" x="6096000" y="2089150"/>
          <p14:tracePt t="14874" x="6178550" y="2089150"/>
          <p14:tracePt t="14891" x="6261100" y="2089150"/>
          <p14:tracePt t="14907" x="6330950" y="2089150"/>
          <p14:tracePt t="14924" x="6375400" y="2089150"/>
          <p14:tracePt t="14941" x="6426200" y="2089150"/>
          <p14:tracePt t="14957" x="6502400" y="2089150"/>
          <p14:tracePt t="14976" x="6623050" y="2089150"/>
          <p14:tracePt t="14991" x="6762750" y="2089150"/>
          <p14:tracePt t="15007" x="6896100" y="2089150"/>
          <p14:tracePt t="15024" x="6991350" y="2089150"/>
          <p14:tracePt t="15041" x="7016750" y="2089150"/>
          <p14:tracePt t="15274" x="7029450" y="2089150"/>
          <p14:tracePt t="15282" x="7054850" y="2089150"/>
          <p14:tracePt t="15291" x="7092950" y="2089150"/>
          <p14:tracePt t="15307" x="7258050" y="2089150"/>
          <p14:tracePt t="15324" x="7569200" y="2133600"/>
          <p14:tracePt t="15341" x="7893050" y="2178050"/>
          <p14:tracePt t="15358" x="8121650" y="2178050"/>
          <p14:tracePt t="15374" x="8216900" y="2178050"/>
          <p14:tracePt t="15391" x="8223250" y="2178050"/>
          <p14:tracePt t="15507" x="8229600" y="2178050"/>
          <p14:tracePt t="15514" x="8248650" y="2178050"/>
          <p14:tracePt t="15524" x="8293100" y="2184400"/>
          <p14:tracePt t="15541" x="8439150" y="2197100"/>
          <p14:tracePt t="15558" x="8578850" y="2197100"/>
          <p14:tracePt t="15575" x="8629650" y="2197100"/>
          <p14:tracePt t="15667" x="8623300" y="2197100"/>
          <p14:tracePt t="15674" x="8616950" y="2197100"/>
          <p14:tracePt t="15682" x="8604250" y="2197100"/>
          <p14:tracePt t="15691" x="8591550" y="2197100"/>
          <p14:tracePt t="15708" x="8572500" y="2197100"/>
          <p14:tracePt t="15779" x="8566150" y="2190750"/>
          <p14:tracePt t="15786" x="8559800" y="2178050"/>
          <p14:tracePt t="15811" x="8559800" y="2171700"/>
          <p14:tracePt t="15826" x="8559800" y="2165350"/>
          <p14:tracePt t="15851" x="8559800" y="2159000"/>
          <p14:tracePt t="15858" x="8559800" y="2152650"/>
          <p14:tracePt t="15874" x="8559800" y="2146300"/>
          <p14:tracePt t="15931" x="8566150" y="2146300"/>
          <p14:tracePt t="15939" x="8591550" y="2139950"/>
          <p14:tracePt t="15946" x="8648700" y="2127250"/>
          <p14:tracePt t="15958" x="8712200" y="2127250"/>
          <p14:tracePt t="15975" x="8959850" y="2127250"/>
          <p14:tracePt t="15992" x="9271000" y="2127250"/>
          <p14:tracePt t="16009" x="9569450" y="2127250"/>
          <p14:tracePt t="16025" x="9728200" y="2114550"/>
          <p14:tracePt t="16041" x="9817100" y="2108200"/>
          <p14:tracePt t="16058" x="9836150" y="2108200"/>
          <p14:tracePt t="16076" x="9848850" y="2101850"/>
          <p14:tracePt t="16091" x="9893300" y="2101850"/>
          <p14:tracePt t="16108" x="9963150" y="2114550"/>
          <p14:tracePt t="16125" x="10039350" y="2114550"/>
          <p14:tracePt t="16142" x="10083800" y="2114550"/>
          <p14:tracePt t="16158" x="10102850" y="2114550"/>
          <p14:tracePt t="16175" x="10109200" y="2114550"/>
          <p14:tracePt t="16192" x="10121900" y="2108200"/>
          <p14:tracePt t="16210" x="10121900" y="2101850"/>
          <p14:tracePt t="16251" x="10128250" y="2089150"/>
          <p14:tracePt t="16698" x="10102850" y="2089150"/>
          <p14:tracePt t="16706" x="10058400" y="2095500"/>
          <p14:tracePt t="16714" x="9994900" y="2101850"/>
          <p14:tracePt t="16725" x="9925050" y="2114550"/>
          <p14:tracePt t="16742" x="9728200" y="2146300"/>
          <p14:tracePt t="16759" x="9442450" y="2190750"/>
          <p14:tracePt t="16777" x="9067800" y="2235200"/>
          <p14:tracePt t="16792" x="8597900" y="2305050"/>
          <p14:tracePt t="16809" x="8013700" y="2368550"/>
          <p14:tracePt t="16825" x="7308850" y="2368550"/>
          <p14:tracePt t="16826" x="6940550" y="2368550"/>
          <p14:tracePt t="16843" x="6210300" y="2368550"/>
          <p14:tracePt t="16859" x="5734050" y="2368550"/>
          <p14:tracePt t="16875" x="5461000" y="2368550"/>
          <p14:tracePt t="16892" x="5340350" y="2368550"/>
          <p14:tracePt t="16910" x="5245100" y="2387600"/>
          <p14:tracePt t="16926" x="5168900" y="2393950"/>
          <p14:tracePt t="16943" x="5099050" y="2413000"/>
          <p14:tracePt t="16959" x="4997450" y="2419350"/>
          <p14:tracePt t="16977" x="4908550" y="2444750"/>
          <p14:tracePt t="16993" x="4838700" y="2470150"/>
          <p14:tracePt t="17009" x="4794250" y="2489200"/>
          <p14:tracePt t="17026" x="4743450" y="2495550"/>
          <p14:tracePt t="17044" x="4673600" y="2508250"/>
          <p14:tracePt t="17059" x="4591050" y="2520950"/>
          <p14:tracePt t="17076" x="4489450" y="2533650"/>
          <p14:tracePt t="17092" x="4349750" y="2546350"/>
          <p14:tracePt t="17110" x="4203700" y="2552700"/>
          <p14:tracePt t="17126" x="3987800" y="2552700"/>
          <p14:tracePt t="17142" x="3721100" y="2552700"/>
          <p14:tracePt t="17159" x="3422650" y="2552700"/>
          <p14:tracePt t="17177" x="3194050" y="2552700"/>
          <p14:tracePt t="17193" x="3079750" y="2565400"/>
          <p14:tracePt t="17209" x="3003550" y="2578100"/>
          <p14:tracePt t="17226" x="2952750" y="2584450"/>
          <p14:tracePt t="17227" x="2933700" y="2584450"/>
          <p14:tracePt t="17244" x="2889250" y="2590800"/>
          <p14:tracePt t="17259" x="2838450" y="2597150"/>
          <p14:tracePt t="17276" x="2755900" y="2597150"/>
          <p14:tracePt t="17293" x="2654300" y="2603500"/>
          <p14:tracePt t="17310" x="2584450" y="2603500"/>
          <p14:tracePt t="17326" x="2565400" y="2609850"/>
          <p14:tracePt t="17343" x="2546350" y="2616200"/>
          <p14:tracePt t="17359" x="2533650" y="2616200"/>
          <p14:tracePt t="17377" x="2520950" y="2616200"/>
          <p14:tracePt t="17393" x="2489200" y="2616200"/>
          <p14:tracePt t="17409" x="2451100" y="2616200"/>
          <p14:tracePt t="17426" x="2432050" y="2616200"/>
          <p14:tracePt t="17491" x="2425700" y="2622550"/>
          <p14:tracePt t="17498" x="2419350" y="2622550"/>
          <p14:tracePt t="17506" x="2413000" y="2628900"/>
          <p14:tracePt t="17514" x="2400300" y="2628900"/>
          <p14:tracePt t="17526" x="2393950" y="2628900"/>
          <p14:tracePt t="17543" x="2381250" y="2628900"/>
          <p14:tracePt t="17559" x="2381250" y="2635250"/>
          <p14:tracePt t="17659" x="2374900" y="2635250"/>
          <p14:tracePt t="18243" x="2368550" y="2635250"/>
          <p14:tracePt t="18250" x="2336800" y="2647950"/>
          <p14:tracePt t="18260" x="2311400" y="2647950"/>
          <p14:tracePt t="18277" x="2266950" y="2654300"/>
          <p14:tracePt t="18294" x="2222500" y="2667000"/>
          <p14:tracePt t="18311" x="2203450" y="2673350"/>
          <p14:tracePt t="18327" x="2184400" y="2673350"/>
          <p14:tracePt t="18344" x="2159000" y="2686050"/>
          <p14:tracePt t="18360" x="2127250" y="2692400"/>
          <p14:tracePt t="18378" x="2051050" y="2711450"/>
          <p14:tracePt t="18394" x="2012950" y="2724150"/>
          <p14:tracePt t="18411" x="1968500" y="2743200"/>
          <p14:tracePt t="18427" x="1955800" y="2755900"/>
          <p14:tracePt t="18445" x="1936750" y="2768600"/>
          <p14:tracePt t="18460" x="1905000" y="2794000"/>
          <p14:tracePt t="18477" x="1866900" y="2819400"/>
          <p14:tracePt t="18494" x="1841500" y="2851150"/>
          <p14:tracePt t="18511" x="1809750" y="2895600"/>
          <p14:tracePt t="18527" x="1790700" y="2933700"/>
          <p14:tracePt t="18544" x="1771650" y="2978150"/>
          <p14:tracePt t="18560" x="1758950" y="3009900"/>
          <p14:tracePt t="18578" x="1752600" y="3041650"/>
          <p14:tracePt t="18594" x="1739900" y="3048000"/>
          <p14:tracePt t="18611" x="1739900" y="3067050"/>
          <p14:tracePt t="18634" x="1739900" y="3073400"/>
          <p14:tracePt t="18644" x="1739900" y="3079750"/>
          <p14:tracePt t="18660" x="1739900" y="3086100"/>
          <p14:tracePt t="18677" x="1739900" y="3098800"/>
          <p14:tracePt t="18694" x="1739900" y="3105150"/>
          <p14:tracePt t="18711" x="1739900" y="3117850"/>
          <p14:tracePt t="18727" x="1739900" y="3130550"/>
          <p14:tracePt t="18744" x="1739900" y="3136900"/>
          <p14:tracePt t="18761" x="1739900" y="3143250"/>
          <p14:tracePt t="19179" x="1739900" y="3149600"/>
          <p14:tracePt t="19187" x="1752600" y="3149600"/>
          <p14:tracePt t="19194" x="1758950" y="3149600"/>
          <p14:tracePt t="19211" x="1771650" y="3149600"/>
          <p14:tracePt t="19228" x="1790700" y="3149600"/>
          <p14:tracePt t="19244" x="1835150" y="3143250"/>
          <p14:tracePt t="19262" x="1905000" y="3143250"/>
          <p14:tracePt t="19278" x="1987550" y="3143250"/>
          <p14:tracePt t="19294" x="2057400" y="3143250"/>
          <p14:tracePt t="19311" x="2101850" y="3143250"/>
          <p14:tracePt t="19329" x="2127250" y="3143250"/>
          <p14:tracePt t="19344" x="2139950" y="3136900"/>
          <p14:tracePt t="19361" x="2159000" y="3130550"/>
          <p14:tracePt t="19379" x="2254250" y="3130550"/>
          <p14:tracePt t="19395" x="2362200" y="3130550"/>
          <p14:tracePt t="19411" x="2501900" y="3130550"/>
          <p14:tracePt t="19428" x="2597150" y="3130550"/>
          <p14:tracePt t="19445" x="2660650" y="3130550"/>
          <p14:tracePt t="19462" x="2673350" y="3130550"/>
          <p14:tracePt t="19478" x="2679700" y="3130550"/>
          <p14:tracePt t="19495" x="2686050" y="3130550"/>
          <p14:tracePt t="19511" x="2698750" y="3130550"/>
          <p14:tracePt t="19529" x="2724150" y="3130550"/>
          <p14:tracePt t="19545" x="2762250" y="3117850"/>
          <p14:tracePt t="19561" x="2787650" y="3117850"/>
          <p14:tracePt t="19578" x="2800350" y="3117850"/>
          <p14:tracePt t="19579" x="2806700" y="3111500"/>
          <p14:tracePt t="19596" x="2813050" y="3111500"/>
          <p14:tracePt t="19635" x="2819400" y="3111500"/>
          <p14:tracePt t="19763" x="2825750" y="3111500"/>
          <p14:tracePt t="19770" x="2844800" y="3111500"/>
          <p14:tracePt t="19778" x="2889250" y="3111500"/>
          <p14:tracePt t="19795" x="2952750" y="3111500"/>
          <p14:tracePt t="19812" x="3016250" y="3111500"/>
          <p14:tracePt t="19829" x="3060700" y="3111500"/>
          <p14:tracePt t="19845" x="3086100" y="3111500"/>
          <p14:tracePt t="19862" x="3092450" y="3111500"/>
          <p14:tracePt t="19878" x="3098800" y="3111500"/>
          <p14:tracePt t="19895" x="3111500" y="3111500"/>
          <p14:tracePt t="19913" x="3155950" y="3111500"/>
          <p14:tracePt t="19929" x="3238500" y="3111500"/>
          <p14:tracePt t="19945" x="3327400" y="3111500"/>
          <p14:tracePt t="19962" x="3397250" y="3111500"/>
          <p14:tracePt t="19980" x="3422650" y="3111500"/>
          <p14:tracePt t="19995" x="3441700" y="3111500"/>
          <p14:tracePt t="20012" x="3479800" y="3111500"/>
          <p14:tracePt t="20029" x="3536950" y="3111500"/>
          <p14:tracePt t="20046" x="3625850" y="3111500"/>
          <p14:tracePt t="20062" x="3714750" y="3111500"/>
          <p14:tracePt t="20079" x="3746500" y="3111500"/>
          <p14:tracePt t="20096" x="3752850" y="3111500"/>
          <p14:tracePt t="20123" x="3759200" y="3111500"/>
          <p14:tracePt t="20139" x="3765550" y="3111500"/>
          <p14:tracePt t="20147" x="3784600" y="3111500"/>
          <p14:tracePt t="20162" x="3797300" y="3111500"/>
          <p14:tracePt t="20180" x="3860800" y="3111500"/>
          <p14:tracePt t="20196" x="3879850" y="3105150"/>
          <p14:tracePt t="20212" x="3886200" y="3105150"/>
          <p14:tracePt t="20243" x="3892550" y="3105150"/>
          <p14:tracePt t="20259" x="3898900" y="3105150"/>
          <p14:tracePt t="20267" x="3905250" y="3105150"/>
          <p14:tracePt t="20279" x="3911600" y="3105150"/>
          <p14:tracePt t="20295" x="3930650" y="3098800"/>
          <p14:tracePt t="20313" x="3943350" y="3092450"/>
          <p14:tracePt t="20329" x="3949700" y="3092450"/>
          <p14:tracePt t="20346" x="3956050" y="3092450"/>
          <p14:tracePt t="20362" x="3975100" y="3092450"/>
          <p14:tracePt t="20380" x="4013200" y="3092450"/>
          <p14:tracePt t="20395" x="4038600" y="3098800"/>
          <p14:tracePt t="20412" x="4051300" y="3098800"/>
          <p14:tracePt t="20459" x="4057650" y="3098800"/>
          <p14:tracePt t="20467" x="4089400" y="3098800"/>
          <p14:tracePt t="20475" x="4127500" y="3098800"/>
          <p14:tracePt t="20483" x="4191000" y="3105150"/>
          <p14:tracePt t="20496" x="4248150" y="3111500"/>
          <p14:tracePt t="20512" x="4368800" y="3111500"/>
          <p14:tracePt t="20530" x="4445000" y="3111500"/>
          <p14:tracePt t="20546" x="4464050" y="3111500"/>
          <p14:tracePt t="20562" x="4470400" y="3111500"/>
          <p14:tracePt t="20611" x="4476750" y="3111500"/>
          <p14:tracePt t="20867" x="4483100" y="3111500"/>
          <p14:tracePt t="20875" x="4489450" y="3111500"/>
          <p14:tracePt t="20883" x="4495800" y="3111500"/>
          <p14:tracePt t="20896" x="4502150" y="3111500"/>
          <p14:tracePt t="20913" x="4508500" y="3111500"/>
          <p14:tracePt t="21131" x="4514850" y="3111500"/>
          <p14:tracePt t="21139" x="4533900" y="3111500"/>
          <p14:tracePt t="21146" x="4572000" y="3111500"/>
          <p14:tracePt t="21163" x="4667250" y="3111500"/>
          <p14:tracePt t="21179" x="4768850" y="3111500"/>
          <p14:tracePt t="21196" x="4851400" y="3111500"/>
          <p14:tracePt t="21214" x="4921250" y="3111500"/>
          <p14:tracePt t="21229" x="4946650" y="3111500"/>
          <p14:tracePt t="21283" x="4959350" y="3111500"/>
          <p14:tracePt t="21291" x="4965700" y="3111500"/>
          <p14:tracePt t="21299" x="4972050" y="3111500"/>
          <p14:tracePt t="21313" x="4978400" y="3111500"/>
          <p14:tracePt t="21330" x="4997450" y="3111500"/>
          <p14:tracePt t="21635" x="5016500" y="3111500"/>
          <p14:tracePt t="21644" x="5060950" y="3111500"/>
          <p14:tracePt t="21651" x="5130800" y="3111500"/>
          <p14:tracePt t="21663" x="5200650" y="3111500"/>
          <p14:tracePt t="21680" x="5327650" y="3111500"/>
          <p14:tracePt t="21697" x="5454650" y="3111500"/>
          <p14:tracePt t="21715" x="5518150" y="3105150"/>
          <p14:tracePt t="21730" x="5530850" y="3105150"/>
          <p14:tracePt t="21747" x="5568950" y="3098800"/>
          <p14:tracePt t="21764" x="5645150" y="3098800"/>
          <p14:tracePt t="21781" x="5746750" y="3098800"/>
          <p14:tracePt t="21797" x="5829300" y="3098800"/>
          <p14:tracePt t="21814" x="5873750" y="3098800"/>
          <p14:tracePt t="21830" x="5886450" y="3092450"/>
          <p14:tracePt t="21848" x="5892800" y="3092450"/>
          <p14:tracePt t="21863" x="5911850" y="3086100"/>
          <p14:tracePt t="21880" x="5981700" y="3086100"/>
          <p14:tracePt t="21897" x="6172200" y="3092450"/>
          <p14:tracePt t="21914" x="6451600" y="3124200"/>
          <p14:tracePt t="21930" x="6502400" y="3124200"/>
          <p14:tracePt t="21947" x="6546850" y="3124200"/>
          <p14:tracePt t="22228" x="6559550" y="3124200"/>
          <p14:tracePt t="22235" x="6578600" y="3124200"/>
          <p14:tracePt t="22243" x="6616700" y="3124200"/>
          <p14:tracePt t="22251" x="6661150" y="3124200"/>
          <p14:tracePt t="22264" x="6711950" y="3124200"/>
          <p14:tracePt t="22280" x="6788150" y="3124200"/>
          <p14:tracePt t="22298" x="6819900" y="3124200"/>
          <p14:tracePt t="22387" x="6826250" y="3124200"/>
          <p14:tracePt t="22395" x="6832600" y="3124200"/>
          <p14:tracePt t="22675" x="6851650" y="3124200"/>
          <p14:tracePt t="22683" x="6889750" y="3124200"/>
          <p14:tracePt t="22691" x="6927850" y="3124200"/>
          <p14:tracePt t="22699" x="6972300" y="3124200"/>
          <p14:tracePt t="22714" x="7010400" y="3124200"/>
          <p14:tracePt t="22731" x="7105650" y="3117850"/>
          <p14:tracePt t="22748" x="7181850" y="3117850"/>
          <p14:tracePt t="22764" x="7264400" y="3117850"/>
          <p14:tracePt t="22781" x="7346950" y="3117850"/>
          <p14:tracePt t="22798" x="7416800" y="3117850"/>
          <p14:tracePt t="22815" x="7473950" y="3117850"/>
          <p14:tracePt t="22831" x="7518400" y="3098800"/>
          <p14:tracePt t="22848" x="7550150" y="3098800"/>
          <p14:tracePt t="22865" x="7581900" y="3098800"/>
          <p14:tracePt t="22882" x="7620000" y="3098800"/>
          <p14:tracePt t="22898" x="7696200" y="3098800"/>
          <p14:tracePt t="22914" x="7785100" y="3098800"/>
          <p14:tracePt t="22915" x="7823200" y="3098800"/>
          <p14:tracePt t="22931" x="7880350" y="3098800"/>
          <p14:tracePt t="22948" x="7918450" y="3098800"/>
          <p14:tracePt t="22964" x="7943850" y="3092450"/>
          <p14:tracePt t="22982" x="7988300" y="3092450"/>
          <p14:tracePt t="22998" x="8089900" y="3092450"/>
          <p14:tracePt t="23015" x="8223250" y="3092450"/>
          <p14:tracePt t="23031" x="8356600" y="3105150"/>
          <p14:tracePt t="23048" x="8426450" y="3105150"/>
          <p14:tracePt t="23065" x="8445500" y="3105150"/>
          <p14:tracePt t="23083" x="8451850" y="3105150"/>
          <p14:tracePt t="23116" x="8458200" y="3105150"/>
          <p14:tracePt t="23124" x="8464550" y="3105150"/>
          <p14:tracePt t="23140" x="8470900" y="3105150"/>
          <p14:tracePt t="23155" x="8477250" y="3105150"/>
          <p14:tracePt t="23219" x="8483600" y="3105150"/>
          <p14:tracePt t="23227" x="8496300" y="3105150"/>
          <p14:tracePt t="23235" x="8521700" y="3105150"/>
          <p14:tracePt t="23248" x="8534400" y="3105150"/>
          <p14:tracePt t="23265" x="8553450" y="3105150"/>
          <p14:tracePt t="23282" x="8559800" y="3105150"/>
          <p14:tracePt t="23307" x="8566150" y="3105150"/>
          <p14:tracePt t="23315" x="8572500" y="3105150"/>
          <p14:tracePt t="23332" x="8604250" y="3105150"/>
          <p14:tracePt t="23348" x="8636000" y="3105150"/>
          <p14:tracePt t="23366" x="8674100" y="3105150"/>
          <p14:tracePt t="23382" x="8686800" y="3105150"/>
          <p14:tracePt t="23419" x="8699500" y="3105150"/>
          <p14:tracePt t="23427" x="8724900" y="3105150"/>
          <p14:tracePt t="23435" x="8756650" y="3105150"/>
          <p14:tracePt t="23448" x="8801100" y="3105150"/>
          <p14:tracePt t="23465" x="8877300" y="3105150"/>
          <p14:tracePt t="23482" x="8915400" y="3105150"/>
          <p14:tracePt t="23500" x="8921750" y="3105150"/>
          <p14:tracePt t="23539" x="8928100" y="3105150"/>
          <p14:tracePt t="23547" x="8934450" y="3105150"/>
          <p14:tracePt t="23555" x="8947150" y="3105150"/>
          <p14:tracePt t="23565" x="8953500" y="3105150"/>
          <p14:tracePt t="23582" x="8972550" y="3111500"/>
          <p14:tracePt t="23652" x="8978900" y="3111500"/>
          <p14:tracePt t="23659" x="8991600" y="3111500"/>
          <p14:tracePt t="23667" x="9004300" y="3111500"/>
          <p14:tracePt t="23682" x="9017000" y="3111500"/>
          <p14:tracePt t="23699" x="9048750" y="3111500"/>
          <p14:tracePt t="23747" x="9055100" y="3111500"/>
          <p14:tracePt t="23755" x="9086850" y="3111500"/>
          <p14:tracePt t="23765" x="9118600" y="3111500"/>
          <p14:tracePt t="23782" x="9232900" y="3111500"/>
          <p14:tracePt t="23798" x="9353550" y="3130550"/>
          <p14:tracePt t="23816" x="9429750" y="3130550"/>
          <p14:tracePt t="23832" x="9455150" y="3130550"/>
          <p14:tracePt t="23907" x="9467850" y="3130550"/>
          <p14:tracePt t="23915" x="9474200" y="3130550"/>
          <p14:tracePt t="23923" x="9486900" y="3130550"/>
          <p14:tracePt t="23964" x="9493250" y="3130550"/>
          <p14:tracePt t="23979" x="9505950" y="3130550"/>
          <p14:tracePt t="23987" x="9525000" y="3124200"/>
          <p14:tracePt t="23995" x="9544050" y="3117850"/>
          <p14:tracePt t="24003" x="9569450" y="3117850"/>
          <p14:tracePt t="24016" x="9607550" y="3117850"/>
          <p14:tracePt t="24032" x="9683750" y="3117850"/>
          <p14:tracePt t="24049" x="9740900" y="3111500"/>
          <p14:tracePt t="24066" x="9766300" y="3105150"/>
          <p14:tracePt t="24082" x="9791700" y="3098800"/>
          <p14:tracePt t="24099" x="9874250" y="3092450"/>
          <p14:tracePt t="24116" x="9937750" y="3092450"/>
          <p14:tracePt t="24132" x="10007600" y="3092450"/>
          <p14:tracePt t="24149" x="10026650" y="3092450"/>
          <p14:tracePt t="24166" x="10033000" y="3092450"/>
          <p14:tracePt t="25340" x="10039350" y="3092450"/>
          <p14:tracePt t="25347" x="10026650" y="3092450"/>
          <p14:tracePt t="25355" x="9931400" y="3092450"/>
          <p14:tracePt t="25367" x="9772650" y="3092450"/>
          <p14:tracePt t="25385" x="9391650" y="3092450"/>
          <p14:tracePt t="25400" x="9055100" y="3092450"/>
          <p14:tracePt t="25417" x="8801100" y="3092450"/>
          <p14:tracePt t="25434" x="8515350" y="3124200"/>
          <p14:tracePt t="25451" x="8051800" y="3194050"/>
          <p14:tracePt t="25467" x="7645400" y="3194050"/>
          <p14:tracePt t="25483" x="7112000" y="3194050"/>
          <p14:tracePt t="25500" x="6616700" y="3194050"/>
          <p14:tracePt t="25518" x="6223000" y="3194050"/>
          <p14:tracePt t="25534" x="5949950" y="3194050"/>
          <p14:tracePt t="25550" x="5721350" y="3194050"/>
          <p14:tracePt t="25567" x="5429250" y="3194050"/>
          <p14:tracePt t="25585" x="5118100" y="3194050"/>
          <p14:tracePt t="25600" x="4718050" y="3194050"/>
          <p14:tracePt t="25617" x="4451350" y="3194050"/>
          <p14:tracePt t="25634" x="4248150" y="3200400"/>
          <p14:tracePt t="25651" x="4070350" y="3225800"/>
          <p14:tracePt t="25667" x="3962400" y="3232150"/>
          <p14:tracePt t="25684" x="3822700" y="3232150"/>
          <p14:tracePt t="25700" x="3651250" y="3232150"/>
          <p14:tracePt t="25718" x="3511550" y="3244850"/>
          <p14:tracePt t="25734" x="3409950" y="3251200"/>
          <p14:tracePt t="25750" x="3333750" y="3282950"/>
          <p14:tracePt t="25768" x="3282950" y="3302000"/>
          <p14:tracePt t="25785" x="3232150" y="3321050"/>
          <p14:tracePt t="25800" x="3175000" y="3333750"/>
          <p14:tracePt t="25817" x="3124200" y="3340100"/>
          <p14:tracePt t="25835" x="3073400" y="3352800"/>
          <p14:tracePt t="25835" x="3048000" y="3365500"/>
          <p14:tracePt t="25851" x="3009900" y="3390900"/>
          <p14:tracePt t="25867" x="2990850" y="3409950"/>
          <p14:tracePt t="25884" x="2978150" y="3416300"/>
          <p14:tracePt t="25901" x="2971800" y="3416300"/>
          <p14:tracePt t="25918" x="2946400" y="3429000"/>
          <p14:tracePt t="25934" x="2927350" y="3435350"/>
          <p14:tracePt t="25951" x="2901950" y="3448050"/>
          <p14:tracePt t="25967" x="2870200" y="3460750"/>
          <p14:tracePt t="25985" x="2851150" y="3473450"/>
          <p14:tracePt t="26001" x="2825750" y="3492500"/>
          <p14:tracePt t="26017" x="2762250" y="3498850"/>
          <p14:tracePt t="26034" x="2679700" y="3524250"/>
          <p14:tracePt t="26052" x="2590800" y="3568700"/>
          <p14:tracePt t="26067" x="2552700" y="3587750"/>
          <p14:tracePt t="26085" x="2533650" y="3594100"/>
          <p14:tracePt t="26101" x="2508250" y="3606800"/>
          <p14:tracePt t="26118" x="2463800" y="3613150"/>
          <p14:tracePt t="26134" x="2406650" y="3632200"/>
          <p14:tracePt t="26151" x="2362200" y="3644900"/>
          <p14:tracePt t="26168" x="2330450" y="3657600"/>
          <p14:tracePt t="26185" x="2317750" y="3663950"/>
          <p14:tracePt t="26201" x="2311400" y="3663950"/>
          <p14:tracePt t="26218" x="2305050" y="3663950"/>
          <p14:tracePt t="26234" x="2279650" y="3663950"/>
          <p14:tracePt t="26236" x="2260600" y="3663950"/>
          <p14:tracePt t="26252" x="2241550" y="3670300"/>
          <p14:tracePt t="26268" x="2235200" y="3676650"/>
          <p14:tracePt t="26364" x="2247900" y="3676650"/>
          <p14:tracePt t="26371" x="2273300" y="3676650"/>
          <p14:tracePt t="26379" x="2305050" y="3676650"/>
          <p14:tracePt t="26387" x="2330450" y="3676650"/>
          <p14:tracePt t="26401" x="2362200" y="3676650"/>
          <p14:tracePt t="26418" x="2438400" y="3676650"/>
          <p14:tracePt t="26436" x="2571750" y="3689350"/>
          <p14:tracePt t="26452" x="2673350" y="3695700"/>
          <p14:tracePt t="26468" x="2794000" y="3695700"/>
          <p14:tracePt t="26485" x="2908300" y="3695700"/>
          <p14:tracePt t="26502" x="3003550" y="3695700"/>
          <p14:tracePt t="26518" x="3060700" y="3695700"/>
          <p14:tracePt t="26535" x="3105150" y="3695700"/>
          <p14:tracePt t="26551" x="3175000" y="3702050"/>
          <p14:tracePt t="26569" x="3289300" y="3727450"/>
          <p14:tracePt t="26585" x="3435350" y="3727450"/>
          <p14:tracePt t="26601" x="3606800" y="3733800"/>
          <p14:tracePt t="26618" x="3714750" y="3733800"/>
          <p14:tracePt t="26636" x="3803650" y="3733800"/>
          <p14:tracePt t="26651" x="3879850" y="3727450"/>
          <p14:tracePt t="26668" x="3962400" y="3721100"/>
          <p14:tracePt t="26685" x="4064000" y="3714750"/>
          <p14:tracePt t="26702" x="4146550" y="3714750"/>
          <p14:tracePt t="26718" x="4216400" y="3708400"/>
          <p14:tracePt t="26735" x="4254500" y="3702050"/>
          <p14:tracePt t="26751" x="4298950" y="3695700"/>
          <p14:tracePt t="26769" x="4362450" y="3695700"/>
          <p14:tracePt t="26785" x="4445000" y="3683000"/>
          <p14:tracePt t="26802" x="4508500" y="3683000"/>
          <p14:tracePt t="26818" x="4521200" y="3683000"/>
          <p14:tracePt t="27812" x="4527550" y="3683000"/>
          <p14:tracePt t="27820" x="4552950" y="3683000"/>
          <p14:tracePt t="27827" x="4591050" y="3683000"/>
          <p14:tracePt t="27836" x="4622800" y="3683000"/>
          <p14:tracePt t="27853" x="4692650" y="3683000"/>
          <p14:tracePt t="27869" x="4724400" y="3683000"/>
          <p14:tracePt t="27887" x="4737100" y="3683000"/>
          <p14:tracePt t="27902" x="4743450" y="3676650"/>
          <p14:tracePt t="27919" x="4749800" y="3676650"/>
          <p14:tracePt t="27936" x="4762500" y="3676650"/>
          <p14:tracePt t="27953" x="4794250" y="3676650"/>
          <p14:tracePt t="27969" x="4826000" y="3676650"/>
          <p14:tracePt t="27986" x="4857750" y="3676650"/>
          <p14:tracePt t="28003" x="4876800" y="3676650"/>
          <p14:tracePt t="28004" x="4883150" y="3676650"/>
          <p14:tracePt t="28044" x="4889500" y="3676650"/>
          <p14:tracePt t="28060" x="4895850" y="3676650"/>
          <p14:tracePt t="28068" x="4902200" y="3676650"/>
          <p14:tracePt t="28076" x="4908550" y="3676650"/>
          <p14:tracePt t="28092" x="4914900" y="3676650"/>
          <p14:tracePt t="28164" x="4921250" y="3676650"/>
          <p14:tracePt t="28436" x="4927600" y="3676650"/>
          <p14:tracePt t="28444" x="4933950" y="3670300"/>
          <p14:tracePt t="28453" x="4940300" y="3670300"/>
          <p14:tracePt t="28470" x="4959350" y="3670300"/>
          <p14:tracePt t="28487" x="4972050" y="3663950"/>
          <p14:tracePt t="28504" x="4978400" y="3663950"/>
          <p14:tracePt t="28732" x="4984750" y="3663950"/>
          <p14:tracePt t="28740" x="4991100" y="3663950"/>
          <p14:tracePt t="28747" x="4997450" y="3663950"/>
          <p14:tracePt t="28756" x="5010150" y="3663950"/>
          <p14:tracePt t="28770" x="5022850" y="3663950"/>
          <p14:tracePt t="28787" x="5041900" y="3663950"/>
          <p14:tracePt t="28787" x="5048250" y="3663950"/>
          <p14:tracePt t="28804" x="5060950" y="3663950"/>
          <p14:tracePt t="28988" x="5067300" y="3663950"/>
          <p14:tracePt t="29004" x="5073650" y="3663950"/>
          <p14:tracePt t="29037" x="5080000" y="3663950"/>
          <p14:tracePt t="29044" x="5099050" y="3663950"/>
          <p14:tracePt t="29054" x="5111750" y="3663950"/>
          <p14:tracePt t="29071" x="5137150" y="3676650"/>
          <p14:tracePt t="29087" x="5156200" y="3683000"/>
          <p14:tracePt t="29104" x="5168900" y="3683000"/>
          <p14:tracePt t="29120" x="5175250" y="3683000"/>
          <p14:tracePt t="29138" x="5187950" y="3683000"/>
          <p14:tracePt t="29154" x="5213350" y="3683000"/>
          <p14:tracePt t="29170" x="5264150" y="3683000"/>
          <p14:tracePt t="29187" x="5321300" y="3683000"/>
          <p14:tracePt t="29188" x="5353050" y="3683000"/>
          <p14:tracePt t="29205" x="5391150" y="3683000"/>
          <p14:tracePt t="29220" x="5410200" y="3683000"/>
          <p14:tracePt t="29244" x="5416550" y="3683000"/>
          <p14:tracePt t="29254" x="5422900" y="3683000"/>
          <p14:tracePt t="29271" x="5454650" y="3683000"/>
          <p14:tracePt t="29287" x="5524500" y="3689350"/>
          <p14:tracePt t="29304" x="5619750" y="3708400"/>
          <p14:tracePt t="29321" x="5670550" y="3708400"/>
          <p14:tracePt t="29338" x="5683250" y="3708400"/>
          <p14:tracePt t="29354" x="5689600" y="3708400"/>
          <p14:tracePt t="29372" x="5695950" y="3708400"/>
          <p14:tracePt t="29387" x="5721350" y="3708400"/>
          <p14:tracePt t="29405" x="5829300" y="3714750"/>
          <p14:tracePt t="29421" x="5911850" y="3727450"/>
          <p14:tracePt t="29437" x="5943600" y="3727450"/>
          <p14:tracePt t="29476" x="5949950" y="3727450"/>
          <p14:tracePt t="29484" x="5956300" y="3727450"/>
          <p14:tracePt t="29500" x="5962650" y="3727450"/>
          <p14:tracePt t="29516" x="5975350" y="3727450"/>
          <p14:tracePt t="29533" x="5981700" y="3727450"/>
          <p14:tracePt t="29708" x="5988050" y="3727450"/>
          <p14:tracePt t="29724" x="6000750" y="3727450"/>
          <p14:tracePt t="29732" x="6026150" y="3727450"/>
          <p14:tracePt t="29740" x="6045200" y="3727450"/>
          <p14:tracePt t="29754" x="6064250" y="3727450"/>
          <p14:tracePt t="29771" x="6102350" y="3714750"/>
          <p14:tracePt t="29772" x="6108700" y="3714750"/>
          <p14:tracePt t="29789" x="6115050" y="3714750"/>
          <p14:tracePt t="29820" x="6127750" y="3714750"/>
          <p14:tracePt t="29828" x="6140450" y="3714750"/>
          <p14:tracePt t="29838" x="6153150" y="3714750"/>
          <p14:tracePt t="29856" x="6216650" y="3714750"/>
          <p14:tracePt t="29871" x="6267450" y="3714750"/>
          <p14:tracePt t="29888" x="6299200" y="3714750"/>
          <p14:tracePt t="29905" x="6311900" y="3708400"/>
          <p14:tracePt t="29948" x="6318250" y="3708400"/>
          <p14:tracePt t="29956" x="6324600" y="3708400"/>
          <p14:tracePt t="29964" x="6337300" y="3708400"/>
          <p14:tracePt t="29972" x="6356350" y="3708400"/>
          <p14:tracePt t="29989" x="6400800" y="3708400"/>
          <p14:tracePt t="30005" x="6419850" y="3708400"/>
          <p14:tracePt t="30021" x="6432550" y="3695700"/>
          <p14:tracePt t="30038" x="6451600" y="3695700"/>
          <p14:tracePt t="30055" x="6470650" y="3695700"/>
          <p14:tracePt t="30071" x="6502400" y="3689350"/>
          <p14:tracePt t="30088" x="6553200" y="3689350"/>
          <p14:tracePt t="30105" x="6610350" y="3689350"/>
          <p14:tracePt t="30122" x="6680200" y="3689350"/>
          <p14:tracePt t="30138" x="6750050" y="3689350"/>
          <p14:tracePt t="30155" x="6788150" y="3689350"/>
          <p14:tracePt t="30156" x="6813550" y="3683000"/>
          <p14:tracePt t="30172" x="6870700" y="3676650"/>
          <p14:tracePt t="30189" x="6985000" y="3676650"/>
          <p14:tracePt t="30205" x="7118350" y="3676650"/>
          <p14:tracePt t="30221" x="7270750" y="3676650"/>
          <p14:tracePt t="30238" x="7372350" y="3683000"/>
          <p14:tracePt t="30256" x="7391400" y="3683000"/>
          <p14:tracePt t="30272" x="7404100" y="3683000"/>
          <p14:tracePt t="30288" x="7442200" y="3683000"/>
          <p14:tracePt t="30305" x="7499350" y="3689350"/>
          <p14:tracePt t="30323" x="7588250" y="3702050"/>
          <p14:tracePt t="30338" x="7677150" y="3702050"/>
          <p14:tracePt t="30355" x="7727950" y="3702050"/>
          <p14:tracePt t="30356" x="7734300" y="3702050"/>
          <p14:tracePt t="30372" x="7753350" y="3702050"/>
          <p14:tracePt t="30389" x="7810500" y="3702050"/>
          <p14:tracePt t="30406" x="7918450" y="3702050"/>
          <p14:tracePt t="30422" x="8051800" y="3702050"/>
          <p14:tracePt t="30438" x="8172450" y="3702050"/>
          <p14:tracePt t="30456" x="8261350" y="3702050"/>
          <p14:tracePt t="30472" x="8331200" y="3689350"/>
          <p14:tracePt t="30489" x="8420100" y="3676650"/>
          <p14:tracePt t="30505" x="8553450" y="3676650"/>
          <p14:tracePt t="30523" x="8667750" y="3676650"/>
          <p14:tracePt t="30539" x="8775700" y="3676650"/>
          <p14:tracePt t="30540" x="8801100" y="3676650"/>
          <p14:tracePt t="30555" x="8813800" y="3676650"/>
          <p14:tracePt t="30781" x="8801100" y="3683000"/>
          <p14:tracePt t="30788" x="8775700" y="3683000"/>
          <p14:tracePt t="30796" x="8737600" y="3683000"/>
          <p14:tracePt t="30805" x="8705850" y="3695700"/>
          <p14:tracePt t="30822" x="8642350" y="3702050"/>
          <p14:tracePt t="30839" x="8616950" y="3702050"/>
          <p14:tracePt t="30856" x="8591550" y="3702050"/>
          <p14:tracePt t="30872" x="8559800" y="3702050"/>
          <p14:tracePt t="30889" x="8521700" y="3702050"/>
          <p14:tracePt t="30905" x="8496300" y="3702050"/>
          <p14:tracePt t="30924" x="8483600" y="3695700"/>
          <p14:tracePt t="30939" x="8470900" y="3683000"/>
          <p14:tracePt t="30956" x="8439150" y="3638550"/>
          <p14:tracePt t="30972" x="8413750" y="3613150"/>
          <p14:tracePt t="30989" x="8407400" y="3600450"/>
          <p14:tracePt t="31005" x="8401050" y="3587750"/>
          <p14:tracePt t="31022" x="8401050" y="3562350"/>
          <p14:tracePt t="31039" x="8401050" y="3530600"/>
          <p14:tracePt t="31057" x="8401050" y="3492500"/>
          <p14:tracePt t="31072" x="8401050" y="3467100"/>
          <p14:tracePt t="31089" x="8401050" y="3448050"/>
          <p14:tracePt t="31106" x="8413750" y="3422650"/>
          <p14:tracePt t="31123" x="8432800" y="3397250"/>
          <p14:tracePt t="31124" x="8458200" y="3384550"/>
          <p14:tracePt t="31139" x="8464550" y="3384550"/>
          <p14:tracePt t="31156" x="8521700" y="3359150"/>
          <p14:tracePt t="31172" x="8547100" y="3359150"/>
          <p14:tracePt t="31190" x="8585200" y="3359150"/>
          <p14:tracePt t="31206" x="8623300" y="3359150"/>
          <p14:tracePt t="31222" x="8674100" y="3359150"/>
          <p14:tracePt t="31239" x="8731250" y="3359150"/>
          <p14:tracePt t="31256" x="8775700" y="3371850"/>
          <p14:tracePt t="31272" x="8826500" y="3390900"/>
          <p14:tracePt t="31289" x="8870950" y="3416300"/>
          <p14:tracePt t="31306" x="8902700" y="3441700"/>
          <p14:tracePt t="31324" x="8921750" y="3479800"/>
          <p14:tracePt t="31339" x="8921750" y="3498850"/>
          <p14:tracePt t="31356" x="8921750" y="3556000"/>
          <p14:tracePt t="31372" x="8921750" y="3575050"/>
          <p14:tracePt t="31390" x="8921750" y="3587750"/>
          <p14:tracePt t="31406" x="8921750" y="3594100"/>
          <p14:tracePt t="31428" x="8921750" y="3600450"/>
          <p14:tracePt t="31439" x="8921750" y="3606800"/>
          <p14:tracePt t="31456" x="8915400" y="3613150"/>
          <p14:tracePt t="31473" x="8902700" y="3625850"/>
          <p14:tracePt t="31489" x="8890000" y="3638550"/>
          <p14:tracePt t="31506" x="8877300" y="3644900"/>
          <p14:tracePt t="31524" x="8877300" y="3651250"/>
          <p14:tracePt t="31540" x="8864600" y="3657600"/>
          <p14:tracePt t="31597" x="8858250" y="3657600"/>
          <p14:tracePt t="31604" x="8858250" y="3663950"/>
          <p14:tracePt t="31612" x="8851900" y="3663950"/>
          <p14:tracePt t="31623" x="8839200" y="3670300"/>
          <p14:tracePt t="31640" x="8826500" y="3676650"/>
          <p14:tracePt t="31656" x="8826500" y="3683000"/>
          <p14:tracePt t="31674" x="8813800" y="3683000"/>
          <p14:tracePt t="31689" x="8807450" y="3689350"/>
          <p14:tracePt t="32389" x="8794750" y="3689350"/>
          <p14:tracePt t="32396" x="8743950" y="3702050"/>
          <p14:tracePt t="32407" x="8686800" y="3702050"/>
          <p14:tracePt t="32423" x="8521700" y="3727450"/>
          <p14:tracePt t="32440" x="8248650" y="3771900"/>
          <p14:tracePt t="32457" x="7816850" y="3810000"/>
          <p14:tracePt t="32474" x="7378700" y="3810000"/>
          <p14:tracePt t="32490" x="6940550" y="3810000"/>
          <p14:tracePt t="32507" x="6578600" y="3848100"/>
          <p14:tracePt t="32525" x="6045200" y="3886200"/>
          <p14:tracePt t="32541" x="5702300" y="3898900"/>
          <p14:tracePt t="32557" x="5334000" y="3943350"/>
          <p14:tracePt t="32574" x="5029200" y="3981450"/>
          <p14:tracePt t="32592" x="4743450" y="4032250"/>
          <p14:tracePt t="32607" x="4591050" y="4051300"/>
          <p14:tracePt t="32624" x="4445000" y="4070350"/>
          <p14:tracePt t="32640" x="4337050" y="4089400"/>
          <p14:tracePt t="32658" x="4229100" y="4108450"/>
          <p14:tracePt t="32674" x="4121150" y="4114800"/>
          <p14:tracePt t="32690" x="4000500" y="4140200"/>
          <p14:tracePt t="32707" x="3905250" y="4165600"/>
          <p14:tracePt t="32725" x="3803650" y="4203700"/>
          <p14:tracePt t="32740" x="3752850" y="4222750"/>
          <p14:tracePt t="32757" x="3683000" y="4229100"/>
          <p14:tracePt t="32774" x="3587750" y="4229100"/>
          <p14:tracePt t="32791" x="3454400" y="4229100"/>
          <p14:tracePt t="32807" x="3321050" y="4229100"/>
          <p14:tracePt t="32824" x="3206750" y="4241800"/>
          <p14:tracePt t="32840" x="3124200" y="4254500"/>
          <p14:tracePt t="32858" x="3073400" y="4267200"/>
          <p14:tracePt t="32874" x="3016250" y="4267200"/>
          <p14:tracePt t="32891" x="2940050" y="4267200"/>
          <p14:tracePt t="32908" x="2857500" y="4267200"/>
          <p14:tracePt t="32909" x="2825750" y="4267200"/>
          <p14:tracePt t="32925" x="2781300" y="4267200"/>
          <p14:tracePt t="32941" x="2749550" y="4267200"/>
          <p14:tracePt t="32957" x="2730500" y="4267200"/>
          <p14:tracePt t="32974" x="2711450" y="4273550"/>
          <p14:tracePt t="32991" x="2679700" y="4273550"/>
          <p14:tracePt t="33007" x="2622550" y="4273550"/>
          <p14:tracePt t="33024" x="2571750" y="4273550"/>
          <p14:tracePt t="33041" x="2514600" y="4273550"/>
          <p14:tracePt t="33058" x="2470150" y="4273550"/>
          <p14:tracePt t="33075" x="2425700" y="4273550"/>
          <p14:tracePt t="33091" x="2400300" y="4273550"/>
          <p14:tracePt t="33107" x="2387600" y="4273550"/>
          <p14:tracePt t="33125" x="2374900" y="4273550"/>
          <p14:tracePt t="33141" x="2368550" y="4273550"/>
          <p14:tracePt t="33164" x="2362200" y="4273550"/>
          <p14:tracePt t="33180" x="2355850" y="4273550"/>
          <p14:tracePt t="33637" x="2362200" y="4273550"/>
          <p14:tracePt t="33644" x="2368550" y="4273550"/>
          <p14:tracePt t="33652" x="2387600" y="4273550"/>
          <p14:tracePt t="33660" x="2413000" y="4273550"/>
          <p14:tracePt t="33675" x="2438400" y="4273550"/>
          <p14:tracePt t="33692" x="2514600" y="4273550"/>
          <p14:tracePt t="33693" x="2552700" y="4273550"/>
          <p14:tracePt t="33709" x="2628900" y="4267200"/>
          <p14:tracePt t="33725" x="2679700" y="4260850"/>
          <p14:tracePt t="33741" x="2730500" y="4260850"/>
          <p14:tracePt t="33758" x="2781300" y="4254500"/>
          <p14:tracePt t="33776" x="2851150" y="4241800"/>
          <p14:tracePt t="33791" x="2908300" y="4235450"/>
          <p14:tracePt t="33808" x="2978150" y="4235450"/>
          <p14:tracePt t="33825" x="3028950" y="4229100"/>
          <p14:tracePt t="33842" x="3067050" y="4222750"/>
          <p14:tracePt t="33858" x="3111500" y="4216400"/>
          <p14:tracePt t="33875" x="3175000" y="4216400"/>
          <p14:tracePt t="33892" x="3251200" y="4216400"/>
          <p14:tracePt t="33893" x="3302000" y="4216400"/>
          <p14:tracePt t="33909" x="3371850" y="4216400"/>
          <p14:tracePt t="33926" x="3409950" y="4216400"/>
          <p14:tracePt t="33942" x="3441700" y="4210050"/>
          <p14:tracePt t="33958" x="3479800" y="4210050"/>
          <p14:tracePt t="33976" x="3543300" y="4210050"/>
          <p14:tracePt t="33991" x="3625850" y="4210050"/>
          <p14:tracePt t="34008" x="3721100" y="4210050"/>
          <p14:tracePt t="34025" x="3784600" y="4210050"/>
          <p14:tracePt t="34043" x="3816350" y="4210050"/>
          <p14:tracePt t="34058" x="3829050" y="4203700"/>
          <p14:tracePt t="34075" x="3867150" y="4191000"/>
          <p14:tracePt t="34092" x="3962400" y="4191000"/>
          <p14:tracePt t="34093" x="4019550" y="4191000"/>
          <p14:tracePt t="34109" x="4159250" y="4191000"/>
          <p14:tracePt t="34125" x="4267200" y="4184650"/>
          <p14:tracePt t="34142" x="4298950" y="4184650"/>
          <p14:tracePt t="34158" x="4305300" y="4184650"/>
          <p14:tracePt t="34180" x="4318000" y="4184650"/>
          <p14:tracePt t="34192" x="4343400" y="4178300"/>
          <p14:tracePt t="34209" x="4451350" y="4178300"/>
          <p14:tracePt t="34225" x="4591050" y="4184650"/>
          <p14:tracePt t="34243" x="4705350" y="4191000"/>
          <p14:tracePt t="34259" x="4718050" y="4191000"/>
          <p14:tracePt t="34276" x="4724400" y="4191000"/>
          <p14:tracePt t="34413" x="4724400" y="4197350"/>
          <p14:tracePt t="34445" x="4718050" y="4197350"/>
          <p14:tracePt t="34452" x="4711700" y="4197350"/>
          <p14:tracePt t="34460" x="4705350" y="4203700"/>
          <p14:tracePt t="34476" x="4699000" y="4203700"/>
          <p14:tracePt t="34493" x="4692650" y="4203700"/>
          <p14:tracePt t="34509" x="4686300" y="4210050"/>
          <p14:tracePt t="34541" x="4673600" y="4210050"/>
          <p14:tracePt t="34548" x="4660900" y="4210050"/>
          <p14:tracePt t="34559" x="4635500" y="4210050"/>
          <p14:tracePt t="34576" x="4578350" y="4210050"/>
          <p14:tracePt t="34592" x="4527550" y="4210050"/>
          <p14:tracePt t="34609" x="4502150" y="4210050"/>
          <p14:tracePt t="34626" x="4489450" y="4210050"/>
          <p14:tracePt t="34643" x="4483100" y="4210050"/>
          <p14:tracePt t="34659" x="4470400" y="4210050"/>
          <p14:tracePt t="34676" x="4470400" y="4203700"/>
          <p14:tracePt t="34693" x="4451350" y="4197350"/>
          <p14:tracePt t="34709" x="4406900" y="4178300"/>
          <p14:tracePt t="34726" x="4381500" y="4171950"/>
          <p14:tracePt t="34743" x="4362450" y="4159250"/>
          <p14:tracePt t="34760" x="4343400" y="4146550"/>
          <p14:tracePt t="34776" x="4324350" y="4133850"/>
          <p14:tracePt t="34793" x="4318000" y="4127500"/>
          <p14:tracePt t="34809" x="4311650" y="4114800"/>
          <p14:tracePt t="34827" x="4305300" y="4089400"/>
          <p14:tracePt t="34843" x="4298950" y="4057650"/>
          <p14:tracePt t="34859" x="4298950" y="4013200"/>
          <p14:tracePt t="34876" x="4305300" y="3937000"/>
          <p14:tracePt t="34894" x="4349750" y="3879850"/>
          <p14:tracePt t="34909" x="4400550" y="3841750"/>
          <p14:tracePt t="34926" x="4476750" y="3816350"/>
          <p14:tracePt t="34943" x="4565650" y="3797300"/>
          <p14:tracePt t="34960" x="4679950" y="3790950"/>
          <p14:tracePt t="34976" x="4787900" y="3790950"/>
          <p14:tracePt t="34993" x="4895850" y="3790950"/>
          <p14:tracePt t="35010" x="5003800" y="3841750"/>
          <p14:tracePt t="35027" x="5086350" y="3879850"/>
          <p14:tracePt t="35043" x="5149850" y="3943350"/>
          <p14:tracePt t="35059" x="5175250" y="3981450"/>
          <p14:tracePt t="35060" x="5187950" y="4000500"/>
          <p14:tracePt t="35076" x="5187950" y="4032250"/>
          <p14:tracePt t="35094" x="5187950" y="4064000"/>
          <p14:tracePt t="35109" x="5187950" y="4095750"/>
          <p14:tracePt t="35126" x="5175250" y="4152900"/>
          <p14:tracePt t="35144" x="5162550" y="4184650"/>
          <p14:tracePt t="35160" x="5162550" y="4191000"/>
          <p14:tracePt t="35176" x="5162550" y="4197350"/>
          <p14:tracePt t="35293" x="5162550" y="4203700"/>
          <p14:tracePt t="35300" x="5194300" y="4216400"/>
          <p14:tracePt t="35309" x="5232400" y="4222750"/>
          <p14:tracePt t="35326" x="5308600" y="4229100"/>
          <p14:tracePt t="35343" x="5403850" y="4241800"/>
          <p14:tracePt t="35359" x="5499100" y="4248150"/>
          <p14:tracePt t="35377" x="5607050" y="4248150"/>
          <p14:tracePt t="35393" x="5689600" y="4248150"/>
          <p14:tracePt t="35410" x="5740400" y="4248150"/>
          <p14:tracePt t="35426" x="5778500" y="4248150"/>
          <p14:tracePt t="35444" x="5822950" y="4248150"/>
          <p14:tracePt t="35460" x="5842000" y="4248150"/>
          <p14:tracePt t="35477" x="5924550" y="4248150"/>
          <p14:tracePt t="35493" x="6000750" y="4248150"/>
          <p14:tracePt t="35510" x="6032500" y="4248150"/>
          <p14:tracePt t="35526" x="6051550" y="4248150"/>
          <p14:tracePt t="35543" x="6057900" y="4248150"/>
          <p14:tracePt t="35560" x="6076950" y="4248150"/>
          <p14:tracePt t="35577" x="6127750" y="4248150"/>
          <p14:tracePt t="35593" x="6197600" y="4260850"/>
          <p14:tracePt t="35610" x="6273800" y="4267200"/>
          <p14:tracePt t="35626" x="6311900" y="4267200"/>
          <p14:tracePt t="35644" x="6330950" y="4267200"/>
          <p14:tracePt t="35660" x="6337300" y="4267200"/>
          <p14:tracePt t="35661" x="6356350" y="4267200"/>
          <p14:tracePt t="35677" x="6426200" y="4267200"/>
          <p14:tracePt t="35693" x="6540500" y="4267200"/>
          <p14:tracePt t="35711" x="6654800" y="4267200"/>
          <p14:tracePt t="35727" x="6750050" y="4267200"/>
          <p14:tracePt t="35743" x="6800850" y="4267200"/>
          <p14:tracePt t="35760" x="6807200" y="4267200"/>
          <p14:tracePt t="35778" x="6826250" y="4254500"/>
          <p14:tracePt t="35794" x="6845300" y="4254500"/>
          <p14:tracePt t="35810" x="6889750" y="4254500"/>
          <p14:tracePt t="35827" x="6927850" y="4254500"/>
          <p14:tracePt t="35844" x="6940550" y="4248150"/>
          <p14:tracePt t="36341" x="6896100" y="4248150"/>
          <p14:tracePt t="36348" x="6838950" y="4248150"/>
          <p14:tracePt t="36356" x="6788150" y="4248150"/>
          <p14:tracePt t="36364" x="6724650" y="4248150"/>
          <p14:tracePt t="36377" x="6673850" y="4248150"/>
          <p14:tracePt t="36394" x="6591300" y="4248150"/>
          <p14:tracePt t="36411" x="6508750" y="4248150"/>
          <p14:tracePt t="36428" x="6413500" y="4248150"/>
          <p14:tracePt t="36444" x="6089650" y="4248150"/>
          <p14:tracePt t="36461" x="5594350" y="4165600"/>
          <p14:tracePt t="36478" x="5048250" y="4108450"/>
          <p14:tracePt t="36494" x="4641850" y="4108450"/>
          <p14:tracePt t="36511" x="4375150" y="4133850"/>
          <p14:tracePt t="36527" x="4210050" y="4159250"/>
          <p14:tracePt t="36545" x="4044950" y="4191000"/>
          <p14:tracePt t="36561" x="3860800" y="4191000"/>
          <p14:tracePt t="36578" x="3549650" y="4191000"/>
          <p14:tracePt t="36594" x="3238500" y="4197350"/>
          <p14:tracePt t="36612" x="2946400" y="4254500"/>
          <p14:tracePt t="36627" x="2781300" y="4305300"/>
          <p14:tracePt t="36644" x="2698750" y="4330700"/>
          <p14:tracePt t="36645" x="2679700" y="4337050"/>
          <p14:tracePt t="36661" x="2635250" y="4362450"/>
          <p14:tracePt t="36678" x="2609850" y="4368800"/>
          <p14:tracePt t="36694" x="2559050" y="4394200"/>
          <p14:tracePt t="36711" x="2520950" y="4413250"/>
          <p14:tracePt t="36728" x="2495550" y="4438650"/>
          <p14:tracePt t="36745" x="2489200" y="4445000"/>
          <p14:tracePt t="36761" x="2482850" y="4457700"/>
          <p14:tracePt t="36798" x="2476500" y="4464050"/>
          <p14:tracePt t="36821" x="2476500" y="4470400"/>
          <p14:tracePt t="36829" x="2470150" y="4476750"/>
          <p14:tracePt t="36837" x="2470150" y="4483100"/>
          <p14:tracePt t="36845" x="2470150" y="4489450"/>
          <p14:tracePt t="36861" x="2470150" y="4495800"/>
          <p14:tracePt t="36878" x="2457450" y="4514850"/>
          <p14:tracePt t="36895" x="2432050" y="4533900"/>
          <p14:tracePt t="36911" x="2400300" y="4552950"/>
          <p14:tracePt t="36928" x="2362200" y="4584700"/>
          <p14:tracePt t="36944" x="2324100" y="4610100"/>
          <p14:tracePt t="36962" x="2279650" y="4641850"/>
          <p14:tracePt t="36978" x="2216150" y="4673600"/>
          <p14:tracePt t="36995" x="2127250" y="4711700"/>
          <p14:tracePt t="37011" x="2063750" y="4737100"/>
          <p14:tracePt t="37029" x="1993900" y="4762500"/>
          <p14:tracePt t="37044" x="1968500" y="4775200"/>
          <p14:tracePt t="37061" x="1930400" y="4787900"/>
          <p14:tracePt t="37078" x="1898650" y="4787900"/>
          <p14:tracePt t="37095" x="1866900" y="4794250"/>
          <p14:tracePt t="37111" x="1803400" y="4794250"/>
          <p14:tracePt t="37128" x="1778000" y="4794250"/>
          <p14:tracePt t="37145" x="1758950" y="4794250"/>
          <p14:tracePt t="37373" x="1758950" y="4800600"/>
          <p14:tracePt t="37381" x="1778000" y="4800600"/>
          <p14:tracePt t="37389" x="1809750" y="4800600"/>
          <p14:tracePt t="37397" x="1847850" y="4806950"/>
          <p14:tracePt t="37411" x="1873250" y="4806950"/>
          <p14:tracePt t="37428" x="1924050" y="4806950"/>
          <p14:tracePt t="37429" x="1949450" y="4813300"/>
          <p14:tracePt t="37446" x="1974850" y="4819650"/>
          <p14:tracePt t="37462" x="2012950" y="4819650"/>
          <p14:tracePt t="37478" x="2044700" y="4819650"/>
          <p14:tracePt t="37495" x="2070100" y="4819650"/>
          <p14:tracePt t="37512" x="2101850" y="4819650"/>
          <p14:tracePt t="37528" x="2127250" y="4819650"/>
          <p14:tracePt t="37545" x="2152650" y="4819650"/>
          <p14:tracePt t="37562" x="2184400" y="4826000"/>
          <p14:tracePt t="37579" x="2209800" y="4826000"/>
          <p14:tracePt t="37595" x="2247900" y="4826000"/>
          <p14:tracePt t="37612" x="2286000" y="4826000"/>
          <p14:tracePt t="37613" x="2317750" y="4826000"/>
          <p14:tracePt t="37628" x="2393950" y="4826000"/>
          <p14:tracePt t="37646" x="2482850" y="4826000"/>
          <p14:tracePt t="37662" x="2578100" y="4826000"/>
          <p14:tracePt t="37678" x="2679700" y="4826000"/>
          <p14:tracePt t="37695" x="2736850" y="4826000"/>
          <p14:tracePt t="37712" x="2768600" y="4826000"/>
          <p14:tracePt t="37728" x="2800350" y="4826000"/>
          <p14:tracePt t="37745" x="2844800" y="4826000"/>
          <p14:tracePt t="37762" x="2901950" y="4819650"/>
          <p14:tracePt t="37779" x="2952750" y="4813300"/>
          <p14:tracePt t="37796" x="3009900" y="4806950"/>
          <p14:tracePt t="37797" x="3028950" y="4800600"/>
          <p14:tracePt t="37812" x="3041650" y="4800600"/>
          <p14:tracePt t="37828" x="3054350" y="4800600"/>
          <p14:tracePt t="37917" x="3060700" y="4800600"/>
          <p14:tracePt t="38085" x="3079750" y="4800600"/>
          <p14:tracePt t="38093" x="3111500" y="4800600"/>
          <p14:tracePt t="38101" x="3143250" y="4800600"/>
          <p14:tracePt t="38112" x="3168650" y="4800600"/>
          <p14:tracePt t="38129" x="3219450" y="4800600"/>
          <p14:tracePt t="38146" x="3238500" y="4794250"/>
          <p14:tracePt t="38197" x="3244850" y="4794250"/>
          <p14:tracePt t="38205" x="3257550" y="4794250"/>
          <p14:tracePt t="38213" x="3270250" y="4794250"/>
          <p14:tracePt t="38230" x="3289300" y="4794250"/>
          <p14:tracePt t="38246" x="3295650" y="4794250"/>
          <p14:tracePt t="38989" x="3314700" y="4794250"/>
          <p14:tracePt t="38997" x="3340100" y="4794250"/>
          <p14:tracePt t="39005" x="3365500" y="4794250"/>
          <p14:tracePt t="39013" x="3397250" y="4794250"/>
          <p14:tracePt t="39030" x="3492500" y="4794250"/>
          <p14:tracePt t="39047" x="3587750" y="4794250"/>
          <p14:tracePt t="39064" x="3670300" y="4794250"/>
          <p14:tracePt t="39080" x="3752850" y="4794250"/>
          <p14:tracePt t="39096" x="3822700" y="4794250"/>
          <p14:tracePt t="39113" x="3886200" y="4794250"/>
          <p14:tracePt t="39131" x="3949700" y="4794250"/>
          <p14:tracePt t="39146" x="4013200" y="4794250"/>
          <p14:tracePt t="39163" x="4089400" y="4794250"/>
          <p14:tracePt t="39180" x="4184650" y="4794250"/>
          <p14:tracePt t="39198" x="4311650" y="4794250"/>
          <p14:tracePt t="39213" x="4368800" y="4794250"/>
          <p14:tracePt t="39230" x="4438650" y="4794250"/>
          <p14:tracePt t="39246" x="4514850" y="4794250"/>
          <p14:tracePt t="39264" x="4591050" y="4794250"/>
          <p14:tracePt t="39280" x="4673600" y="4794250"/>
          <p14:tracePt t="39297" x="4718050" y="4794250"/>
          <p14:tracePt t="39313" x="4749800" y="4794250"/>
          <p14:tracePt t="39331" x="4781550" y="4794250"/>
          <p14:tracePt t="39347" x="4826000" y="4794250"/>
          <p14:tracePt t="39364" x="4927600" y="4794250"/>
          <p14:tracePt t="39380" x="5029200" y="4794250"/>
          <p14:tracePt t="39399" x="5137150" y="4794250"/>
          <p14:tracePt t="39413" x="5143500" y="4794250"/>
          <p14:tracePt t="39469" x="5149850" y="4794250"/>
          <p14:tracePt t="39477" x="5175250" y="4794250"/>
          <p14:tracePt t="39485" x="5200650" y="4794250"/>
          <p14:tracePt t="39497" x="5232400" y="4794250"/>
          <p14:tracePt t="39513" x="5289550" y="4794250"/>
          <p14:tracePt t="39530" x="5308600" y="4794250"/>
          <p14:tracePt t="39547" x="5314950" y="4794250"/>
          <p14:tracePt t="39589" x="5327650" y="4794250"/>
          <p14:tracePt t="39605" x="5340350" y="4794250"/>
          <p14:tracePt t="39821" x="5346700" y="4794250"/>
          <p14:tracePt t="39837" x="5359400" y="4794250"/>
          <p14:tracePt t="39845" x="5365750" y="4794250"/>
          <p14:tracePt t="39853" x="5378450" y="4794250"/>
          <p14:tracePt t="39869" x="5384800" y="4794250"/>
          <p14:tracePt t="39933" x="5391150" y="4794250"/>
          <p14:tracePt t="39941" x="5397500" y="4794250"/>
          <p14:tracePt t="39949" x="5410200" y="4794250"/>
          <p14:tracePt t="39964" x="5416550" y="4794250"/>
          <p14:tracePt t="39981" x="5441950" y="4794250"/>
          <p14:tracePt t="40029" x="5448300" y="4794250"/>
          <p14:tracePt t="40045" x="5461000" y="4794250"/>
          <p14:tracePt t="40053" x="5480050" y="4794250"/>
          <p14:tracePt t="40064" x="5505450" y="4794250"/>
          <p14:tracePt t="40081" x="5562600" y="4794250"/>
          <p14:tracePt t="40099" x="5651500" y="4794250"/>
          <p14:tracePt t="40115" x="5708650" y="4794250"/>
          <p14:tracePt t="40131" x="5734050" y="4794250"/>
          <p14:tracePt t="40148" x="5772150" y="4794250"/>
          <p14:tracePt t="40165" x="5867400" y="4806950"/>
          <p14:tracePt t="40181" x="5969000" y="4806950"/>
          <p14:tracePt t="40198" x="6064250" y="4806950"/>
          <p14:tracePt t="40214" x="6140450" y="4813300"/>
          <p14:tracePt t="40232" x="6184900" y="4813300"/>
          <p14:tracePt t="40248" x="6223000" y="4813300"/>
          <p14:tracePt t="40264" x="6273800" y="4813300"/>
          <p14:tracePt t="40281" x="6362700" y="4813300"/>
          <p14:tracePt t="40299" x="6477000" y="4838700"/>
          <p14:tracePt t="40314" x="6604000" y="4851400"/>
          <p14:tracePt t="40331" x="6680200" y="4864100"/>
          <p14:tracePt t="40347" x="6718300" y="4864100"/>
          <p14:tracePt t="40366" x="6731000" y="4864100"/>
          <p14:tracePt t="40381" x="6762750" y="4870450"/>
          <p14:tracePt t="40398" x="6807200" y="4870450"/>
          <p14:tracePt t="40414" x="6877050" y="4883150"/>
          <p14:tracePt t="40432" x="6953250" y="4883150"/>
          <p14:tracePt t="40448" x="6991350" y="4883150"/>
          <p14:tracePt t="40464" x="7016750" y="4883150"/>
          <p14:tracePt t="40481" x="7029450" y="4883150"/>
          <p14:tracePt t="40499" x="7073900" y="4883150"/>
          <p14:tracePt t="40514" x="7150100" y="4883150"/>
          <p14:tracePt t="40531" x="7232650" y="4883150"/>
          <p14:tracePt t="40548" x="7277100" y="4883150"/>
          <p14:tracePt t="40549" x="7289800" y="4883150"/>
          <p14:tracePt t="40565" x="7296150" y="4883150"/>
          <p14:tracePt t="40621" x="7302500" y="4883150"/>
          <p14:tracePt t="40629" x="7308850" y="4883150"/>
          <p14:tracePt t="40637" x="7327900" y="4883150"/>
          <p14:tracePt t="40649" x="7334250" y="4883150"/>
          <p14:tracePt t="40665" x="7353300" y="4883150"/>
          <p14:tracePt t="40681" x="7359650" y="4883150"/>
          <p14:tracePt t="40725" x="7378700" y="4883150"/>
          <p14:tracePt t="40733" x="7397750" y="4883150"/>
          <p14:tracePt t="40741" x="7416800" y="4883150"/>
          <p14:tracePt t="40749" x="7435850" y="4876800"/>
          <p14:tracePt t="40765" x="7454900" y="4876800"/>
          <p14:tracePt t="40781" x="7473950" y="4870450"/>
          <p14:tracePt t="40814" x="7480300" y="4870450"/>
          <p14:tracePt t="40821" x="7493000" y="4870450"/>
          <p14:tracePt t="40832" x="7512050" y="4870450"/>
          <p14:tracePt t="40848" x="7588250" y="4870450"/>
          <p14:tracePt t="40865" x="7670800" y="4870450"/>
          <p14:tracePt t="40882" x="7715250" y="4870450"/>
          <p14:tracePt t="40899" x="7766050" y="4870450"/>
          <p14:tracePt t="40915" x="7804150" y="4870450"/>
          <p14:tracePt t="40931" x="7848600" y="4870450"/>
          <p14:tracePt t="40948" x="7899400" y="4870450"/>
          <p14:tracePt t="40966" x="7981950" y="4870450"/>
          <p14:tracePt t="40981" x="8020050" y="4870450"/>
          <p14:tracePt t="40998" x="8051800" y="4864100"/>
          <p14:tracePt t="41015" x="8083550" y="4864100"/>
          <p14:tracePt t="41032" x="8108950" y="4857750"/>
          <p14:tracePt t="41048" x="8140700" y="4857750"/>
          <p14:tracePt t="41066" x="8166100" y="4857750"/>
          <p14:tracePt t="41081" x="8210550" y="4857750"/>
          <p14:tracePt t="41099" x="8255000" y="4857750"/>
          <p14:tracePt t="41115" x="8286750" y="4857750"/>
          <p14:tracePt t="41132" x="8305800" y="4857750"/>
          <p14:tracePt t="41148" x="8356600" y="4857750"/>
          <p14:tracePt t="41166" x="8458200" y="4857750"/>
          <p14:tracePt t="41182" x="8521700" y="4857750"/>
          <p14:tracePt t="41198" x="8566150" y="4857750"/>
          <p14:tracePt t="41215" x="8610600" y="4857750"/>
          <p14:tracePt t="41232" x="8636000" y="4857750"/>
          <p14:tracePt t="41249" x="8667750" y="4857750"/>
          <p14:tracePt t="41265" x="8712200" y="4857750"/>
          <p14:tracePt t="41282" x="8813800" y="4857750"/>
          <p14:tracePt t="41299" x="8902700" y="4857750"/>
          <p14:tracePt t="41315" x="8959850" y="4857750"/>
          <p14:tracePt t="41332" x="8991600" y="4857750"/>
          <p14:tracePt t="41333" x="8997950" y="4857750"/>
          <p14:tracePt t="41349" x="9023350" y="4857750"/>
          <p14:tracePt t="41366" x="9048750" y="4857750"/>
          <p14:tracePt t="41382" x="9093200" y="4857750"/>
          <p14:tracePt t="41399" x="9163050" y="4857750"/>
          <p14:tracePt t="41415" x="9232900" y="4857750"/>
          <p14:tracePt t="41432" x="9277350" y="4857750"/>
          <p14:tracePt t="41449" x="9290050" y="4857750"/>
          <p14:tracePt t="41465" x="9296400" y="4857750"/>
          <p14:tracePt t="41482" x="9328150" y="4851400"/>
          <p14:tracePt t="41500" x="9378950" y="4851400"/>
          <p14:tracePt t="41515" x="9436100" y="4851400"/>
          <p14:tracePt t="41532" x="9486900" y="4851400"/>
          <p14:tracePt t="41549" x="9525000" y="4845050"/>
          <p14:tracePt t="41566" x="9550400" y="4838700"/>
          <p14:tracePt t="41582" x="9588500" y="4832350"/>
          <p14:tracePt t="41599" x="9671050" y="4832350"/>
          <p14:tracePt t="41616" x="9804400" y="4832350"/>
          <p14:tracePt t="41633" x="9918700" y="4832350"/>
          <p14:tracePt t="41649" x="10013950" y="4826000"/>
          <p14:tracePt t="41666" x="10026650" y="4819650"/>
          <p14:tracePt t="41682" x="10045700" y="4813300"/>
          <p14:tracePt t="41718" x="10045700" y="4806950"/>
          <p14:tracePt t="41806" x="10001250" y="4819650"/>
          <p14:tracePt t="41813" x="9944100" y="4832350"/>
          <p14:tracePt t="41821" x="9874250" y="4838700"/>
          <p14:tracePt t="41832" x="9772650" y="4851400"/>
          <p14:tracePt t="41849" x="9372600" y="4864100"/>
          <p14:tracePt t="41866" x="8686800" y="4864100"/>
          <p14:tracePt t="41883" x="7778750" y="4781550"/>
          <p14:tracePt t="41899" x="6953250" y="4724400"/>
          <p14:tracePt t="41916" x="6394450" y="4724400"/>
          <p14:tracePt t="41932" x="5956300" y="4724400"/>
          <p14:tracePt t="41950" x="5391150" y="4724400"/>
          <p14:tracePt t="41966" x="4965700" y="4724400"/>
          <p14:tracePt t="41982" x="4432300" y="4724400"/>
          <p14:tracePt t="41999" x="3898900" y="4724400"/>
          <p14:tracePt t="42017" x="3460750" y="4724400"/>
          <p14:tracePt t="42032" x="3175000" y="4724400"/>
          <p14:tracePt t="42049" x="3003550" y="4724400"/>
          <p14:tracePt t="42066" x="2882900" y="4724400"/>
          <p14:tracePt t="42083" x="2749550" y="4737100"/>
          <p14:tracePt t="42099" x="2565400" y="4737100"/>
          <p14:tracePt t="42116" x="2387600" y="4749800"/>
          <p14:tracePt t="42117" x="2311400" y="4756150"/>
          <p14:tracePt t="42132" x="2254250" y="4768850"/>
          <p14:tracePt t="42151" x="2139950" y="4800600"/>
          <p14:tracePt t="42166" x="2089150" y="4800600"/>
          <p14:tracePt t="42183" x="2032000" y="4806950"/>
          <p14:tracePt t="42200" x="1924050" y="4832350"/>
          <p14:tracePt t="42217" x="1873250" y="4851400"/>
          <p14:tracePt t="42233" x="1809750" y="4895850"/>
          <p14:tracePt t="42249" x="1790700" y="4921250"/>
          <p14:tracePt t="42266" x="1765300" y="4946650"/>
          <p14:tracePt t="42283" x="1733550" y="4978400"/>
          <p14:tracePt t="42300" x="1695450" y="5016500"/>
          <p14:tracePt t="42316" x="1651000" y="5073650"/>
          <p14:tracePt t="42318" x="1631950" y="5092700"/>
          <p14:tracePt t="42333" x="1619250" y="5111750"/>
          <p14:tracePt t="42333" x="1612900" y="5137150"/>
          <p14:tracePt t="42351" x="1600200" y="5168900"/>
          <p14:tracePt t="42366" x="1600200" y="5181600"/>
          <p14:tracePt t="42383" x="1600200" y="5200650"/>
          <p14:tracePt t="42400" x="1600200" y="5207000"/>
          <p14:tracePt t="42417" x="1600200" y="5219700"/>
          <p14:tracePt t="42433" x="1600200" y="5238750"/>
          <p14:tracePt t="42450" x="1600200" y="5251450"/>
          <p14:tracePt t="42486" x="1600200" y="5264150"/>
          <p14:tracePt t="42501" x="1606550" y="5264150"/>
          <p14:tracePt t="42509" x="1606550" y="5270500"/>
          <p14:tracePt t="42517" x="1612900" y="5270500"/>
          <p14:tracePt t="42533" x="1619250" y="5283200"/>
          <p14:tracePt t="42550" x="1638300" y="5295900"/>
          <p14:tracePt t="42567" x="1651000" y="5302250"/>
          <p14:tracePt t="42583" x="1676400" y="5308600"/>
          <p14:tracePt t="42600" x="1701800" y="5308600"/>
          <p14:tracePt t="42616" x="1752600" y="5321300"/>
          <p14:tracePt t="42634" x="1809750" y="5321300"/>
          <p14:tracePt t="42650" x="1898650" y="5327650"/>
          <p14:tracePt t="42667" x="2012950" y="5340350"/>
          <p14:tracePt t="42683" x="2171700" y="5365750"/>
          <p14:tracePt t="42701" x="2362200" y="5391150"/>
          <p14:tracePt t="42717" x="2393950" y="5397500"/>
          <p14:tracePt t="42733" x="2476500" y="5410200"/>
          <p14:tracePt t="42750" x="2501900" y="5410200"/>
          <p14:tracePt t="42767" x="2533650" y="5410200"/>
          <p14:tracePt t="42783" x="2590800" y="5410200"/>
          <p14:tracePt t="42800" x="2673350" y="5416550"/>
          <p14:tracePt t="42816" x="2762250" y="5416550"/>
          <p14:tracePt t="42834" x="2851150" y="5422900"/>
          <p14:tracePt t="42850" x="2940050" y="5422900"/>
          <p14:tracePt t="42867" x="3028950" y="5422900"/>
          <p14:tracePt t="42883" x="3092450" y="5422900"/>
          <p14:tracePt t="42901" x="3149600" y="5422900"/>
          <p14:tracePt t="42917" x="3162300" y="5422900"/>
          <p14:tracePt t="42934" x="3213100" y="5416550"/>
          <p14:tracePt t="42950" x="3238500" y="5416550"/>
          <p14:tracePt t="42973" x="3238500" y="5410200"/>
          <p14:tracePt t="42983" x="3244850" y="5410200"/>
          <p14:tracePt t="43000" x="3263900" y="5410200"/>
          <p14:tracePt t="43017" x="3302000" y="5391150"/>
          <p14:tracePt t="43037" x="3314700" y="5391150"/>
          <p14:tracePt t="43294" x="3308350" y="5384800"/>
          <p14:tracePt t="43301" x="3289300" y="5384800"/>
          <p14:tracePt t="43309" x="3276600" y="5378450"/>
          <p14:tracePt t="43317" x="3263900" y="5372100"/>
          <p14:tracePt t="43334" x="3244850" y="5365750"/>
          <p14:tracePt t="43351" x="3232150" y="5359400"/>
          <p14:tracePt t="43373" x="3225800" y="5359400"/>
          <p14:tracePt t="43384" x="3225800" y="5346700"/>
          <p14:tracePt t="43400" x="3206750" y="5314950"/>
          <p14:tracePt t="43417" x="3194050" y="5276850"/>
          <p14:tracePt t="43435" x="3181350" y="5226050"/>
          <p14:tracePt t="43451" x="3181350" y="5149850"/>
          <p14:tracePt t="43467" x="3181350" y="5073650"/>
          <p14:tracePt t="43484" x="3181350" y="5003800"/>
          <p14:tracePt t="43501" x="3187700" y="4946650"/>
          <p14:tracePt t="43517" x="3213100" y="4927600"/>
          <p14:tracePt t="43534" x="3270250" y="4908550"/>
          <p14:tracePt t="43551" x="3327400" y="4883150"/>
          <p14:tracePt t="43568" x="3403600" y="4883150"/>
          <p14:tracePt t="43584" x="3479800" y="4876800"/>
          <p14:tracePt t="43601" x="3556000" y="4876800"/>
          <p14:tracePt t="43617" x="3663950" y="4883150"/>
          <p14:tracePt t="43635" x="3752850" y="4921250"/>
          <p14:tracePt t="43651" x="3835400" y="4953000"/>
          <p14:tracePt t="43667" x="3905250" y="4991100"/>
          <p14:tracePt t="43685" x="3937000" y="5022850"/>
          <p14:tracePt t="43685" x="3949700" y="5041900"/>
          <p14:tracePt t="43702" x="3962400" y="5118100"/>
          <p14:tracePt t="43718" x="3981450" y="5187950"/>
          <p14:tracePt t="43734" x="3981450" y="5257800"/>
          <p14:tracePt t="43751" x="3981450" y="5314950"/>
          <p14:tracePt t="43768" x="3937000" y="5359400"/>
          <p14:tracePt t="43784" x="3879850" y="5378450"/>
          <p14:tracePt t="43801" x="3841750" y="5397500"/>
          <p14:tracePt t="43818" x="3829050" y="5403850"/>
          <p14:tracePt t="43942" x="3848100" y="5403850"/>
          <p14:tracePt t="43949" x="3854450" y="5403850"/>
          <p14:tracePt t="43957" x="3867150" y="5403850"/>
          <p14:tracePt t="43968" x="3879850" y="5403850"/>
          <p14:tracePt t="43984" x="3898900" y="5403850"/>
          <p14:tracePt t="44001" x="3911600" y="5403850"/>
          <p14:tracePt t="44018" x="3924300" y="5403850"/>
          <p14:tracePt t="44034" x="3956050" y="5403850"/>
          <p14:tracePt t="44051" x="3994150" y="5403850"/>
          <p14:tracePt t="44068" x="4044950" y="5403850"/>
          <p14:tracePt t="44085" x="4102100" y="5403850"/>
          <p14:tracePt t="44101" x="4127500" y="5403850"/>
          <p14:tracePt t="44118" x="4140200" y="5403850"/>
          <p14:tracePt t="44134" x="4159250" y="5403850"/>
          <p14:tracePt t="44152" x="4197350" y="5403850"/>
          <p14:tracePt t="44168" x="4267200" y="5403850"/>
          <p14:tracePt t="44185" x="4362450" y="5403850"/>
          <p14:tracePt t="44201" x="4445000" y="5403850"/>
          <p14:tracePt t="44219" x="4489450" y="5403850"/>
          <p14:tracePt t="44234" x="4533900" y="5403850"/>
          <p14:tracePt t="44251" x="4616450" y="5403850"/>
          <p14:tracePt t="44268" x="4724400" y="5403850"/>
          <p14:tracePt t="44286" x="5010150" y="5403850"/>
          <p14:tracePt t="44302" x="5168900" y="5403850"/>
          <p14:tracePt t="44318" x="5302250" y="5403850"/>
          <p14:tracePt t="44335" x="5365750" y="5397500"/>
          <p14:tracePt t="44353" x="5391150" y="5391150"/>
          <p14:tracePt t="45958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4569" y="958467"/>
            <a:ext cx="158569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9812" y="2170323"/>
            <a:ext cx="721383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입력으로 정수를 받아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 0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이면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zero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라고 출력하고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양수이면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positive,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음수이면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negative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2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"/>
    </mc:Choice>
    <mc:Fallback xmlns="">
      <p:transition spd="slow" advTm="24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12800" y="1428618"/>
            <a:ext cx="4728127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year = 3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course = "ce"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if year == 4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course=="ce":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print("computer Senior")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elif year == 3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course=="ce":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print("Junior or computer")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print("etc")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73888" y="1428618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Junior or computer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061379" y="3429000"/>
            <a:ext cx="1292751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A or B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A and B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969455" y="4290351"/>
          <a:ext cx="4384344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8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 and 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 or 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31916" y="508000"/>
            <a:ext cx="464903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다양한 조건식을 만들 수 있다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93139" y="4121727"/>
            <a:ext cx="129275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not A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093139" y="4967469"/>
          <a:ext cx="21409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lt"/>
                        </a:rPr>
                        <a:t>A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lt"/>
                        </a:rPr>
                        <a:t>not A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lt"/>
                        </a:rPr>
                        <a:t>F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lt"/>
                        </a:rPr>
                        <a:t>T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lt"/>
                        </a:rPr>
                        <a:t>T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+mj-lt"/>
                        </a:rPr>
                        <a:t>F</a:t>
                      </a:r>
                      <a:endParaRPr lang="ko-KR" altLang="en-US" b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93153" y="4873451"/>
            <a:ext cx="1295547" cy="830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T: True</a:t>
            </a:r>
          </a:p>
          <a:p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F: False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3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00"/>
    </mc:Choice>
    <mc:Fallback xmlns="">
      <p:transition spd="slow" advTm="1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327" x="1930400" y="1752600"/>
          <p14:tracePt t="19376" x="1930400" y="1746250"/>
          <p14:tracePt t="19383" x="1924050" y="1739900"/>
          <p14:tracePt t="19639" x="1917700" y="1739900"/>
          <p14:tracePt t="19655" x="1911350" y="1739900"/>
          <p14:tracePt t="19663" x="1905000" y="1739900"/>
          <p14:tracePt t="19671" x="1892300" y="1739900"/>
          <p14:tracePt t="19688" x="1854200" y="1739900"/>
          <p14:tracePt t="19704" x="1809750" y="1739900"/>
          <p14:tracePt t="19729" x="1733550" y="1758950"/>
          <p14:tracePt t="19737" x="1714500" y="1758950"/>
          <p14:tracePt t="19754" x="1676400" y="1765300"/>
          <p14:tracePt t="19770" x="1644650" y="1771650"/>
          <p14:tracePt t="19788" x="1619250" y="1771650"/>
          <p14:tracePt t="19804" x="1574800" y="1771650"/>
          <p14:tracePt t="19820" x="1511300" y="1771650"/>
          <p14:tracePt t="19837" x="1454150" y="1771650"/>
          <p14:tracePt t="19855" x="1397000" y="1771650"/>
          <p14:tracePt t="19871" x="1390650" y="1771650"/>
          <p14:tracePt t="19872" x="1377950" y="1771650"/>
          <p14:tracePt t="19887" x="1352550" y="1771650"/>
          <p14:tracePt t="19904" x="1314450" y="1771650"/>
          <p14:tracePt t="19922" x="1231900" y="1771650"/>
          <p14:tracePt t="19937" x="1130300" y="1771650"/>
          <p14:tracePt t="19954" x="1047750" y="1784350"/>
          <p14:tracePt t="19970" x="971550" y="1803400"/>
          <p14:tracePt t="19988" x="946150" y="1803400"/>
          <p14:tracePt t="20004" x="939800" y="1803400"/>
          <p14:tracePt t="20232" x="933450" y="1803400"/>
          <p14:tracePt t="20255" x="946150" y="1803400"/>
          <p14:tracePt t="20263" x="971550" y="1797050"/>
          <p14:tracePt t="20271" x="984250" y="1797050"/>
          <p14:tracePt t="20287" x="1028700" y="1784350"/>
          <p14:tracePt t="20305" x="1085850" y="1778000"/>
          <p14:tracePt t="20321" x="1162050" y="1758950"/>
          <p14:tracePt t="20337" x="1244600" y="1752600"/>
          <p14:tracePt t="20354" x="1333500" y="1746250"/>
          <p14:tracePt t="20371" x="1435100" y="1746250"/>
          <p14:tracePt t="20388" x="1511300" y="1746250"/>
          <p14:tracePt t="20404" x="1549400" y="1733550"/>
          <p14:tracePt t="20421" x="1568450" y="1733550"/>
          <p14:tracePt t="20438" x="1574800" y="1727200"/>
          <p14:tracePt t="20439" x="1587500" y="1727200"/>
          <p14:tracePt t="20454" x="1593850" y="1727200"/>
          <p14:tracePt t="20471" x="1663700" y="1727200"/>
          <p14:tracePt t="20488" x="1727200" y="1727200"/>
          <p14:tracePt t="20505" x="1784350" y="1714500"/>
          <p14:tracePt t="20521" x="1847850" y="1708150"/>
          <p14:tracePt t="20538" x="1873250" y="1701800"/>
          <p14:tracePt t="20555" x="1879600" y="1701800"/>
          <p14:tracePt t="20671" x="1885950" y="1701800"/>
          <p14:tracePt t="20744" x="1892300" y="1701800"/>
          <p14:tracePt t="20751" x="1898650" y="1701800"/>
          <p14:tracePt t="20759" x="1911350" y="1701800"/>
          <p14:tracePt t="20771" x="1917700" y="1701800"/>
          <p14:tracePt t="20951" x="1905000" y="1708150"/>
          <p14:tracePt t="20959" x="1898650" y="1708150"/>
          <p14:tracePt t="20967" x="1892300" y="1714500"/>
          <p14:tracePt t="20975" x="1879600" y="1720850"/>
          <p14:tracePt t="20988" x="1860550" y="1733550"/>
          <p14:tracePt t="21005" x="1816100" y="1752600"/>
          <p14:tracePt t="21022" x="1765300" y="1784350"/>
          <p14:tracePt t="21038" x="1708150" y="1809750"/>
          <p14:tracePt t="21055" x="1631950" y="1847850"/>
          <p14:tracePt t="21071" x="1587500" y="1866900"/>
          <p14:tracePt t="21088" x="1555750" y="1879600"/>
          <p14:tracePt t="21105" x="1536700" y="1892300"/>
          <p14:tracePt t="21121" x="1498600" y="1905000"/>
          <p14:tracePt t="21138" x="1460500" y="1917700"/>
          <p14:tracePt t="21155" x="1422400" y="1943100"/>
          <p14:tracePt t="21172" x="1371600" y="1955800"/>
          <p14:tracePt t="21189" x="1346200" y="1962150"/>
          <p14:tracePt t="21205" x="1314450" y="1974850"/>
          <p14:tracePt t="21222" x="1282700" y="1981200"/>
          <p14:tracePt t="21223" x="1270000" y="1987550"/>
          <p14:tracePt t="21238" x="1257300" y="1993900"/>
          <p14:tracePt t="21255" x="1219200" y="2000250"/>
          <p14:tracePt t="21271" x="1181100" y="2006600"/>
          <p14:tracePt t="21289" x="1136650" y="2012950"/>
          <p14:tracePt t="21305" x="1085850" y="2019300"/>
          <p14:tracePt t="21322" x="1047750" y="2025650"/>
          <p14:tracePt t="21338" x="1016000" y="2025650"/>
          <p14:tracePt t="21356" x="996950" y="2025650"/>
          <p14:tracePt t="21591" x="1003300" y="2025650"/>
          <p14:tracePt t="21599" x="1003300" y="2019300"/>
          <p14:tracePt t="21607" x="1009650" y="2019300"/>
          <p14:tracePt t="21623" x="1016000" y="2019300"/>
          <p14:tracePt t="21639" x="1041400" y="2019300"/>
          <p14:tracePt t="21655" x="1073150" y="2019300"/>
          <p14:tracePt t="21673" x="1123950" y="2019300"/>
          <p14:tracePt t="21689" x="1181100" y="2019300"/>
          <p14:tracePt t="21705" x="1231900" y="2012950"/>
          <p14:tracePt t="21722" x="1282700" y="2012950"/>
          <p14:tracePt t="21740" x="1327150" y="2012950"/>
          <p14:tracePt t="21755" x="1358900" y="2006600"/>
          <p14:tracePt t="21772" x="1390650" y="2000250"/>
          <p14:tracePt t="21789" x="1428750" y="1993900"/>
          <p14:tracePt t="21806" x="1485900" y="1993900"/>
          <p14:tracePt t="21807" x="1530350" y="1993900"/>
          <p14:tracePt t="21822" x="1562100" y="1993900"/>
          <p14:tracePt t="21839" x="1663700" y="1993900"/>
          <p14:tracePt t="21856" x="1733550" y="1993900"/>
          <p14:tracePt t="21874" x="1803400" y="1993900"/>
          <p14:tracePt t="21889" x="1885950" y="1993900"/>
          <p14:tracePt t="21906" x="1987550" y="1993900"/>
          <p14:tracePt t="21923" x="2070100" y="1993900"/>
          <p14:tracePt t="21940" x="2127250" y="1993900"/>
          <p14:tracePt t="21955" x="2171700" y="1993900"/>
          <p14:tracePt t="21972" x="2184400" y="1993900"/>
          <p14:tracePt t="22080" x="2190750" y="1993900"/>
          <p14:tracePt t="22087" x="2197100" y="1993900"/>
          <p14:tracePt t="22095" x="2203450" y="1987550"/>
          <p14:tracePt t="22106" x="2222500" y="1987550"/>
          <p14:tracePt t="22123" x="2266950" y="1987550"/>
          <p14:tracePt t="22139" x="2336800" y="1987550"/>
          <p14:tracePt t="22157" x="2374900" y="1987550"/>
          <p14:tracePt t="22172" x="2381250" y="1987550"/>
          <p14:tracePt t="22344" x="2387600" y="1987550"/>
          <p14:tracePt t="22352" x="2393950" y="1987550"/>
          <p14:tracePt t="22536" x="2381250" y="1987550"/>
          <p14:tracePt t="22543" x="2374900" y="1987550"/>
          <p14:tracePt t="22551" x="2362200" y="1987550"/>
          <p14:tracePt t="22559" x="2355850" y="1987550"/>
          <p14:tracePt t="22573" x="2349500" y="1987550"/>
          <p14:tracePt t="22590" x="2343150" y="1987550"/>
          <p14:tracePt t="22623" x="2330450" y="1987550"/>
          <p14:tracePt t="22631" x="2324100" y="1981200"/>
          <p14:tracePt t="22640" x="2317750" y="1974850"/>
          <p14:tracePt t="22656" x="2298700" y="1962150"/>
          <p14:tracePt t="22673" x="2286000" y="1955800"/>
          <p14:tracePt t="22691" x="2273300" y="1936750"/>
          <p14:tracePt t="22707" x="2273300" y="1930400"/>
          <p14:tracePt t="22723" x="2266950" y="1917700"/>
          <p14:tracePt t="22759" x="2266950" y="1911350"/>
          <p14:tracePt t="22776" x="2266950" y="1905000"/>
          <p14:tracePt t="22783" x="2266950" y="1892300"/>
          <p14:tracePt t="22792" x="2273300" y="1885950"/>
          <p14:tracePt t="22808" x="2286000" y="1873250"/>
          <p14:tracePt t="22823" x="2305050" y="1854200"/>
          <p14:tracePt t="22840" x="2324100" y="1847850"/>
          <p14:tracePt t="22857" x="2343150" y="1841500"/>
          <p14:tracePt t="22875" x="2362200" y="1828800"/>
          <p14:tracePt t="22890" x="2381250" y="1828800"/>
          <p14:tracePt t="22907" x="2387600" y="1822450"/>
          <p14:tracePt t="22923" x="2393950" y="1822450"/>
          <p14:tracePt t="22943" x="2406650" y="1822450"/>
          <p14:tracePt t="22957" x="2425700" y="1822450"/>
          <p14:tracePt t="22973" x="2489200" y="1822450"/>
          <p14:tracePt t="22990" x="2540000" y="1828800"/>
          <p14:tracePt t="23008" x="2559050" y="1835150"/>
          <p14:tracePt t="23032" x="2565400" y="1835150"/>
          <p14:tracePt t="23040" x="2571750" y="1841500"/>
          <p14:tracePt t="23057" x="2571750" y="1847850"/>
          <p14:tracePt t="23074" x="2578100" y="1847850"/>
          <p14:tracePt t="23090" x="2584450" y="1854200"/>
          <p14:tracePt t="23107" x="2584450" y="1879600"/>
          <p14:tracePt t="23124" x="2590800" y="1898650"/>
          <p14:tracePt t="23141" x="2603500" y="1924050"/>
          <p14:tracePt t="23157" x="2603500" y="1943100"/>
          <p14:tracePt t="23173" x="2609850" y="1949450"/>
          <p14:tracePt t="23190" x="2609850" y="1955800"/>
          <p14:tracePt t="23208" x="2609850" y="1962150"/>
          <p14:tracePt t="23256" x="2609850" y="1968500"/>
          <p14:tracePt t="23272" x="2603500" y="1968500"/>
          <p14:tracePt t="23287" x="2597150" y="1968500"/>
          <p14:tracePt t="23295" x="2590800" y="1968500"/>
          <p14:tracePt t="23311" x="2578100" y="1968500"/>
          <p14:tracePt t="23324" x="2571750" y="1968500"/>
          <p14:tracePt t="23341" x="2559050" y="1968500"/>
          <p14:tracePt t="23357" x="2552700" y="1974850"/>
          <p14:tracePt t="23374" x="2546350" y="1974850"/>
          <p14:tracePt t="23376" x="2540000" y="1981200"/>
          <p14:tracePt t="23400" x="2533650" y="1981200"/>
          <p14:tracePt t="23416" x="2527300" y="1981200"/>
          <p14:tracePt t="23496" x="2520950" y="1981200"/>
          <p14:tracePt t="23503" x="2514600" y="1981200"/>
          <p14:tracePt t="23511" x="2489200" y="1981200"/>
          <p14:tracePt t="23524" x="2463800" y="1981200"/>
          <p14:tracePt t="23541" x="2393950" y="1981200"/>
          <p14:tracePt t="23557" x="2317750" y="1981200"/>
          <p14:tracePt t="23575" x="2209800" y="1981200"/>
          <p14:tracePt t="23591" x="2146300" y="1981200"/>
          <p14:tracePt t="23607" x="2108200" y="1981200"/>
          <p14:tracePt t="23624" x="2101850" y="1981200"/>
          <p14:tracePt t="23641" x="2089150" y="1981200"/>
          <p14:tracePt t="23672" x="2082800" y="1987550"/>
          <p14:tracePt t="23688" x="2076450" y="1987550"/>
          <p14:tracePt t="23696" x="2070100" y="1987550"/>
          <p14:tracePt t="23707" x="2057400" y="2000250"/>
          <p14:tracePt t="23724" x="2025650" y="2000250"/>
          <p14:tracePt t="23741" x="1987550" y="2000250"/>
          <p14:tracePt t="23757" x="1949450" y="2000250"/>
          <p14:tracePt t="23775" x="1911350" y="2000250"/>
          <p14:tracePt t="23791" x="1892300" y="2000250"/>
          <p14:tracePt t="23807" x="1854200" y="2000250"/>
          <p14:tracePt t="23824" x="1835150" y="2000250"/>
          <p14:tracePt t="23842" x="1828800" y="2000250"/>
          <p14:tracePt t="23857" x="1822450" y="2006600"/>
          <p14:tracePt t="23874" x="1809750" y="2006600"/>
          <p14:tracePt t="23891" x="1803400" y="2012950"/>
          <p14:tracePt t="23909" x="1790700" y="2019300"/>
          <p14:tracePt t="23924" x="1771650" y="2019300"/>
          <p14:tracePt t="23941" x="1752600" y="2025650"/>
          <p14:tracePt t="23957" x="1739900" y="2025650"/>
          <p14:tracePt t="23975" x="1733550" y="2025650"/>
          <p14:tracePt t="23991" x="1720850" y="2025650"/>
          <p14:tracePt t="24008" x="1701800" y="2032000"/>
          <p14:tracePt t="24024" x="1663700" y="2032000"/>
          <p14:tracePt t="24042" x="1612900" y="2032000"/>
          <p14:tracePt t="24058" x="1549400" y="2032000"/>
          <p14:tracePt t="24074" x="1511300" y="2032000"/>
          <p14:tracePt t="24091" x="1504950" y="2032000"/>
          <p14:tracePt t="24109" x="1498600" y="2032000"/>
          <p14:tracePt t="24124" x="1479550" y="2032000"/>
          <p14:tracePt t="24142" x="1447800" y="2032000"/>
          <p14:tracePt t="24158" x="1403350" y="2032000"/>
          <p14:tracePt t="24175" x="1308100" y="2032000"/>
          <p14:tracePt t="24191" x="1270000" y="2032000"/>
          <p14:tracePt t="24192" x="1244600" y="2032000"/>
          <p14:tracePt t="24208" x="1168400" y="2032000"/>
          <p14:tracePt t="24224" x="1092200" y="2032000"/>
          <p14:tracePt t="24242" x="1009650" y="2019300"/>
          <p14:tracePt t="24258" x="958850" y="2019300"/>
          <p14:tracePt t="24274" x="920750" y="2006600"/>
          <p14:tracePt t="24291" x="895350" y="1993900"/>
          <p14:tracePt t="24328" x="889000" y="1987550"/>
          <p14:tracePt t="24336" x="882650" y="1981200"/>
          <p14:tracePt t="24344" x="876300" y="1974850"/>
          <p14:tracePt t="24359" x="876300" y="1968500"/>
          <p14:tracePt t="24375" x="876300" y="1955800"/>
          <p14:tracePt t="24391" x="876300" y="1924050"/>
          <p14:tracePt t="24408" x="876300" y="1898650"/>
          <p14:tracePt t="24425" x="882650" y="1873250"/>
          <p14:tracePt t="24442" x="901700" y="1847850"/>
          <p14:tracePt t="24458" x="927100" y="1835150"/>
          <p14:tracePt t="24475" x="990600" y="1828800"/>
          <p14:tracePt t="24491" x="1054100" y="1809750"/>
          <p14:tracePt t="24509" x="1168400" y="1803400"/>
          <p14:tracePt t="24525" x="1282700" y="1803400"/>
          <p14:tracePt t="24542" x="1403350" y="1803400"/>
          <p14:tracePt t="24558" x="1492250" y="1803400"/>
          <p14:tracePt t="24576" x="1593850" y="1803400"/>
          <p14:tracePt t="24592" x="1663700" y="1803400"/>
          <p14:tracePt t="24608" x="1708150" y="1803400"/>
          <p14:tracePt t="24625" x="1739900" y="1803400"/>
          <p14:tracePt t="24642" x="1752600" y="1809750"/>
          <p14:tracePt t="24672" x="1758950" y="1809750"/>
          <p14:tracePt t="24681" x="1765300" y="1816100"/>
          <p14:tracePt t="24692" x="1765300" y="1822450"/>
          <p14:tracePt t="24709" x="1784350" y="1841500"/>
          <p14:tracePt t="24725" x="1784350" y="1847850"/>
          <p14:tracePt t="24742" x="1790700" y="1847850"/>
          <p14:tracePt t="24758" x="1790700" y="1860550"/>
          <p14:tracePt t="24776" x="1790700" y="1873250"/>
          <p14:tracePt t="24792" x="1797050" y="1885950"/>
          <p14:tracePt t="24809" x="1797050" y="1898650"/>
          <p14:tracePt t="24825" x="1797050" y="1905000"/>
          <p14:tracePt t="24843" x="1797050" y="1911350"/>
          <p14:tracePt t="24858" x="1797050" y="1917700"/>
          <p14:tracePt t="24875" x="1797050" y="1924050"/>
          <p14:tracePt t="24892" x="1797050" y="1930400"/>
          <p14:tracePt t="24909" x="1797050" y="1936750"/>
          <p14:tracePt t="24925" x="1797050" y="1943100"/>
          <p14:tracePt t="24944" x="1797050" y="1949450"/>
          <p14:tracePt t="24958" x="1797050" y="1955800"/>
          <p14:tracePt t="24976" x="1790700" y="1962150"/>
          <p14:tracePt t="25008" x="1784350" y="1962150"/>
          <p14:tracePt t="25024" x="1784350" y="1968500"/>
          <p14:tracePt t="25032" x="1778000" y="1968500"/>
          <p14:tracePt t="25064" x="1771650" y="1974850"/>
          <p14:tracePt t="25080" x="1758950" y="1974850"/>
          <p14:tracePt t="25096" x="1752600" y="1981200"/>
          <p14:tracePt t="25392" x="1771650" y="1981200"/>
          <p14:tracePt t="25399" x="1797050" y="1981200"/>
          <p14:tracePt t="25409" x="1847850" y="1981200"/>
          <p14:tracePt t="25426" x="1949450" y="1981200"/>
          <p14:tracePt t="25442" x="2082800" y="1981200"/>
          <p14:tracePt t="25460" x="2216150" y="1981200"/>
          <p14:tracePt t="25477" x="2317750" y="1968500"/>
          <p14:tracePt t="25493" x="2374900" y="1962150"/>
          <p14:tracePt t="25509" x="2425700" y="1962150"/>
          <p14:tracePt t="25527" x="2463800" y="1962150"/>
          <p14:tracePt t="25543" x="2476500" y="1962150"/>
          <p14:tracePt t="25768" x="2444750" y="1962150"/>
          <p14:tracePt t="25775" x="2413000" y="1962150"/>
          <p14:tracePt t="25783" x="2381250" y="1962150"/>
          <p14:tracePt t="25793" x="2355850" y="1968500"/>
          <p14:tracePt t="25809" x="2286000" y="1981200"/>
          <p14:tracePt t="25826" x="2235200" y="1993900"/>
          <p14:tracePt t="25844" x="2165350" y="2019300"/>
          <p14:tracePt t="25859" x="2076450" y="2032000"/>
          <p14:tracePt t="25876" x="2000250" y="2044700"/>
          <p14:tracePt t="25893" x="1930400" y="2051050"/>
          <p14:tracePt t="25911" x="1866900" y="2063750"/>
          <p14:tracePt t="25912" x="1847850" y="2063750"/>
          <p14:tracePt t="25926" x="1822450" y="2070100"/>
          <p14:tracePt t="25943" x="1784350" y="2076450"/>
          <p14:tracePt t="25960" x="1727200" y="2089150"/>
          <p14:tracePt t="25976" x="1689100" y="2101850"/>
          <p14:tracePt t="25994" x="1638300" y="2114550"/>
          <p14:tracePt t="26009" x="1606550" y="2120900"/>
          <p14:tracePt t="26026" x="1574800" y="2133600"/>
          <p14:tracePt t="26043" x="1549400" y="2139950"/>
          <p14:tracePt t="26060" x="1530350" y="2159000"/>
          <p14:tracePt t="26076" x="1504950" y="2171700"/>
          <p14:tracePt t="26093" x="1492250" y="2178050"/>
          <p14:tracePt t="26110" x="1466850" y="2197100"/>
          <p14:tracePt t="26127" x="1428750" y="2222500"/>
          <p14:tracePt t="26143" x="1409700" y="2235200"/>
          <p14:tracePt t="26160" x="1384300" y="2254250"/>
          <p14:tracePt t="26176" x="1377950" y="2254250"/>
          <p14:tracePt t="26193" x="1371600" y="2260600"/>
          <p14:tracePt t="26210" x="1365250" y="2260600"/>
          <p14:tracePt t="26226" x="1358900" y="2266950"/>
          <p14:tracePt t="26243" x="1346200" y="2273300"/>
          <p14:tracePt t="26261" x="1339850" y="2279650"/>
          <p14:tracePt t="26276" x="1333500" y="2279650"/>
          <p14:tracePt t="26293" x="1327150" y="2286000"/>
          <p14:tracePt t="26310" x="1314450" y="2286000"/>
          <p14:tracePt t="26327" x="1295400" y="2292350"/>
          <p14:tracePt t="26343" x="1282700" y="2298700"/>
          <p14:tracePt t="26360" x="1257300" y="2298700"/>
          <p14:tracePt t="26408" x="1244600" y="2305050"/>
          <p14:tracePt t="26416" x="1225550" y="2305050"/>
          <p14:tracePt t="26426" x="1219200" y="2305050"/>
          <p14:tracePt t="26443" x="1193800" y="2305050"/>
          <p14:tracePt t="26460" x="1162050" y="2305050"/>
          <p14:tracePt t="26478" x="1155700" y="2311400"/>
          <p14:tracePt t="26494" x="1149350" y="2311400"/>
          <p14:tracePt t="27088" x="1143000" y="2311400"/>
          <p14:tracePt t="27096" x="1136650" y="2311400"/>
          <p14:tracePt t="27120" x="1130300" y="2311400"/>
          <p14:tracePt t="27128" x="1123950" y="2311400"/>
          <p14:tracePt t="27136" x="1117600" y="2311400"/>
          <p14:tracePt t="27144" x="1104900" y="2311400"/>
          <p14:tracePt t="27162" x="1098550" y="2311400"/>
          <p14:tracePt t="27200" x="1092200" y="2311400"/>
          <p14:tracePt t="27216" x="1085850" y="2311400"/>
          <p14:tracePt t="27224" x="1079500" y="2311400"/>
          <p14:tracePt t="27232" x="1073150" y="2311400"/>
          <p14:tracePt t="27244" x="1060450" y="2311400"/>
          <p14:tracePt t="27261" x="1054100" y="2311400"/>
          <p14:tracePt t="27277" x="1047750" y="2311400"/>
          <p14:tracePt t="27295" x="1041400" y="2311400"/>
          <p14:tracePt t="27311" x="1035050" y="2311400"/>
          <p14:tracePt t="27328" x="1003300" y="2298700"/>
          <p14:tracePt t="27344" x="990600" y="2298700"/>
          <p14:tracePt t="27361" x="965200" y="2292350"/>
          <p14:tracePt t="27377" x="952500" y="2286000"/>
          <p14:tracePt t="27394" x="946150" y="2279650"/>
          <p14:tracePt t="27416" x="939800" y="2273300"/>
          <p14:tracePt t="27428" x="933450" y="2266950"/>
          <p14:tracePt t="27445" x="927100" y="2260600"/>
          <p14:tracePt t="27461" x="920750" y="2247900"/>
          <p14:tracePt t="27477" x="920750" y="2228850"/>
          <p14:tracePt t="27495" x="908050" y="2190750"/>
          <p14:tracePt t="27511" x="908050" y="2165350"/>
          <p14:tracePt t="27528" x="895350" y="2089150"/>
          <p14:tracePt t="27544" x="901700" y="2025650"/>
          <p14:tracePt t="27562" x="908050" y="1993900"/>
          <p14:tracePt t="27578" x="920750" y="1974850"/>
          <p14:tracePt t="27594" x="939800" y="1968500"/>
          <p14:tracePt t="27612" x="990600" y="1968500"/>
          <p14:tracePt t="27628" x="1066800" y="1968500"/>
          <p14:tracePt t="27645" x="1143000" y="1987550"/>
          <p14:tracePt t="27661" x="1200150" y="2025650"/>
          <p14:tracePt t="27678" x="1225550" y="2057400"/>
          <p14:tracePt t="27695" x="1238250" y="2108200"/>
          <p14:tracePt t="27712" x="1238250" y="2184400"/>
          <p14:tracePt t="27728" x="1238250" y="2216150"/>
          <p14:tracePt t="27745" x="1238250" y="2228850"/>
          <p14:tracePt t="27763" x="1238250" y="2247900"/>
          <p14:tracePt t="27778" x="1238250" y="2254250"/>
          <p14:tracePt t="27795" x="1238250" y="2260600"/>
          <p14:tracePt t="27872" x="1238250" y="2266950"/>
          <p14:tracePt t="27880" x="1244600" y="2266950"/>
          <p14:tracePt t="27888" x="1263650" y="2266950"/>
          <p14:tracePt t="27896" x="1276350" y="2279650"/>
          <p14:tracePt t="27912" x="1308100" y="2279650"/>
          <p14:tracePt t="27928" x="1339850" y="2286000"/>
          <p14:tracePt t="27945" x="1365250" y="2286000"/>
          <p14:tracePt t="27961" x="1365250" y="2292350"/>
          <p14:tracePt t="28264" x="1371600" y="2292350"/>
          <p14:tracePt t="28280" x="1384300" y="2292350"/>
          <p14:tracePt t="28288" x="1397000" y="2292350"/>
          <p14:tracePt t="28296" x="1416050" y="2292350"/>
          <p14:tracePt t="28312" x="1441450" y="2292350"/>
          <p14:tracePt t="28328" x="1473200" y="2292350"/>
          <p14:tracePt t="28346" x="1498600" y="2292350"/>
          <p14:tracePt t="28362" x="1524000" y="2292350"/>
          <p14:tracePt t="28378" x="1549400" y="2292350"/>
          <p14:tracePt t="28395" x="1574800" y="2286000"/>
          <p14:tracePt t="28413" x="1606550" y="2279650"/>
          <p14:tracePt t="28428" x="1625600" y="2279650"/>
          <p14:tracePt t="28445" x="1631950" y="2273300"/>
          <p14:tracePt t="28462" x="1638300" y="2273300"/>
          <p14:tracePt t="28479" x="1651000" y="2266950"/>
          <p14:tracePt t="28495" x="1663700" y="2266950"/>
          <p14:tracePt t="28496" x="1670050" y="2260600"/>
          <p14:tracePt t="28512" x="1682750" y="2260600"/>
          <p14:tracePt t="28529" x="1695450" y="2260600"/>
          <p14:tracePt t="28546" x="1708150" y="2260600"/>
          <p14:tracePt t="28562" x="1727200" y="2254250"/>
          <p14:tracePt t="28578" x="1752600" y="2254250"/>
          <p14:tracePt t="28595" x="1771650" y="2247900"/>
          <p14:tracePt t="28612" x="1784350" y="2247900"/>
          <p14:tracePt t="28629" x="1803400" y="2241550"/>
          <p14:tracePt t="28645" x="1822450" y="2241550"/>
          <p14:tracePt t="28662" x="1866900" y="2241550"/>
          <p14:tracePt t="28679" x="1911350" y="2241550"/>
          <p14:tracePt t="28695" x="1955800" y="2241550"/>
          <p14:tracePt t="28696" x="1981200" y="2241550"/>
          <p14:tracePt t="28712" x="1993900" y="2241550"/>
          <p14:tracePt t="28729" x="2012950" y="2241550"/>
          <p14:tracePt t="28746" x="2019300" y="2241550"/>
          <p14:tracePt t="28784" x="2025650" y="2241550"/>
          <p14:tracePt t="28792" x="2032000" y="2241550"/>
          <p14:tracePt t="28800" x="2044700" y="2241550"/>
          <p14:tracePt t="28816" x="2057400" y="2241550"/>
          <p14:tracePt t="28829" x="2063750" y="2241550"/>
          <p14:tracePt t="29665" x="2070100" y="2241550"/>
          <p14:tracePt t="29672" x="2076450" y="2235200"/>
          <p14:tracePt t="29680" x="2082800" y="2235200"/>
          <p14:tracePt t="29696" x="2114550" y="2235200"/>
          <p14:tracePt t="29713" x="2133600" y="2235200"/>
          <p14:tracePt t="29730" x="2146300" y="2235200"/>
          <p14:tracePt t="29747" x="2152650" y="2228850"/>
          <p14:tracePt t="29808" x="2159000" y="2222500"/>
          <p14:tracePt t="29825" x="2165350" y="2222500"/>
          <p14:tracePt t="29832" x="2171700" y="2222500"/>
          <p14:tracePt t="29864" x="2178050" y="2222500"/>
          <p14:tracePt t="29889" x="2184400" y="2222500"/>
          <p14:tracePt t="29904" x="2190750" y="2222500"/>
          <p14:tracePt t="30169" x="2216150" y="2222500"/>
          <p14:tracePt t="30176" x="2247900" y="2222500"/>
          <p14:tracePt t="30185" x="2298700" y="2222500"/>
          <p14:tracePt t="30197" x="2349500" y="2222500"/>
          <p14:tracePt t="30214" x="2438400" y="2222500"/>
          <p14:tracePt t="30230" x="2508250" y="2222500"/>
          <p14:tracePt t="30248" x="2527300" y="2222500"/>
          <p14:tracePt t="30593" x="2533650" y="2222500"/>
          <p14:tracePt t="30600" x="2540000" y="2222500"/>
          <p14:tracePt t="30609" x="2546350" y="2228850"/>
          <p14:tracePt t="30616" x="2559050" y="2235200"/>
          <p14:tracePt t="30631" x="2584450" y="2241550"/>
          <p14:tracePt t="30647" x="2635250" y="2247900"/>
          <p14:tracePt t="30665" x="2743200" y="2254250"/>
          <p14:tracePt t="30680" x="2813050" y="2266950"/>
          <p14:tracePt t="30697" x="2863850" y="2266950"/>
          <p14:tracePt t="30714" x="2870200" y="2266950"/>
          <p14:tracePt t="30849" x="2876550" y="2266950"/>
          <p14:tracePt t="31017" x="2876550" y="2273300"/>
          <p14:tracePt t="31024" x="2870200" y="2273300"/>
          <p14:tracePt t="31032" x="2863850" y="2273300"/>
          <p14:tracePt t="31047" x="2844800" y="2273300"/>
          <p14:tracePt t="31064" x="2832100" y="2273300"/>
          <p14:tracePt t="31161" x="2825750" y="2273300"/>
          <p14:tracePt t="31201" x="2851150" y="2273300"/>
          <p14:tracePt t="31208" x="2870200" y="2273300"/>
          <p14:tracePt t="31216" x="2889250" y="2273300"/>
          <p14:tracePt t="31232" x="2933700" y="2273300"/>
          <p14:tracePt t="31249" x="2959100" y="2273300"/>
          <p14:tracePt t="31521" x="2971800" y="2273300"/>
          <p14:tracePt t="31528" x="3003550" y="2273300"/>
          <p14:tracePt t="31536" x="3048000" y="2273300"/>
          <p14:tracePt t="31548" x="3105150" y="2273300"/>
          <p14:tracePt t="31565" x="3213100" y="2273300"/>
          <p14:tracePt t="31581" x="3314700" y="2273300"/>
          <p14:tracePt t="31599" x="3359150" y="2273300"/>
          <p14:tracePt t="31615" x="3378200" y="2273300"/>
          <p14:tracePt t="31761" x="3384550" y="2273300"/>
          <p14:tracePt t="31977" x="3390900" y="2273300"/>
          <p14:tracePt t="31984" x="3397250" y="2273300"/>
          <p14:tracePt t="31993" x="3409950" y="2273300"/>
          <p14:tracePt t="32000" x="3416300" y="2273300"/>
          <p14:tracePt t="32015" x="3429000" y="2273300"/>
          <p14:tracePt t="32032" x="3460750" y="2273300"/>
          <p14:tracePt t="32050" x="3492500" y="2273300"/>
          <p14:tracePt t="32065" x="3562350" y="2273300"/>
          <p14:tracePt t="32082" x="3644900" y="2273300"/>
          <p14:tracePt t="32098" x="3708400" y="2279650"/>
          <p14:tracePt t="32116" x="3740150" y="2279650"/>
          <p14:tracePt t="32132" x="3746500" y="2279650"/>
          <p14:tracePt t="32193" x="3752850" y="2279650"/>
          <p14:tracePt t="32200" x="3759200" y="2279650"/>
          <p14:tracePt t="32208" x="3771900" y="2279650"/>
          <p14:tracePt t="32225" x="3784600" y="2279650"/>
          <p14:tracePt t="32232" x="3790950" y="2279650"/>
          <p14:tracePt t="32249" x="3803650" y="2279650"/>
          <p14:tracePt t="32266" x="3822700" y="2279650"/>
          <p14:tracePt t="32282" x="3886200" y="2273300"/>
          <p14:tracePt t="32299" x="3956050" y="2273300"/>
          <p14:tracePt t="32315" x="4013200" y="2273300"/>
          <p14:tracePt t="32333" x="4038600" y="2273300"/>
          <p14:tracePt t="32349" x="4044950" y="2273300"/>
          <p14:tracePt t="32384" x="4051300" y="2273300"/>
          <p14:tracePt t="32393" x="4051300" y="2266950"/>
          <p14:tracePt t="32512" x="4070350" y="2266950"/>
          <p14:tracePt t="32520" x="4089400" y="2266950"/>
          <p14:tracePt t="32528" x="4108450" y="2266950"/>
          <p14:tracePt t="32536" x="4121150" y="2266950"/>
          <p14:tracePt t="32549" x="4127500" y="2260600"/>
          <p14:tracePt t="32921" x="4140200" y="2260600"/>
          <p14:tracePt t="32928" x="4146550" y="2260600"/>
          <p14:tracePt t="32936" x="4165600" y="2260600"/>
          <p14:tracePt t="32949" x="4171950" y="2260600"/>
          <p14:tracePt t="32967" x="4178300" y="2260600"/>
          <p14:tracePt t="32985" x="4184650" y="2260600"/>
          <p14:tracePt t="33017" x="4191000" y="2260600"/>
          <p14:tracePt t="33033" x="4197350" y="2254250"/>
          <p14:tracePt t="33041" x="4210050" y="2254250"/>
          <p14:tracePt t="33049" x="4216400" y="2254250"/>
          <p14:tracePt t="33067" x="4248150" y="2247900"/>
          <p14:tracePt t="33083" x="4267200" y="2247900"/>
          <p14:tracePt t="33099" x="4286250" y="2247900"/>
          <p14:tracePt t="33116" x="4292600" y="2247900"/>
          <p14:tracePt t="33134" x="4298950" y="2247900"/>
          <p14:tracePt t="33150" x="4305300" y="2247900"/>
          <p14:tracePt t="33249" x="4318000" y="2247900"/>
          <p14:tracePt t="33257" x="4337050" y="2247900"/>
          <p14:tracePt t="33266" x="4356100" y="2247900"/>
          <p14:tracePt t="33283" x="4394200" y="2247900"/>
          <p14:tracePt t="33300" x="4419600" y="2247900"/>
          <p14:tracePt t="33316" x="4445000" y="2241550"/>
          <p14:tracePt t="33334" x="4476750" y="2241550"/>
          <p14:tracePt t="33350" x="4514850" y="2241550"/>
          <p14:tracePt t="33366" x="4552950" y="2241550"/>
          <p14:tracePt t="33383" x="4603750" y="2241550"/>
          <p14:tracePt t="33401" x="4654550" y="2241550"/>
          <p14:tracePt t="33697" x="4660900" y="2241550"/>
          <p14:tracePt t="33721" x="4667250" y="2241550"/>
          <p14:tracePt t="33753" x="4667250" y="2247900"/>
          <p14:tracePt t="33817" x="4660900" y="2247900"/>
          <p14:tracePt t="33824" x="4654550" y="2254250"/>
          <p14:tracePt t="33849" x="4641850" y="2254250"/>
          <p14:tracePt t="33857" x="4635500" y="2254250"/>
          <p14:tracePt t="33881" x="4629150" y="2254250"/>
          <p14:tracePt t="33913" x="4622800" y="2254250"/>
          <p14:tracePt t="33921" x="4622800" y="2260600"/>
          <p14:tracePt t="33945" x="4616450" y="2260600"/>
          <p14:tracePt t="33953" x="4603750" y="2260600"/>
          <p14:tracePt t="33961" x="4591050" y="2260600"/>
          <p14:tracePt t="33969" x="4572000" y="2260600"/>
          <p14:tracePt t="33984" x="4540250" y="2260600"/>
          <p14:tracePt t="34000" x="4527550" y="2260600"/>
          <p14:tracePt t="34017" x="4521200" y="2260600"/>
          <p14:tracePt t="34065" x="4514850" y="2260600"/>
          <p14:tracePt t="34081" x="4508500" y="2260600"/>
          <p14:tracePt t="34089" x="4495800" y="2260600"/>
          <p14:tracePt t="34097" x="4489450" y="2247900"/>
          <p14:tracePt t="34104" x="4483100" y="2247900"/>
          <p14:tracePt t="34117" x="4476750" y="2241550"/>
          <p14:tracePt t="34135" x="4470400" y="2228850"/>
          <p14:tracePt t="34161" x="4470400" y="2222500"/>
          <p14:tracePt t="34169" x="4457700" y="2209800"/>
          <p14:tracePt t="34184" x="4457700" y="2203450"/>
          <p14:tracePt t="34202" x="4451350" y="2190750"/>
          <p14:tracePt t="34281" x="4451350" y="2184400"/>
          <p14:tracePt t="34297" x="4451350" y="2178050"/>
          <p14:tracePt t="34313" x="4451350" y="2171700"/>
          <p14:tracePt t="34329" x="4451350" y="2165350"/>
          <p14:tracePt t="34345" x="4451350" y="2159000"/>
          <p14:tracePt t="34353" x="4451350" y="2152650"/>
          <p14:tracePt t="34360" x="4451350" y="2146300"/>
          <p14:tracePt t="34369" x="4451350" y="2139950"/>
          <p14:tracePt t="34384" x="4451350" y="2133600"/>
          <p14:tracePt t="34401" x="4457700" y="2095500"/>
          <p14:tracePt t="34417" x="4464050" y="2076450"/>
          <p14:tracePt t="34435" x="4470400" y="2051050"/>
          <p14:tracePt t="34451" x="4483100" y="2032000"/>
          <p14:tracePt t="34467" x="4495800" y="2019300"/>
          <p14:tracePt t="34484" x="4521200" y="2000250"/>
          <p14:tracePt t="34502" x="4533900" y="1993900"/>
          <p14:tracePt t="34517" x="4546600" y="1981200"/>
          <p14:tracePt t="34534" x="4552950" y="1974850"/>
          <p14:tracePt t="34551" x="4565650" y="1968500"/>
          <p14:tracePt t="34568" x="4584700" y="1968500"/>
          <p14:tracePt t="34568" x="4597400" y="1968500"/>
          <p14:tracePt t="34584" x="4610100" y="1968500"/>
          <p14:tracePt t="34585" x="4622800" y="1968500"/>
          <p14:tracePt t="34601" x="4641850" y="1968500"/>
          <p14:tracePt t="34618" x="4654550" y="1968500"/>
          <p14:tracePt t="34635" x="4667250" y="1968500"/>
          <p14:tracePt t="34651" x="4679950" y="1974850"/>
          <p14:tracePt t="34668" x="4705350" y="1993900"/>
          <p14:tracePt t="34684" x="4730750" y="2006600"/>
          <p14:tracePt t="34702" x="4743450" y="2012950"/>
          <p14:tracePt t="34718" x="4749800" y="2019300"/>
          <p14:tracePt t="34737" x="4762500" y="2025650"/>
          <p14:tracePt t="34753" x="4762500" y="2032000"/>
          <p14:tracePt t="34768" x="4775200" y="2038350"/>
          <p14:tracePt t="34785" x="4787900" y="2057400"/>
          <p14:tracePt t="34801" x="4806950" y="2076450"/>
          <p14:tracePt t="34818" x="4813300" y="2089150"/>
          <p14:tracePt t="34835" x="4819650" y="2095500"/>
          <p14:tracePt t="34851" x="4826000" y="2101850"/>
          <p14:tracePt t="34868" x="4838700" y="2120900"/>
          <p14:tracePt t="34885" x="4845050" y="2127250"/>
          <p14:tracePt t="34902" x="4845050" y="2139950"/>
          <p14:tracePt t="34918" x="4851400" y="2146300"/>
          <p14:tracePt t="34977" x="4851400" y="2152650"/>
          <p14:tracePt t="34985" x="4857750" y="2159000"/>
          <p14:tracePt t="35001" x="4857750" y="2178050"/>
          <p14:tracePt t="35009" x="4857750" y="2184400"/>
          <p14:tracePt t="35018" x="4857750" y="2197100"/>
          <p14:tracePt t="35035" x="4857750" y="2209800"/>
          <p14:tracePt t="35052" x="4870450" y="2228850"/>
          <p14:tracePt t="35217" x="4870450" y="2235200"/>
          <p14:tracePt t="35257" x="4870450" y="2241550"/>
          <p14:tracePt t="35289" x="4870450" y="2247900"/>
          <p14:tracePt t="35305" x="4870450" y="2254250"/>
          <p14:tracePt t="35313" x="4870450" y="2260600"/>
          <p14:tracePt t="35329" x="4870450" y="2266950"/>
          <p14:tracePt t="35337" x="4870450" y="2273300"/>
          <p14:tracePt t="35353" x="4870450" y="2279650"/>
          <p14:tracePt t="35369" x="4870450" y="2286000"/>
          <p14:tracePt t="35385" x="4870450" y="2292350"/>
          <p14:tracePt t="35665" x="4864100" y="2298700"/>
          <p14:tracePt t="35681" x="4857750" y="2298700"/>
          <p14:tracePt t="35698" x="4851400" y="2298700"/>
          <p14:tracePt t="35721" x="4845050" y="2298700"/>
          <p14:tracePt t="35777" x="4838700" y="2298700"/>
          <p14:tracePt t="35785" x="4832350" y="2298700"/>
          <p14:tracePt t="35793" x="4819650" y="2298700"/>
          <p14:tracePt t="35802" x="4806950" y="2298700"/>
          <p14:tracePt t="35819" x="4768850" y="2292350"/>
          <p14:tracePt t="35836" x="4737100" y="2292350"/>
          <p14:tracePt t="35853" x="4724400" y="2292350"/>
          <p14:tracePt t="35869" x="4705350" y="2292350"/>
          <p14:tracePt t="35886" x="4667250" y="2292350"/>
          <p14:tracePt t="35902" x="4616450" y="2292350"/>
          <p14:tracePt t="35920" x="4540250" y="2292350"/>
          <p14:tracePt t="35936" x="4476750" y="2292350"/>
          <p14:tracePt t="35953" x="4432300" y="2292350"/>
          <p14:tracePt t="35954" x="4419600" y="2298700"/>
          <p14:tracePt t="35969" x="4375150" y="2298700"/>
          <p14:tracePt t="35987" x="4318000" y="2298700"/>
          <p14:tracePt t="36002" x="4248150" y="2298700"/>
          <p14:tracePt t="36019" x="4152900" y="2298700"/>
          <p14:tracePt t="36036" x="4044950" y="2298700"/>
          <p14:tracePt t="36053" x="3924300" y="2298700"/>
          <p14:tracePt t="36069" x="3822700" y="2298700"/>
          <p14:tracePt t="36085" x="3746500" y="2298700"/>
          <p14:tracePt t="36102" x="3683000" y="2298700"/>
          <p14:tracePt t="36120" x="3581400" y="2298700"/>
          <p14:tracePt t="36136" x="3524250" y="2298700"/>
          <p14:tracePt t="36153" x="3346450" y="2298700"/>
          <p14:tracePt t="36169" x="3251200" y="2298700"/>
          <p14:tracePt t="36187" x="3187700" y="2298700"/>
          <p14:tracePt t="36202" x="3143250" y="2298700"/>
          <p14:tracePt t="36219" x="3111500" y="2298700"/>
          <p14:tracePt t="36236" x="3067050" y="2311400"/>
          <p14:tracePt t="36253" x="3035300" y="2317750"/>
          <p14:tracePt t="36269" x="2997200" y="2330450"/>
          <p14:tracePt t="36286" x="2965450" y="2336800"/>
          <p14:tracePt t="36303" x="2940050" y="2336800"/>
          <p14:tracePt t="36320" x="2921000" y="2336800"/>
          <p14:tracePt t="36336" x="2889250" y="2336800"/>
          <p14:tracePt t="36337" x="2857500" y="2336800"/>
          <p14:tracePt t="36353" x="2800350" y="2336800"/>
          <p14:tracePt t="36369" x="2730500" y="2336800"/>
          <p14:tracePt t="36387" x="2667000" y="2336800"/>
          <p14:tracePt t="36402" x="2628900" y="2336800"/>
          <p14:tracePt t="36420" x="2597150" y="2343150"/>
          <p14:tracePt t="36436" x="2578100" y="2349500"/>
          <p14:tracePt t="36453" x="2559050" y="2349500"/>
          <p14:tracePt t="36469" x="2533650" y="2349500"/>
          <p14:tracePt t="36486" x="2508250" y="2349500"/>
          <p14:tracePt t="36503" x="2476500" y="2349500"/>
          <p14:tracePt t="36520" x="2444750" y="2349500"/>
          <p14:tracePt t="36536" x="2419350" y="2349500"/>
          <p14:tracePt t="36553" x="2355850" y="2349500"/>
          <p14:tracePt t="36569" x="2254250" y="2349500"/>
          <p14:tracePt t="36587" x="2159000" y="2330450"/>
          <p14:tracePt t="36603" x="2089150" y="2330450"/>
          <p14:tracePt t="36619" x="2057400" y="2330450"/>
          <p14:tracePt t="36636" x="2044700" y="2330450"/>
          <p14:tracePt t="36653" x="2038350" y="2330450"/>
          <p14:tracePt t="36669" x="2019300" y="2330450"/>
          <p14:tracePt t="36686" x="1981200" y="2324100"/>
          <p14:tracePt t="36703" x="1930400" y="2324100"/>
          <p14:tracePt t="36720" x="1892300" y="2324100"/>
          <p14:tracePt t="36761" x="1885950" y="2324100"/>
          <p14:tracePt t="36777" x="1879600" y="2324100"/>
          <p14:tracePt t="36785" x="1866900" y="2317750"/>
          <p14:tracePt t="36793" x="1860550" y="2317750"/>
          <p14:tracePt t="36945" x="1854200" y="2317750"/>
          <p14:tracePt t="36953" x="1841500" y="2311400"/>
          <p14:tracePt t="36961" x="1828800" y="2305050"/>
          <p14:tracePt t="36970" x="1816100" y="2305050"/>
          <p14:tracePt t="36986" x="1758950" y="2298700"/>
          <p14:tracePt t="37003" x="1714500" y="2286000"/>
          <p14:tracePt t="37020" x="1670050" y="2286000"/>
          <p14:tracePt t="37037" x="1644650" y="2279650"/>
          <p14:tracePt t="37053" x="1625600" y="2279650"/>
          <p14:tracePt t="37081" x="1619250" y="2279650"/>
          <p14:tracePt t="37089" x="1606550" y="2279650"/>
          <p14:tracePt t="37103" x="1600200" y="2279650"/>
          <p14:tracePt t="37120" x="1581150" y="2279650"/>
          <p14:tracePt t="37137" x="1543050" y="2279650"/>
          <p14:tracePt t="37154" x="1517650" y="2273300"/>
          <p14:tracePt t="37171" x="1485900" y="2266950"/>
          <p14:tracePt t="37187" x="1466850" y="2266950"/>
          <p14:tracePt t="37203" x="1454150" y="2260600"/>
          <p14:tracePt t="37221" x="1428750" y="2247900"/>
          <p14:tracePt t="37237" x="1409700" y="2247900"/>
          <p14:tracePt t="37253" x="1390650" y="2235200"/>
          <p14:tracePt t="37270" x="1371600" y="2228850"/>
          <p14:tracePt t="37288" x="1352550" y="2222500"/>
          <p14:tracePt t="37305" x="1352550" y="2216150"/>
          <p14:tracePt t="37320" x="1346200" y="2209800"/>
          <p14:tracePt t="37337" x="1339850" y="2178050"/>
          <p14:tracePt t="37354" x="1339850" y="2152650"/>
          <p14:tracePt t="37371" x="1333500" y="2139950"/>
          <p14:tracePt t="37387" x="1333500" y="2127250"/>
          <p14:tracePt t="37404" x="1333500" y="2108200"/>
          <p14:tracePt t="37421" x="1333500" y="2101850"/>
          <p14:tracePt t="37437" x="1365250" y="2082800"/>
          <p14:tracePt t="37454" x="1390650" y="2057400"/>
          <p14:tracePt t="37471" x="1428750" y="2038350"/>
          <p14:tracePt t="37488" x="1479550" y="2025650"/>
          <p14:tracePt t="37504" x="1524000" y="2019300"/>
          <p14:tracePt t="37506" x="1549400" y="2019300"/>
          <p14:tracePt t="37521" x="1593850" y="2019300"/>
          <p14:tracePt t="37537" x="1663700" y="2019300"/>
          <p14:tracePt t="37555" x="1714500" y="2025650"/>
          <p14:tracePt t="37571" x="1739900" y="2044700"/>
          <p14:tracePt t="37587" x="1765300" y="2063750"/>
          <p14:tracePt t="37604" x="1778000" y="2095500"/>
          <p14:tracePt t="37621" x="1784350" y="2120900"/>
          <p14:tracePt t="37637" x="1790700" y="2139950"/>
          <p14:tracePt t="37654" x="1790700" y="2152650"/>
          <p14:tracePt t="37671" x="1790700" y="2165350"/>
          <p14:tracePt t="37689" x="1790700" y="2197100"/>
          <p14:tracePt t="37704" x="1790700" y="2209800"/>
          <p14:tracePt t="37721" x="1771650" y="2241550"/>
          <p14:tracePt t="37737" x="1765300" y="2254250"/>
          <p14:tracePt t="37755" x="1758950" y="2260600"/>
          <p14:tracePt t="37825" x="1771650" y="2260600"/>
          <p14:tracePt t="37834" x="1797050" y="2260600"/>
          <p14:tracePt t="37841" x="1847850" y="2247900"/>
          <p14:tracePt t="37854" x="1905000" y="2241550"/>
          <p14:tracePt t="37871" x="2019300" y="2241550"/>
          <p14:tracePt t="37887" x="2152650" y="2241550"/>
          <p14:tracePt t="37905" x="2254250" y="2222500"/>
          <p14:tracePt t="37921" x="2273300" y="2222500"/>
          <p14:tracePt t="37953" x="2286000" y="2222500"/>
          <p14:tracePt t="37961" x="2292350" y="2222500"/>
          <p14:tracePt t="37971" x="2298700" y="2222500"/>
          <p14:tracePt t="37988" x="2305050" y="2222500"/>
          <p14:tracePt t="38005" x="2317750" y="2222500"/>
          <p14:tracePt t="38021" x="2330450" y="2222500"/>
          <p14:tracePt t="38039" x="2355850" y="2222500"/>
          <p14:tracePt t="38054" x="2381250" y="2222500"/>
          <p14:tracePt t="38071" x="2413000" y="2222500"/>
          <p14:tracePt t="38088" x="2432050" y="2222500"/>
          <p14:tracePt t="38106" x="2432050" y="2216150"/>
          <p14:tracePt t="38137" x="2444750" y="2216150"/>
          <p14:tracePt t="38145" x="2457450" y="2216150"/>
          <p14:tracePt t="38154" x="2476500" y="2216150"/>
          <p14:tracePt t="38172" x="2495550" y="2216150"/>
          <p14:tracePt t="38188" x="2501900" y="2216150"/>
          <p14:tracePt t="38474" x="2489200" y="2222500"/>
          <p14:tracePt t="38481" x="2476500" y="2222500"/>
          <p14:tracePt t="38489" x="2470150" y="2228850"/>
          <p14:tracePt t="38505" x="2438400" y="2228850"/>
          <p14:tracePt t="38521" x="2419350" y="2235200"/>
          <p14:tracePt t="38562" x="2413000" y="2235200"/>
          <p14:tracePt t="38578" x="2406650" y="2235200"/>
          <p14:tracePt t="38585" x="2400300" y="2235200"/>
          <p14:tracePt t="38594" x="2381250" y="2235200"/>
          <p14:tracePt t="38605" x="2355850" y="2235200"/>
          <p14:tracePt t="38621" x="2286000" y="2241550"/>
          <p14:tracePt t="38640" x="2235200" y="2254250"/>
          <p14:tracePt t="38655" x="2190750" y="2260600"/>
          <p14:tracePt t="38672" x="2165350" y="2266950"/>
          <p14:tracePt t="38688" x="2139950" y="2266950"/>
          <p14:tracePt t="38689" x="2120900" y="2266950"/>
          <p14:tracePt t="38706" x="2063750" y="2266950"/>
          <p14:tracePt t="38722" x="1993900" y="2273300"/>
          <p14:tracePt t="38738" x="1924050" y="2286000"/>
          <p14:tracePt t="38755" x="1892300" y="2292350"/>
          <p14:tracePt t="38772" x="1873250" y="2292350"/>
          <p14:tracePt t="38788" x="1847850" y="2292350"/>
          <p14:tracePt t="38805" x="1822450" y="2292350"/>
          <p14:tracePt t="38822" x="1797050" y="2286000"/>
          <p14:tracePt t="38839" x="1752600" y="2273300"/>
          <p14:tracePt t="38855" x="1714500" y="2266950"/>
          <p14:tracePt t="38872" x="1695450" y="2260600"/>
          <p14:tracePt t="38873" x="1682750" y="2254250"/>
          <p14:tracePt t="38888" x="1676400" y="2254250"/>
          <p14:tracePt t="38906" x="1676400" y="2247900"/>
          <p14:tracePt t="38922" x="1670050" y="2241550"/>
          <p14:tracePt t="38938" x="1657350" y="2235200"/>
          <p14:tracePt t="38955" x="1644650" y="2216150"/>
          <p14:tracePt t="38977" x="1644650" y="2203450"/>
          <p14:tracePt t="38994" x="1638300" y="2197100"/>
          <p14:tracePt t="39005" x="1638300" y="2184400"/>
          <p14:tracePt t="39022" x="1638300" y="2171700"/>
          <p14:tracePt t="39040" x="1631950" y="2165350"/>
          <p14:tracePt t="39055" x="1631950" y="2152650"/>
          <p14:tracePt t="39072" x="1631950" y="2146300"/>
          <p14:tracePt t="39088" x="1631950" y="2127250"/>
          <p14:tracePt t="39089" x="1644650" y="2120900"/>
          <p14:tracePt t="39106" x="1695450" y="2101850"/>
          <p14:tracePt t="39122" x="1765300" y="2076450"/>
          <p14:tracePt t="39138" x="1854200" y="2063750"/>
          <p14:tracePt t="39155" x="1955800" y="2057400"/>
          <p14:tracePt t="39173" x="2076450" y="2057400"/>
          <p14:tracePt t="39188" x="2190750" y="2057400"/>
          <p14:tracePt t="39206" x="2298700" y="2057400"/>
          <p14:tracePt t="39222" x="2355850" y="2057400"/>
          <p14:tracePt t="39239" x="2419350" y="2070100"/>
          <p14:tracePt t="39255" x="2451100" y="2082800"/>
          <p14:tracePt t="39273" x="2457450" y="2082800"/>
          <p14:tracePt t="39289" x="2463800" y="2089150"/>
          <p14:tracePt t="39330" x="2463800" y="2095500"/>
          <p14:tracePt t="39354" x="2463800" y="2101850"/>
          <p14:tracePt t="39370" x="2463800" y="2108200"/>
          <p14:tracePt t="39386" x="2463800" y="2114550"/>
          <p14:tracePt t="39409" x="2463800" y="2120900"/>
          <p14:tracePt t="39418" x="2463800" y="2127250"/>
          <p14:tracePt t="39481" x="2463800" y="2133600"/>
          <p14:tracePt t="39489" x="2463800" y="2146300"/>
          <p14:tracePt t="39497" x="2470150" y="2165350"/>
          <p14:tracePt t="39506" x="2482850" y="2178050"/>
          <p14:tracePt t="39522" x="2546350" y="2197100"/>
          <p14:tracePt t="39539" x="2628900" y="2209800"/>
          <p14:tracePt t="39557" x="2736850" y="2222500"/>
          <p14:tracePt t="39572" x="2851150" y="2247900"/>
          <p14:tracePt t="39589" x="2908300" y="2247900"/>
          <p14:tracePt t="39605" x="2927350" y="2254250"/>
          <p14:tracePt t="39641" x="2933700" y="2254250"/>
          <p14:tracePt t="39649" x="2940050" y="2260600"/>
          <p14:tracePt t="39761" x="2946400" y="2266950"/>
          <p14:tracePt t="39858" x="2946400" y="2273300"/>
          <p14:tracePt t="39873" x="2946400" y="2279650"/>
          <p14:tracePt t="39881" x="2940050" y="2286000"/>
          <p14:tracePt t="39897" x="2933700" y="2286000"/>
          <p14:tracePt t="39906" x="2921000" y="2286000"/>
          <p14:tracePt t="39923" x="2914650" y="2286000"/>
          <p14:tracePt t="39940" x="2901950" y="2286000"/>
          <p14:tracePt t="39956" x="2882900" y="2286000"/>
          <p14:tracePt t="39973" x="2870200" y="2286000"/>
          <p14:tracePt t="39989" x="2863850" y="2286000"/>
          <p14:tracePt t="40007" x="2857500" y="2286000"/>
          <p14:tracePt t="40023" x="2838450" y="2286000"/>
          <p14:tracePt t="40039" x="2813050" y="2286000"/>
          <p14:tracePt t="40056" x="2787650" y="2273300"/>
          <p14:tracePt t="40074" x="2762250" y="2241550"/>
          <p14:tracePt t="40090" x="2755900" y="2228850"/>
          <p14:tracePt t="40106" x="2743200" y="2216150"/>
          <p14:tracePt t="40123" x="2736850" y="2203450"/>
          <p14:tracePt t="40140" x="2730500" y="2197100"/>
          <p14:tracePt t="40161" x="2724150" y="2184400"/>
          <p14:tracePt t="40173" x="2724150" y="2178050"/>
          <p14:tracePt t="40190" x="2724150" y="2165350"/>
          <p14:tracePt t="40207" x="2724150" y="2152650"/>
          <p14:tracePt t="40223" x="2724150" y="2139950"/>
          <p14:tracePt t="40240" x="2724150" y="2120900"/>
          <p14:tracePt t="40241" x="2730500" y="2114550"/>
          <p14:tracePt t="40256" x="2730500" y="2108200"/>
          <p14:tracePt t="40274" x="2755900" y="2089150"/>
          <p14:tracePt t="40290" x="2787650" y="2089150"/>
          <p14:tracePt t="40306" x="2832100" y="2089150"/>
          <p14:tracePt t="40323" x="2908300" y="2089150"/>
          <p14:tracePt t="40340" x="2965450" y="2089150"/>
          <p14:tracePt t="40356" x="3009900" y="2089150"/>
          <p14:tracePt t="40373" x="3048000" y="2114550"/>
          <p14:tracePt t="40390" x="3054350" y="2120900"/>
          <p14:tracePt t="40409" x="3060700" y="2127250"/>
          <p14:tracePt t="40423" x="3060700" y="2133600"/>
          <p14:tracePt t="40440" x="3067050" y="2152650"/>
          <p14:tracePt t="40457" x="3073400" y="2184400"/>
          <p14:tracePt t="40457" x="3073400" y="2197100"/>
          <p14:tracePt t="40474" x="3073400" y="2222500"/>
          <p14:tracePt t="40490" x="3073400" y="2228850"/>
          <p14:tracePt t="40506" x="3073400" y="2235200"/>
          <p14:tracePt t="40523" x="3073400" y="2241550"/>
          <p14:tracePt t="40618" x="3079750" y="2241550"/>
          <p14:tracePt t="40625" x="3086100" y="2241550"/>
          <p14:tracePt t="40634" x="3111500" y="2241550"/>
          <p14:tracePt t="40641" x="3130550" y="2241550"/>
          <p14:tracePt t="40657" x="3162300" y="2241550"/>
          <p14:tracePt t="40674" x="3333750" y="2241550"/>
          <p14:tracePt t="40690" x="3441700" y="2266950"/>
          <p14:tracePt t="40707" x="3511550" y="2266950"/>
          <p14:tracePt t="40723" x="3524250" y="2273300"/>
          <p14:tracePt t="40834" x="3524250" y="2279650"/>
          <p14:tracePt t="40841" x="3517900" y="2286000"/>
          <p14:tracePt t="40857" x="3511550" y="2292350"/>
          <p14:tracePt t="40874" x="3505200" y="2292350"/>
          <p14:tracePt t="40882" x="3498850" y="2292350"/>
          <p14:tracePt t="40897" x="3492500" y="2292350"/>
          <p14:tracePt t="40913" x="3486150" y="2292350"/>
          <p14:tracePt t="40923" x="3479800" y="2292350"/>
          <p14:tracePt t="40940" x="3473450" y="2292350"/>
          <p14:tracePt t="40985" x="3467100" y="2292350"/>
          <p14:tracePt t="41058" x="3467100" y="2286000"/>
          <p14:tracePt t="41082" x="3467100" y="2279650"/>
          <p14:tracePt t="41090" x="3467100" y="2273300"/>
          <p14:tracePt t="41106" x="3473450" y="2273300"/>
          <p14:tracePt t="41114" x="3486150" y="2273300"/>
          <p14:tracePt t="41124" x="3498850" y="2266950"/>
          <p14:tracePt t="41141" x="3536950" y="2266950"/>
          <p14:tracePt t="41157" x="3581400" y="2266950"/>
          <p14:tracePt t="41174" x="3644900" y="2266950"/>
          <p14:tracePt t="41190" x="3689350" y="2266950"/>
          <p14:tracePt t="41208" x="3721100" y="2266950"/>
          <p14:tracePt t="41224" x="3752850" y="2266950"/>
          <p14:tracePt t="41225" x="3765550" y="2266950"/>
          <p14:tracePt t="41241" x="3784600" y="2266950"/>
          <p14:tracePt t="41257" x="3829050" y="2266950"/>
          <p14:tracePt t="41275" x="3860800" y="2266950"/>
          <p14:tracePt t="41290" x="3879850" y="2260600"/>
          <p14:tracePt t="41307" x="3905250" y="2260600"/>
          <p14:tracePt t="41324" x="3937000" y="2260600"/>
          <p14:tracePt t="41342" x="3956050" y="2260600"/>
          <p14:tracePt t="41358" x="3987800" y="2260600"/>
          <p14:tracePt t="41374" x="4013200" y="2247900"/>
          <p14:tracePt t="41391" x="4038600" y="2247900"/>
          <p14:tracePt t="41408" x="4070350" y="2247900"/>
          <p14:tracePt t="41424" x="4095750" y="2247900"/>
          <p14:tracePt t="41426" x="4102100" y="2247900"/>
          <p14:tracePt t="41441" x="4108450" y="2247900"/>
          <p14:tracePt t="41458" x="4146550" y="2247900"/>
          <p14:tracePt t="41475" x="4197350" y="2247900"/>
          <p14:tracePt t="41491" x="4267200" y="2247900"/>
          <p14:tracePt t="41508" x="4343400" y="2247900"/>
          <p14:tracePt t="41524" x="4425950" y="2247900"/>
          <p14:tracePt t="41542" x="4457700" y="2247900"/>
          <p14:tracePt t="41557" x="4470400" y="2247900"/>
          <p14:tracePt t="41574" x="4476750" y="2247900"/>
          <p14:tracePt t="41591" x="4495800" y="2247900"/>
          <p14:tracePt t="41608" x="4508500" y="2247900"/>
          <p14:tracePt t="41624" x="4521200" y="2247900"/>
          <p14:tracePt t="41665" x="4527550" y="2247900"/>
          <p14:tracePt t="41674" x="4540250" y="2247900"/>
          <p14:tracePt t="41682" x="4565650" y="2247900"/>
          <p14:tracePt t="41691" x="4591050" y="2254250"/>
          <p14:tracePt t="41708" x="4622800" y="2260600"/>
          <p14:tracePt t="41724" x="4635500" y="2260600"/>
          <p14:tracePt t="41962" x="4622800" y="2260600"/>
          <p14:tracePt t="41970" x="4610100" y="2260600"/>
          <p14:tracePt t="41978" x="4603750" y="2260600"/>
          <p14:tracePt t="41991" x="4597400" y="2260600"/>
          <p14:tracePt t="42026" x="4591050" y="2260600"/>
          <p14:tracePt t="42154" x="4578350" y="2260600"/>
          <p14:tracePt t="42161" x="4572000" y="2260600"/>
          <p14:tracePt t="42170" x="4572000" y="2254250"/>
          <p14:tracePt t="42177" x="4565650" y="2241550"/>
          <p14:tracePt t="42191" x="4565650" y="2235200"/>
          <p14:tracePt t="42208" x="4552950" y="2222500"/>
          <p14:tracePt t="42226" x="4546600" y="2216150"/>
          <p14:tracePt t="42250" x="4546600" y="2203450"/>
          <p14:tracePt t="42258" x="4540250" y="2197100"/>
          <p14:tracePt t="42275" x="4533900" y="2184400"/>
          <p14:tracePt t="42292" x="4533900" y="2165350"/>
          <p14:tracePt t="42308" x="4527550" y="2159000"/>
          <p14:tracePt t="42325" x="4527550" y="2146300"/>
          <p14:tracePt t="42342" x="4521200" y="2133600"/>
          <p14:tracePt t="42359" x="4521200" y="2127250"/>
          <p14:tracePt t="42375" x="4521200" y="2114550"/>
          <p14:tracePt t="42392" x="4521200" y="2095500"/>
          <p14:tracePt t="42408" x="4521200" y="2082800"/>
          <p14:tracePt t="42426" x="4521200" y="2044700"/>
          <p14:tracePt t="42442" x="4521200" y="2038350"/>
          <p14:tracePt t="42459" x="4527550" y="2025650"/>
          <p14:tracePt t="42475" x="4552950" y="2019300"/>
          <p14:tracePt t="42492" x="4591050" y="2019300"/>
          <p14:tracePt t="42508" x="4629150" y="2019300"/>
          <p14:tracePt t="42526" x="4654550" y="2019300"/>
          <p14:tracePt t="42542" x="4673600" y="2019300"/>
          <p14:tracePt t="42562" x="4679950" y="2019300"/>
          <p14:tracePt t="42575" x="4692650" y="2032000"/>
          <p14:tracePt t="42592" x="4724400" y="2051050"/>
          <p14:tracePt t="42609" x="4743450" y="2070100"/>
          <p14:tracePt t="42626" x="4762500" y="2108200"/>
          <p14:tracePt t="42642" x="4762500" y="2127250"/>
          <p14:tracePt t="42658" x="4762500" y="2139950"/>
          <p14:tracePt t="42676" x="4762500" y="2152650"/>
          <p14:tracePt t="42693" x="4762500" y="2171700"/>
          <p14:tracePt t="42709" x="4762500" y="2178050"/>
          <p14:tracePt t="42725" x="4762500" y="2197100"/>
          <p14:tracePt t="42742" x="4730750" y="2216150"/>
          <p14:tracePt t="42760" x="4699000" y="2235200"/>
          <p14:tracePt t="42775" x="4679950" y="2247900"/>
          <p14:tracePt t="42792" x="4660900" y="2260600"/>
          <p14:tracePt t="42809" x="4654550" y="2260600"/>
          <p14:tracePt t="42826" x="4641850" y="2266950"/>
          <p14:tracePt t="42842" x="4629150" y="2273300"/>
          <p14:tracePt t="42859" x="4610100" y="2273300"/>
          <p14:tracePt t="42875" x="4597400" y="2279650"/>
          <p14:tracePt t="42893" x="4591050" y="2279650"/>
          <p14:tracePt t="42909" x="4584700" y="2286000"/>
          <p14:tracePt t="42926" x="4578350" y="2286000"/>
          <p14:tracePt t="42942" x="4565650" y="2286000"/>
          <p14:tracePt t="42960" x="4533900" y="2292350"/>
          <p14:tracePt t="42975" x="4514850" y="2292350"/>
          <p14:tracePt t="42992" x="4483100" y="2298700"/>
          <p14:tracePt t="42994" x="4476750" y="2298700"/>
          <p14:tracePt t="43009" x="4470400" y="2298700"/>
          <p14:tracePt t="43027" x="4457700" y="2298700"/>
          <p14:tracePt t="43042" x="4451350" y="2298700"/>
          <p14:tracePt t="43059" x="4445000" y="2292350"/>
          <p14:tracePt t="43076" x="4425950" y="2273300"/>
          <p14:tracePt t="43093" x="4419600" y="2260600"/>
          <p14:tracePt t="43109" x="4413250" y="2241550"/>
          <p14:tracePt t="43126" x="4406900" y="2222500"/>
          <p14:tracePt t="43142" x="4406900" y="2184400"/>
          <p14:tracePt t="43160" x="4406900" y="2159000"/>
          <p14:tracePt t="43176" x="4406900" y="2120900"/>
          <p14:tracePt t="43193" x="4406900" y="2101850"/>
          <p14:tracePt t="43194" x="4413250" y="2095500"/>
          <p14:tracePt t="43209" x="4425950" y="2082800"/>
          <p14:tracePt t="43227" x="4495800" y="2057400"/>
          <p14:tracePt t="43242" x="4578350" y="2051050"/>
          <p14:tracePt t="43259" x="4635500" y="2051050"/>
          <p14:tracePt t="43276" x="4673600" y="2051050"/>
          <p14:tracePt t="43293" x="4699000" y="2051050"/>
          <p14:tracePt t="43309" x="4730750" y="2082800"/>
          <p14:tracePt t="43326" x="4749800" y="2101850"/>
          <p14:tracePt t="43342" x="4762500" y="2114550"/>
          <p14:tracePt t="43360" x="4768850" y="2139950"/>
          <p14:tracePt t="43376" x="4768850" y="2159000"/>
          <p14:tracePt t="43393" x="4768850" y="2171700"/>
          <p14:tracePt t="43394" x="4768850" y="2184400"/>
          <p14:tracePt t="43409" x="4756150" y="2197100"/>
          <p14:tracePt t="43428" x="4737100" y="2222500"/>
          <p14:tracePt t="43442" x="4730750" y="2228850"/>
          <p14:tracePt t="43459" x="4724400" y="2228850"/>
          <p14:tracePt t="43476" x="4711700" y="2235200"/>
          <p14:tracePt t="43494" x="4699000" y="2235200"/>
          <p14:tracePt t="43509" x="4641850" y="2235200"/>
          <p14:tracePt t="43526" x="4584700" y="2235200"/>
          <p14:tracePt t="43543" x="4533900" y="2247900"/>
          <p14:tracePt t="43560" x="4514850" y="2247900"/>
          <p14:tracePt t="43576" x="4508500" y="2247900"/>
          <p14:tracePt t="43594" x="4489450" y="2247900"/>
          <p14:tracePt t="43609" x="4457700" y="2247900"/>
          <p14:tracePt t="43628" x="4406900" y="2247900"/>
          <p14:tracePt t="43643" x="4368800" y="2247900"/>
          <p14:tracePt t="43660" x="4356100" y="2247900"/>
          <p14:tracePt t="43676" x="4349750" y="2247900"/>
          <p14:tracePt t="43738" x="4343400" y="2247900"/>
          <p14:tracePt t="43746" x="4337050" y="2247900"/>
          <p14:tracePt t="43754" x="4324350" y="2247900"/>
          <p14:tracePt t="43761" x="4311650" y="2247900"/>
          <p14:tracePt t="43777" x="4305300" y="2247900"/>
          <p14:tracePt t="43793" x="4286250" y="2247900"/>
          <p14:tracePt t="43795" x="4279900" y="2247900"/>
          <p14:tracePt t="43810" x="4273550" y="2247900"/>
          <p14:tracePt t="43827" x="4254500" y="2247900"/>
          <p14:tracePt t="43843" x="4222750" y="2247900"/>
          <p14:tracePt t="43859" x="4178300" y="2247900"/>
          <p14:tracePt t="43876" x="4133850" y="2247900"/>
          <p14:tracePt t="43894" x="4095750" y="2247900"/>
          <p14:tracePt t="43910" x="4076700" y="2247900"/>
          <p14:tracePt t="43926" x="4070350" y="2247900"/>
          <p14:tracePt t="43943" x="4057650" y="2247900"/>
          <p14:tracePt t="43961" x="4038600" y="2254250"/>
          <p14:tracePt t="43977" x="4006850" y="2254250"/>
          <p14:tracePt t="43993" x="3975100" y="2254250"/>
          <p14:tracePt t="43994" x="3956050" y="2254250"/>
          <p14:tracePt t="44010" x="3911600" y="2254250"/>
          <p14:tracePt t="44027" x="3848100" y="2254250"/>
          <p14:tracePt t="44043" x="3803650" y="2254250"/>
          <p14:tracePt t="44060" x="3765550" y="2254250"/>
          <p14:tracePt t="44077" x="3746500" y="2254250"/>
          <p14:tracePt t="44094" x="3727450" y="2254250"/>
          <p14:tracePt t="44110" x="3708400" y="2254250"/>
          <p14:tracePt t="44126" x="3670300" y="2254250"/>
          <p14:tracePt t="44143" x="3625850" y="2254250"/>
          <p14:tracePt t="44161" x="3575050" y="2254250"/>
          <p14:tracePt t="44177" x="3524250" y="2247900"/>
          <p14:tracePt t="44193" x="3486150" y="2247900"/>
          <p14:tracePt t="44194" x="3467100" y="2241550"/>
          <p14:tracePt t="44210" x="3460750" y="2235200"/>
          <p14:tracePt t="44227" x="3448050" y="2228850"/>
          <p14:tracePt t="44243" x="3441700" y="2203450"/>
          <p14:tracePt t="44260" x="3441700" y="2178050"/>
          <p14:tracePt t="44277" x="3429000" y="2152650"/>
          <p14:tracePt t="44294" x="3429000" y="2127250"/>
          <p14:tracePt t="44310" x="3435350" y="2101850"/>
          <p14:tracePt t="44327" x="3486150" y="2089150"/>
          <p14:tracePt t="44343" x="3556000" y="2070100"/>
          <p14:tracePt t="44361" x="3632200" y="2070100"/>
          <p14:tracePt t="44377" x="3702050" y="2070100"/>
          <p14:tracePt t="44378" x="3727450" y="2070100"/>
          <p14:tracePt t="44394" x="3765550" y="2089150"/>
          <p14:tracePt t="44410" x="3790950" y="2108200"/>
          <p14:tracePt t="44428" x="3803650" y="2139950"/>
          <p14:tracePt t="44443" x="3803650" y="2152650"/>
          <p14:tracePt t="44460" x="3803650" y="2165350"/>
          <p14:tracePt t="44477" x="3803650" y="2178050"/>
          <p14:tracePt t="44495" x="3784600" y="2184400"/>
          <p14:tracePt t="44510" x="3740150" y="2203450"/>
          <p14:tracePt t="44527" x="3689350" y="2209800"/>
          <p14:tracePt t="44544" x="3600450" y="2216150"/>
          <p14:tracePt t="44562" x="3378200" y="2247900"/>
          <p14:tracePt t="44577" x="3289300" y="2266950"/>
          <p14:tracePt t="44594" x="2978150" y="2311400"/>
          <p14:tracePt t="44610" x="2806700" y="2374900"/>
          <p14:tracePt t="44628" x="2692400" y="2406650"/>
          <p14:tracePt t="44644" x="2597150" y="2451100"/>
          <p14:tracePt t="44660" x="2520950" y="2476500"/>
          <p14:tracePt t="44677" x="2425700" y="2482850"/>
          <p14:tracePt t="44696" x="2298700" y="2482850"/>
          <p14:tracePt t="44711" x="2190750" y="2501900"/>
          <p14:tracePt t="44727" x="2076450" y="2514600"/>
          <p14:tracePt t="44744" x="2000250" y="2527300"/>
          <p14:tracePt t="44760" x="1936750" y="2527300"/>
          <p14:tracePt t="44778" x="1828800" y="2527300"/>
          <p14:tracePt t="44794" x="1746250" y="2527300"/>
          <p14:tracePt t="44811" x="1689100" y="2527300"/>
          <p14:tracePt t="44827" x="1676400" y="2527300"/>
          <p14:tracePt t="44890" x="1670050" y="2527300"/>
          <p14:tracePt t="44898" x="1670050" y="2533650"/>
          <p14:tracePt t="44907" x="1663700" y="2533650"/>
          <p14:tracePt t="44914" x="1644650" y="2533650"/>
          <p14:tracePt t="44927" x="1631950" y="2533650"/>
          <p14:tracePt t="44944" x="1619250" y="2533650"/>
          <p14:tracePt t="44961" x="1612900" y="2540000"/>
          <p14:tracePt t="45002" x="1606550" y="2540000"/>
          <p14:tracePt t="45011" x="1600200" y="2540000"/>
          <p14:tracePt t="45018" x="1593850" y="2540000"/>
          <p14:tracePt t="45250" x="1600200" y="2540000"/>
          <p14:tracePt t="45258" x="1612900" y="2527300"/>
          <p14:tracePt t="45266" x="1625600" y="2527300"/>
          <p14:tracePt t="45278" x="1638300" y="2527300"/>
          <p14:tracePt t="45294" x="1682750" y="2514600"/>
          <p14:tracePt t="45311" x="1746250" y="2501900"/>
          <p14:tracePt t="45328" x="1790700" y="2501900"/>
          <p14:tracePt t="45344" x="1835150" y="2501900"/>
          <p14:tracePt t="45361" x="1873250" y="2501900"/>
          <p14:tracePt t="45379" x="1917700" y="2514600"/>
          <p14:tracePt t="45395" x="1943100" y="2527300"/>
          <p14:tracePt t="45411" x="1962150" y="2527300"/>
          <p14:tracePt t="45428" x="2000250" y="2527300"/>
          <p14:tracePt t="45445" x="2051050" y="2527300"/>
          <p14:tracePt t="45462" x="2095500" y="2527300"/>
          <p14:tracePt t="45478" x="2133600" y="2520950"/>
          <p14:tracePt t="45495" x="2171700" y="2501900"/>
          <p14:tracePt t="45511" x="2209800" y="2495550"/>
          <p14:tracePt t="45529" x="2228850" y="2495550"/>
          <p14:tracePt t="45545" x="2260600" y="2495550"/>
          <p14:tracePt t="45561" x="2311400" y="2514600"/>
          <p14:tracePt t="45562" x="2349500" y="2533650"/>
          <p14:tracePt t="45578" x="2406650" y="2540000"/>
          <p14:tracePt t="45595" x="2482850" y="2546350"/>
          <p14:tracePt t="45611" x="2552700" y="2546350"/>
          <p14:tracePt t="45628" x="2628900" y="2533650"/>
          <p14:tracePt t="45645" x="2686050" y="2520950"/>
          <p14:tracePt t="45662" x="2736850" y="2501900"/>
          <p14:tracePt t="45678" x="2774950" y="2501900"/>
          <p14:tracePt t="45695" x="2806700" y="2501900"/>
          <p14:tracePt t="45711" x="2851150" y="2501900"/>
          <p14:tracePt t="45729" x="2901950" y="2508250"/>
          <p14:tracePt t="45745" x="2990850" y="2533650"/>
          <p14:tracePt t="45747" x="3028950" y="2546350"/>
          <p14:tracePt t="45761" x="3073400" y="2546350"/>
          <p14:tracePt t="45778" x="3194050" y="2565400"/>
          <p14:tracePt t="45795" x="3244850" y="2565400"/>
          <p14:tracePt t="45812" x="3302000" y="2565400"/>
          <p14:tracePt t="45828" x="3333750" y="2565400"/>
          <p14:tracePt t="45845" x="3390900" y="2565400"/>
          <p14:tracePt t="45863" x="3486150" y="2565400"/>
          <p14:tracePt t="45878" x="3594100" y="2565400"/>
          <p14:tracePt t="45895" x="3714750" y="2578100"/>
          <p14:tracePt t="45912" x="3797300" y="2578100"/>
          <p14:tracePt t="45929" x="3841750" y="2578100"/>
          <p14:tracePt t="45945" x="3860800" y="2578100"/>
          <p14:tracePt t="45962" x="3930650" y="2571750"/>
          <p14:tracePt t="45978" x="4019550" y="2565400"/>
          <p14:tracePt t="45996" x="4121150" y="2565400"/>
          <p14:tracePt t="46012" x="4210050" y="2565400"/>
          <p14:tracePt t="46028" x="4222750" y="2559050"/>
          <p14:tracePt t="46045" x="4235450" y="2559050"/>
          <p14:tracePt t="46074" x="4254500" y="2552700"/>
          <p14:tracePt t="46082" x="4260850" y="2552700"/>
          <p14:tracePt t="46095" x="4286250" y="2552700"/>
          <p14:tracePt t="46112" x="4324350" y="2552700"/>
          <p14:tracePt t="46129" x="4337050" y="2552700"/>
          <p14:tracePt t="46179" x="4349750" y="2552700"/>
          <p14:tracePt t="46186" x="4368800" y="2552700"/>
          <p14:tracePt t="46196" x="4394200" y="2552700"/>
          <p14:tracePt t="46212" x="4419600" y="2552700"/>
          <p14:tracePt t="48059" x="4394200" y="2552700"/>
          <p14:tracePt t="48066" x="4324350" y="2552700"/>
          <p14:tracePt t="48074" x="4260850" y="2552700"/>
          <p14:tracePt t="48083" x="4191000" y="2552700"/>
          <p14:tracePt t="48097" x="4121150" y="2552700"/>
          <p14:tracePt t="48114" x="3848100" y="2552700"/>
          <p14:tracePt t="48131" x="3587750" y="2552700"/>
          <p14:tracePt t="48147" x="3321050" y="2552700"/>
          <p14:tracePt t="48164" x="3048000" y="2552700"/>
          <p14:tracePt t="48180" x="2806700" y="2552700"/>
          <p14:tracePt t="48198" x="2552700" y="2552700"/>
          <p14:tracePt t="48214" x="2311400" y="2552700"/>
          <p14:tracePt t="48231" x="2171700" y="2552700"/>
          <p14:tracePt t="48247" x="2063750" y="2552700"/>
          <p14:tracePt t="48265" x="1974850" y="2552700"/>
          <p14:tracePt t="48281" x="1892300" y="2552700"/>
          <p14:tracePt t="48298" x="1797050" y="2552700"/>
          <p14:tracePt t="48298" x="1752600" y="2552700"/>
          <p14:tracePt t="48314" x="1663700" y="2552700"/>
          <p14:tracePt t="48331" x="1568450" y="2546350"/>
          <p14:tracePt t="48347" x="1511300" y="2546350"/>
          <p14:tracePt t="48364" x="1460500" y="2533650"/>
          <p14:tracePt t="48380" x="1397000" y="2527300"/>
          <p14:tracePt t="48398" x="1314450" y="2514600"/>
          <p14:tracePt t="48414" x="1193800" y="2482850"/>
          <p14:tracePt t="48431" x="1123950" y="2463800"/>
          <p14:tracePt t="48483" x="1117600" y="2463800"/>
          <p14:tracePt t="48490" x="1117600" y="2457450"/>
          <p14:tracePt t="48498" x="1104900" y="2444750"/>
          <p14:tracePt t="48514" x="1098550" y="2425700"/>
          <p14:tracePt t="48531" x="1098550" y="2413000"/>
          <p14:tracePt t="48547" x="1092200" y="2406650"/>
          <p14:tracePt t="48565" x="1085850" y="2393950"/>
          <p14:tracePt t="48581" x="1079500" y="2355850"/>
          <p14:tracePt t="48598" x="1060450" y="2330450"/>
          <p14:tracePt t="48614" x="1047750" y="2305050"/>
          <p14:tracePt t="48811" x="1047750" y="2298700"/>
          <p14:tracePt t="48835" x="1041400" y="2298700"/>
          <p14:tracePt t="48842" x="1035050" y="2298700"/>
          <p14:tracePt t="48859" x="1028700" y="2298700"/>
          <p14:tracePt t="48866" x="1016000" y="2298700"/>
          <p14:tracePt t="48882" x="996950" y="2298700"/>
          <p14:tracePt t="48898" x="984250" y="2298700"/>
          <p14:tracePt t="48915" x="971550" y="2298700"/>
          <p14:tracePt t="48947" x="965200" y="2298700"/>
          <p14:tracePt t="48955" x="965200" y="2286000"/>
          <p14:tracePt t="48964" x="965200" y="2279650"/>
          <p14:tracePt t="48981" x="958850" y="2254250"/>
          <p14:tracePt t="48998" x="958850" y="2222500"/>
          <p14:tracePt t="49015" x="958850" y="2178050"/>
          <p14:tracePt t="49031" x="958850" y="2146300"/>
          <p14:tracePt t="49048" x="958850" y="2127250"/>
          <p14:tracePt t="49064" x="965200" y="2120900"/>
          <p14:tracePt t="49082" x="984250" y="2101850"/>
          <p14:tracePt t="49098" x="996950" y="2095500"/>
          <p14:tracePt t="49115" x="1022350" y="2089150"/>
          <p14:tracePt t="49131" x="1054100" y="2089150"/>
          <p14:tracePt t="49149" x="1123950" y="2089150"/>
          <p14:tracePt t="49165" x="1187450" y="2095500"/>
          <p14:tracePt t="49181" x="1231900" y="2114550"/>
          <p14:tracePt t="49198" x="1238250" y="2114550"/>
          <p14:tracePt t="49216" x="1244600" y="2133600"/>
          <p14:tracePt t="49231" x="1244600" y="2165350"/>
          <p14:tracePt t="49248" x="1244600" y="2203450"/>
          <p14:tracePt t="49265" x="1244600" y="2228850"/>
          <p14:tracePt t="49267" x="1238250" y="2247900"/>
          <p14:tracePt t="49282" x="1238250" y="2254250"/>
          <p14:tracePt t="49298" x="1219200" y="2286000"/>
          <p14:tracePt t="49315" x="1219200" y="2298700"/>
          <p14:tracePt t="49331" x="1212850" y="2305050"/>
          <p14:tracePt t="49371" x="1206500" y="2305050"/>
          <p14:tracePt t="49387" x="1200150" y="2317750"/>
          <p14:tracePt t="49395" x="1193800" y="2336800"/>
          <p14:tracePt t="49402" x="1187450" y="2362200"/>
          <p14:tracePt t="49416" x="1174750" y="2393950"/>
          <p14:tracePt t="49431" x="1162050" y="2463800"/>
          <p14:tracePt t="49448" x="1143000" y="2540000"/>
          <p14:tracePt t="49465" x="1136650" y="2597150"/>
          <p14:tracePt t="49482" x="1130300" y="2647950"/>
          <p14:tracePt t="49498" x="1130300" y="2673350"/>
          <p14:tracePt t="49515" x="1123950" y="2679700"/>
          <p14:tracePt t="49532" x="1117600" y="2692400"/>
          <p14:tracePt t="49549" x="1111250" y="2717800"/>
          <p14:tracePt t="49565" x="1104900" y="2736850"/>
          <p14:tracePt t="49582" x="1092200" y="2755900"/>
          <p14:tracePt t="49599" x="1079500" y="2774950"/>
          <p14:tracePt t="49627" x="1066800" y="2781300"/>
          <p14:tracePt t="49642" x="1060450" y="2787650"/>
          <p14:tracePt t="49650" x="1054100" y="2787650"/>
          <p14:tracePt t="49667" x="1047750" y="2794000"/>
          <p14:tracePt t="49683" x="1041400" y="2794000"/>
          <p14:tracePt t="49699" x="1028700" y="2806700"/>
          <p14:tracePt t="49715" x="1028700" y="2813050"/>
          <p14:tracePt t="49732" x="1022350" y="2813050"/>
          <p14:tracePt t="49749" x="1003300" y="2813050"/>
          <p14:tracePt t="49765" x="984250" y="2819400"/>
          <p14:tracePt t="49782" x="958850" y="2825750"/>
          <p14:tracePt t="49799" x="946150" y="2832100"/>
          <p14:tracePt t="50034" x="965200" y="2832100"/>
          <p14:tracePt t="50042" x="984250" y="2832100"/>
          <p14:tracePt t="50051" x="1009650" y="2832100"/>
          <p14:tracePt t="50066" x="1054100" y="2832100"/>
          <p14:tracePt t="50067" x="1092200" y="2832100"/>
          <p14:tracePt t="50083" x="1181100" y="2832100"/>
          <p14:tracePt t="50099" x="1231900" y="2832100"/>
          <p14:tracePt t="50116" x="1244600" y="2832100"/>
          <p14:tracePt t="50147" x="1250950" y="2832100"/>
          <p14:tracePt t="50227" x="1257300" y="2825750"/>
          <p14:tracePt t="50242" x="1263650" y="2819400"/>
          <p14:tracePt t="50259" x="1270000" y="2819400"/>
          <p14:tracePt t="50267" x="1276350" y="2819400"/>
          <p14:tracePt t="50275" x="1301750" y="2813050"/>
          <p14:tracePt t="50283" x="1320800" y="2813050"/>
          <p14:tracePt t="50300" x="1377950" y="2813050"/>
          <p14:tracePt t="50316" x="1428750" y="2813050"/>
          <p14:tracePt t="50332" x="1441450" y="2813050"/>
          <p14:tracePt t="50883" x="1454150" y="2813050"/>
          <p14:tracePt t="50891" x="1460500" y="2813050"/>
          <p14:tracePt t="50900" x="1492250" y="2813050"/>
          <p14:tracePt t="50916" x="1555750" y="2813050"/>
          <p14:tracePt t="50933" x="1651000" y="2813050"/>
          <p14:tracePt t="50950" x="1758950" y="2813050"/>
          <p14:tracePt t="50967" x="1816100" y="2813050"/>
          <p14:tracePt t="50983" x="1822450" y="2813050"/>
          <p14:tracePt t="51019" x="1828800" y="2813050"/>
          <p14:tracePt t="51107" x="1816100" y="2813050"/>
          <p14:tracePt t="51115" x="1809750" y="2813050"/>
          <p14:tracePt t="51122" x="1790700" y="2813050"/>
          <p14:tracePt t="51133" x="1765300" y="2813050"/>
          <p14:tracePt t="51150" x="1727200" y="2813050"/>
          <p14:tracePt t="51167" x="1695450" y="2813050"/>
          <p14:tracePt t="51299" x="1689100" y="2813050"/>
          <p14:tracePt t="51339" x="1682750" y="2813050"/>
          <p14:tracePt t="51435" x="1689100" y="2813050"/>
          <p14:tracePt t="51451" x="1695450" y="2813050"/>
          <p14:tracePt t="51467" x="1701800" y="2813050"/>
          <p14:tracePt t="51475" x="1708150" y="2813050"/>
          <p14:tracePt t="51499" x="1714500" y="2813050"/>
          <p14:tracePt t="51515" x="1720850" y="2813050"/>
          <p14:tracePt t="51523" x="1727200" y="2813050"/>
          <p14:tracePt t="51533" x="1746250" y="2813050"/>
          <p14:tracePt t="51550" x="1809750" y="2813050"/>
          <p14:tracePt t="51567" x="1866900" y="2813050"/>
          <p14:tracePt t="51584" x="1924050" y="2813050"/>
          <p14:tracePt t="51600" x="1968500" y="2813050"/>
          <p14:tracePt t="51617" x="1987550" y="2813050"/>
          <p14:tracePt t="51634" x="1993900" y="2813050"/>
          <p14:tracePt t="51683" x="2000250" y="2813050"/>
          <p14:tracePt t="51699" x="2006600" y="2813050"/>
          <p14:tracePt t="51723" x="2012950" y="2813050"/>
          <p14:tracePt t="51731" x="2019300" y="2813050"/>
          <p14:tracePt t="51739" x="2025650" y="2813050"/>
          <p14:tracePt t="51750" x="2032000" y="2813050"/>
          <p14:tracePt t="51767" x="2076450" y="2813050"/>
          <p14:tracePt t="51784" x="2146300" y="2813050"/>
          <p14:tracePt t="51801" x="2222500" y="2800350"/>
          <p14:tracePt t="51818" x="2266950" y="2800350"/>
          <p14:tracePt t="51819" x="2279650" y="2800350"/>
          <p14:tracePt t="51851" x="2286000" y="2800350"/>
          <p14:tracePt t="51867" x="2292350" y="2800350"/>
          <p14:tracePt t="51891" x="2298700" y="2800350"/>
          <p14:tracePt t="51899" x="2305050" y="2800350"/>
          <p14:tracePt t="51971" x="2317750" y="2800350"/>
          <p14:tracePt t="51979" x="2330450" y="2800350"/>
          <p14:tracePt t="51987" x="2362200" y="2800350"/>
          <p14:tracePt t="52001" x="2374900" y="2800350"/>
          <p14:tracePt t="52017" x="2387600" y="2800350"/>
          <p14:tracePt t="52347" x="2393950" y="2800350"/>
          <p14:tracePt t="52355" x="2413000" y="2800350"/>
          <p14:tracePt t="52362" x="2451100" y="2800350"/>
          <p14:tracePt t="52371" x="2463800" y="2794000"/>
          <p14:tracePt t="52384" x="2482850" y="2794000"/>
          <p14:tracePt t="52401" x="2514600" y="2794000"/>
          <p14:tracePt t="52419" x="2552700" y="2794000"/>
          <p14:tracePt t="52435" x="2559050" y="2794000"/>
          <p14:tracePt t="52451" x="2565400" y="2794000"/>
          <p14:tracePt t="52468" x="2578100" y="2787650"/>
          <p14:tracePt t="52485" x="2603500" y="2787650"/>
          <p14:tracePt t="52501" x="2635250" y="2787650"/>
          <p14:tracePt t="52518" x="2660650" y="2787650"/>
          <p14:tracePt t="52535" x="2679700" y="2787650"/>
          <p14:tracePt t="52552" x="2686050" y="2787650"/>
          <p14:tracePt t="52568" x="2692400" y="2787650"/>
          <p14:tracePt t="52585" x="2698750" y="2787650"/>
          <p14:tracePt t="52601" x="2749550" y="2787650"/>
          <p14:tracePt t="52619" x="2851150" y="2806700"/>
          <p14:tracePt t="52635" x="2876550" y="2806700"/>
          <p14:tracePt t="52739" x="2882900" y="2813050"/>
          <p14:tracePt t="52787" x="2882900" y="2819400"/>
          <p14:tracePt t="52939" x="2882900" y="2825750"/>
          <p14:tracePt t="52995" x="2882900" y="2832100"/>
          <p14:tracePt t="53003" x="2889250" y="2832100"/>
          <p14:tracePt t="53019" x="2895600" y="2832100"/>
          <p14:tracePt t="53027" x="2901950" y="2832100"/>
          <p14:tracePt t="53036" x="2914650" y="2838450"/>
          <p14:tracePt t="53052" x="2933700" y="2838450"/>
          <p14:tracePt t="53069" x="2946400" y="2838450"/>
          <p14:tracePt t="53085" x="2959100" y="2838450"/>
          <p14:tracePt t="53107" x="2965450" y="2838450"/>
          <p14:tracePt t="53132" x="2971800" y="2838450"/>
          <p14:tracePt t="53139" x="2978150" y="2838450"/>
          <p14:tracePt t="53152" x="2984500" y="2838450"/>
          <p14:tracePt t="53169" x="2997200" y="2844800"/>
          <p14:tracePt t="53185" x="3009900" y="2844800"/>
          <p14:tracePt t="53203" x="3016250" y="2844800"/>
          <p14:tracePt t="53275" x="3022600" y="2844800"/>
          <p14:tracePt t="53283" x="3035300" y="2851150"/>
          <p14:tracePt t="53291" x="3048000" y="2857500"/>
          <p14:tracePt t="53302" x="3067050" y="2857500"/>
          <p14:tracePt t="53319" x="3086100" y="2857500"/>
          <p14:tracePt t="53335" x="3098800" y="2857500"/>
          <p14:tracePt t="53587" x="3105150" y="2857500"/>
          <p14:tracePt t="53619" x="3111500" y="2857500"/>
          <p14:tracePt t="53643" x="3117850" y="2857500"/>
          <p14:tracePt t="53667" x="3130550" y="2857500"/>
          <p14:tracePt t="53675" x="3136900" y="2857500"/>
          <p14:tracePt t="53685" x="3149600" y="2857500"/>
          <p14:tracePt t="53702" x="3187700" y="2857500"/>
          <p14:tracePt t="53719" x="3251200" y="2857500"/>
          <p14:tracePt t="53737" x="3321050" y="2857500"/>
          <p14:tracePt t="53752" x="3397250" y="2857500"/>
          <p14:tracePt t="53769" x="3467100" y="2857500"/>
          <p14:tracePt t="53786" x="3517900" y="2857500"/>
          <p14:tracePt t="53803" x="3587750" y="2857500"/>
          <p14:tracePt t="53819" x="3625850" y="2857500"/>
          <p14:tracePt t="53836" x="3644900" y="2857500"/>
          <p14:tracePt t="53883" x="3644900" y="2851150"/>
          <p14:tracePt t="53899" x="3644900" y="2844800"/>
          <p14:tracePt t="53916" x="3651250" y="2844800"/>
          <p14:tracePt t="53939" x="3651250" y="2838450"/>
          <p14:tracePt t="54091" x="3651250" y="2832100"/>
          <p14:tracePt t="54099" x="3644900" y="2832100"/>
          <p14:tracePt t="54107" x="3632200" y="2832100"/>
          <p14:tracePt t="54119" x="3625850" y="2832100"/>
          <p14:tracePt t="54139" x="3613150" y="2832100"/>
          <p14:tracePt t="54235" x="3613150" y="2838450"/>
          <p14:tracePt t="54323" x="3613150" y="2832100"/>
          <p14:tracePt t="54331" x="3619500" y="2832100"/>
          <p14:tracePt t="54339" x="3625850" y="2832100"/>
          <p14:tracePt t="54353" x="3644900" y="2832100"/>
          <p14:tracePt t="54369" x="3670300" y="2832100"/>
          <p14:tracePt t="54387" x="3708400" y="2832100"/>
          <p14:tracePt t="54404" x="3733800" y="2832100"/>
          <p14:tracePt t="54419" x="3752850" y="2832100"/>
          <p14:tracePt t="54436" x="3759200" y="2832100"/>
          <p14:tracePt t="54453" x="3784600" y="2832100"/>
          <p14:tracePt t="54470" x="3829050" y="2832100"/>
          <p14:tracePt t="54487" x="3892550" y="2832100"/>
          <p14:tracePt t="54503" x="3937000" y="2832100"/>
          <p14:tracePt t="54520" x="3975100" y="2832100"/>
          <p14:tracePt t="54537" x="4006850" y="2832100"/>
          <p14:tracePt t="54553" x="4032250" y="2832100"/>
          <p14:tracePt t="54570" x="4051300" y="2838450"/>
          <p14:tracePt t="54586" x="4064000" y="2838450"/>
          <p14:tracePt t="54605" x="4083050" y="2838450"/>
          <p14:tracePt t="54620" x="4108450" y="2844800"/>
          <p14:tracePt t="54637" x="4140200" y="2844800"/>
          <p14:tracePt t="54653" x="4178300" y="2844800"/>
          <p14:tracePt t="54671" x="4197350" y="2844800"/>
          <p14:tracePt t="54723" x="4203700" y="2844800"/>
          <p14:tracePt t="54732" x="4210050" y="2844800"/>
          <p14:tracePt t="54739" x="4216400" y="2844800"/>
          <p14:tracePt t="54753" x="4235450" y="2844800"/>
          <p14:tracePt t="54770" x="4254500" y="2844800"/>
          <p14:tracePt t="54787" x="4267200" y="2844800"/>
          <p14:tracePt t="54868" x="4273550" y="2844800"/>
          <p14:tracePt t="54955" x="4279900" y="2844800"/>
          <p14:tracePt t="54963" x="4286250" y="2844800"/>
          <p14:tracePt t="54972" x="4318000" y="2844800"/>
          <p14:tracePt t="54987" x="4368800" y="2844800"/>
          <p14:tracePt t="55003" x="4394200" y="2844800"/>
          <p14:tracePt t="55020" x="4394200" y="2851150"/>
          <p14:tracePt t="55076" x="4400550" y="2851150"/>
          <p14:tracePt t="55083" x="4413250" y="2851150"/>
          <p14:tracePt t="55092" x="4432300" y="2851150"/>
          <p14:tracePt t="55104" x="4470400" y="2851150"/>
          <p14:tracePt t="55121" x="4521200" y="2851150"/>
          <p14:tracePt t="55137" x="4533900" y="2851150"/>
          <p14:tracePt t="55154" x="4540250" y="2851150"/>
          <p14:tracePt t="55179" x="4546600" y="2851150"/>
          <p14:tracePt t="55187" x="4552950" y="2851150"/>
          <p14:tracePt t="55204" x="4559300" y="2851150"/>
          <p14:tracePt t="55220" x="4584700" y="2851150"/>
          <p14:tracePt t="55238" x="4610100" y="2851150"/>
          <p14:tracePt t="55254" x="4641850" y="2851150"/>
          <p14:tracePt t="55270" x="4648200" y="2851150"/>
          <p14:tracePt t="55287" x="4654550" y="2851150"/>
          <p14:tracePt t="55305" x="4667250" y="2851150"/>
          <p14:tracePt t="55320" x="4692650" y="2851150"/>
          <p14:tracePt t="55337" x="4711700" y="2851150"/>
          <p14:tracePt t="55354" x="4724400" y="2851150"/>
          <p14:tracePt t="55371" x="4730750" y="2851150"/>
          <p14:tracePt t="55420" x="4737100" y="2851150"/>
          <p14:tracePt t="55428" x="4749800" y="2851150"/>
          <p14:tracePt t="55438" x="4768850" y="2851150"/>
          <p14:tracePt t="55454" x="4819650" y="2851150"/>
          <p14:tracePt t="55471" x="4857750" y="2851150"/>
          <p14:tracePt t="55487" x="4864100" y="2851150"/>
          <p14:tracePt t="55523" x="4870450" y="2851150"/>
          <p14:tracePt t="56156" x="4864100" y="2863850"/>
          <p14:tracePt t="56163" x="4845050" y="2863850"/>
          <p14:tracePt t="56171" x="4819650" y="2863850"/>
          <p14:tracePt t="56188" x="4724400" y="2863850"/>
          <p14:tracePt t="56205" x="4552950" y="2863850"/>
          <p14:tracePt t="56221" x="4254500" y="2863850"/>
          <p14:tracePt t="56239" x="3835400" y="2863850"/>
          <p14:tracePt t="56255" x="3492500" y="2863850"/>
          <p14:tracePt t="56271" x="3251200" y="2863850"/>
          <p14:tracePt t="56289" x="3105150" y="2863850"/>
          <p14:tracePt t="56306" x="3003550" y="2870200"/>
          <p14:tracePt t="56322" x="2908300" y="2889250"/>
          <p14:tracePt t="56338" x="2806700" y="2895600"/>
          <p14:tracePt t="56355" x="2609850" y="2921000"/>
          <p14:tracePt t="56372" x="2508250" y="2921000"/>
          <p14:tracePt t="56388" x="2438400" y="2921000"/>
          <p14:tracePt t="56405" x="2393950" y="2921000"/>
          <p14:tracePt t="56421" x="2362200" y="2921000"/>
          <p14:tracePt t="56439" x="2343150" y="2921000"/>
          <p14:tracePt t="56455" x="2330450" y="2921000"/>
          <p14:tracePt t="56471" x="2298700" y="2921000"/>
          <p14:tracePt t="56488" x="2247900" y="2921000"/>
          <p14:tracePt t="56505" x="2184400" y="2921000"/>
          <p14:tracePt t="56522" x="2152650" y="2921000"/>
          <p14:tracePt t="56596" x="2146300" y="2921000"/>
          <p14:tracePt t="56603" x="2127250" y="2914650"/>
          <p14:tracePt t="56611" x="2120900" y="2914650"/>
          <p14:tracePt t="56622" x="2114550" y="2914650"/>
          <p14:tracePt t="56638" x="2108200" y="2914650"/>
          <p14:tracePt t="56655" x="2101850" y="2914650"/>
          <p14:tracePt t="56672" x="2095500" y="2908300"/>
          <p14:tracePt t="56689" x="2076450" y="2895600"/>
          <p14:tracePt t="56706" x="2032000" y="2889250"/>
          <p14:tracePt t="56722" x="2006600" y="2876550"/>
          <p14:tracePt t="56739" x="1962150" y="2870200"/>
          <p14:tracePt t="56755" x="1949450" y="2870200"/>
          <p14:tracePt t="56772" x="1924050" y="2870200"/>
          <p14:tracePt t="56788" x="1892300" y="2863850"/>
          <p14:tracePt t="56806" x="1828800" y="2851150"/>
          <p14:tracePt t="56822" x="1746250" y="2844800"/>
          <p14:tracePt t="56839" x="1695450" y="2832100"/>
          <p14:tracePt t="56855" x="1682750" y="2832100"/>
          <p14:tracePt t="56873" x="1676400" y="2832100"/>
          <p14:tracePt t="57180" x="1695450" y="2832100"/>
          <p14:tracePt t="57187" x="1720850" y="2832100"/>
          <p14:tracePt t="57195" x="1765300" y="2832100"/>
          <p14:tracePt t="57206" x="1816100" y="2832100"/>
          <p14:tracePt t="57222" x="1930400" y="2832100"/>
          <p14:tracePt t="57239" x="2012950" y="2832100"/>
          <p14:tracePt t="57256" x="2051050" y="2832100"/>
          <p14:tracePt t="57273" x="2057400" y="2825750"/>
          <p14:tracePt t="57340" x="2063750" y="2825750"/>
          <p14:tracePt t="57347" x="2076450" y="2825750"/>
          <p14:tracePt t="57356" x="2089150" y="2825750"/>
          <p14:tracePt t="57373" x="2146300" y="2819400"/>
          <p14:tracePt t="57389" x="2241550" y="2813050"/>
          <p14:tracePt t="57406" x="2355850" y="2813050"/>
          <p14:tracePt t="57423" x="2457450" y="2813050"/>
          <p14:tracePt t="57439" x="2495550" y="2813050"/>
          <p14:tracePt t="57456" x="2501900" y="2813050"/>
          <p14:tracePt t="57476" x="2508250" y="2813050"/>
          <p14:tracePt t="57490" x="2533650" y="2813050"/>
          <p14:tracePt t="57506" x="2571750" y="2813050"/>
          <p14:tracePt t="57523" x="2635250" y="2813050"/>
          <p14:tracePt t="57523" x="2660650" y="2813050"/>
          <p14:tracePt t="57539" x="2673350" y="2806700"/>
          <p14:tracePt t="57611" x="2679700" y="2806700"/>
          <p14:tracePt t="57619" x="2698750" y="2806700"/>
          <p14:tracePt t="57627" x="2711450" y="2806700"/>
          <p14:tracePt t="57639" x="2717800" y="2806700"/>
          <p14:tracePt t="57763" x="2724150" y="2806700"/>
          <p14:tracePt t="58699" x="2730500" y="2806700"/>
          <p14:tracePt t="58707" x="2743200" y="2806700"/>
          <p14:tracePt t="58724" x="2774950" y="2806700"/>
          <p14:tracePt t="58740" x="2787650" y="2806700"/>
          <p14:tracePt t="58757" x="2794000" y="2806700"/>
          <p14:tracePt t="58774" x="2800350" y="2806700"/>
          <p14:tracePt t="58791" x="2825750" y="2806700"/>
          <p14:tracePt t="58807" x="2870200" y="2806700"/>
          <p14:tracePt t="58824" x="2901950" y="2806700"/>
          <p14:tracePt t="58842" x="2921000" y="2806700"/>
          <p14:tracePt t="58857" x="2933700" y="2806700"/>
          <p14:tracePt t="58876" x="2940050" y="2806700"/>
          <p14:tracePt t="58890" x="2946400" y="2806700"/>
          <p14:tracePt t="58908" x="3022600" y="2806700"/>
          <p14:tracePt t="58924" x="3086100" y="2806700"/>
          <p14:tracePt t="58940" x="3105150" y="2806700"/>
          <p14:tracePt t="59372" x="3098800" y="2806700"/>
          <p14:tracePt t="59380" x="3086100" y="2806700"/>
          <p14:tracePt t="59391" x="3073400" y="2806700"/>
          <p14:tracePt t="59408" x="3035300" y="2813050"/>
          <p14:tracePt t="59424" x="2990850" y="2813050"/>
          <p14:tracePt t="59442" x="2921000" y="2813050"/>
          <p14:tracePt t="59459" x="2838450" y="2813050"/>
          <p14:tracePt t="59460" x="2787650" y="2813050"/>
          <p14:tracePt t="59474" x="2762250" y="2813050"/>
          <p14:tracePt t="59491" x="2698750" y="2813050"/>
          <p14:tracePt t="59516" x="2692400" y="2813050"/>
          <p14:tracePt t="59532" x="2686050" y="2813050"/>
          <p14:tracePt t="59764" x="2686050" y="2819400"/>
          <p14:tracePt t="59771" x="2717800" y="2832100"/>
          <p14:tracePt t="59779" x="2755900" y="2838450"/>
          <p14:tracePt t="59791" x="2800350" y="2844800"/>
          <p14:tracePt t="59808" x="2889250" y="2857500"/>
          <p14:tracePt t="59825" x="2933700" y="2857500"/>
          <p14:tracePt t="59842" x="2946400" y="2857500"/>
          <p14:tracePt t="59892" x="2952750" y="2857500"/>
          <p14:tracePt t="59900" x="2978150" y="2857500"/>
          <p14:tracePt t="59909" x="3022600" y="2857500"/>
          <p14:tracePt t="59925" x="3098800" y="2857500"/>
          <p14:tracePt t="59941" x="3143250" y="2857500"/>
          <p14:tracePt t="59958" x="3143250" y="2851150"/>
          <p14:tracePt t="60116" x="3136900" y="2851150"/>
          <p14:tracePt t="60124" x="3130550" y="2851150"/>
          <p14:tracePt t="60140" x="3124200" y="2851150"/>
          <p14:tracePt t="60147" x="3111500" y="2851150"/>
          <p14:tracePt t="60158" x="3086100" y="2851150"/>
          <p14:tracePt t="60175" x="3035300" y="2851150"/>
          <p14:tracePt t="60192" x="2959100" y="2832100"/>
          <p14:tracePt t="60208" x="2908300" y="2806700"/>
          <p14:tracePt t="60225" x="2882900" y="2787650"/>
          <p14:tracePt t="60242" x="2870200" y="2768600"/>
          <p14:tracePt t="60259" x="2870200" y="2730500"/>
          <p14:tracePt t="60275" x="2870200" y="2705100"/>
          <p14:tracePt t="60292" x="2882900" y="2673350"/>
          <p14:tracePt t="60309" x="2933700" y="2635250"/>
          <p14:tracePt t="60326" x="3028950" y="2590800"/>
          <p14:tracePt t="60342" x="3092450" y="2590800"/>
          <p14:tracePt t="60358" x="3105150" y="2590800"/>
          <p14:tracePt t="60376" x="3124200" y="2609850"/>
          <p14:tracePt t="60393" x="3143250" y="2673350"/>
          <p14:tracePt t="60409" x="3162300" y="2743200"/>
          <p14:tracePt t="60425" x="3168650" y="2794000"/>
          <p14:tracePt t="60443" x="3168650" y="2813050"/>
          <p14:tracePt t="60444" x="3168650" y="2819400"/>
          <p14:tracePt t="60500" x="3168650" y="2825750"/>
          <p14:tracePt t="60508" x="3181350" y="2844800"/>
          <p14:tracePt t="60516" x="3187700" y="2844800"/>
          <p14:tracePt t="60526" x="3194050" y="2844800"/>
          <p14:tracePt t="60542" x="3225800" y="2844800"/>
          <p14:tracePt t="60559" x="3244850" y="2844800"/>
          <p14:tracePt t="60575" x="3289300" y="2844800"/>
          <p14:tracePt t="60593" x="3371850" y="2870200"/>
          <p14:tracePt t="60609" x="3454400" y="2895600"/>
          <p14:tracePt t="60625" x="3498850" y="2901950"/>
          <p14:tracePt t="60643" x="3511550" y="2901950"/>
          <p14:tracePt t="60876" x="3517900" y="2901950"/>
          <p14:tracePt t="60892" x="3524250" y="2895600"/>
          <p14:tracePt t="60900" x="3530600" y="2895600"/>
          <p14:tracePt t="60909" x="3556000" y="2895600"/>
          <p14:tracePt t="60926" x="3632200" y="2895600"/>
          <p14:tracePt t="60942" x="3740150" y="2895600"/>
          <p14:tracePt t="60960" x="3867150" y="2895600"/>
          <p14:tracePt t="60976" x="3975100" y="2889250"/>
          <p14:tracePt t="60992" x="4044950" y="2876550"/>
          <p14:tracePt t="61010" x="4083050" y="2870200"/>
          <p14:tracePt t="61027" x="4108450" y="2870200"/>
          <p14:tracePt t="61042" x="4165600" y="2870200"/>
          <p14:tracePt t="61059" x="4248150" y="2876550"/>
          <p14:tracePt t="61076" x="4286250" y="2882900"/>
          <p14:tracePt t="61093" x="4292600" y="2882900"/>
          <p14:tracePt t="61110" x="4298950" y="2882900"/>
          <p14:tracePt t="61205" x="4305300" y="2882900"/>
          <p14:tracePt t="61211" x="4311650" y="2876550"/>
          <p14:tracePt t="61229" x="4324350" y="2870200"/>
          <p14:tracePt t="61236" x="4337050" y="2870200"/>
          <p14:tracePt t="61244" x="4368800" y="2870200"/>
          <p14:tracePt t="61259" x="4400550" y="2870200"/>
          <p14:tracePt t="61260" x="4445000" y="2870200"/>
          <p14:tracePt t="61277" x="4552950" y="2870200"/>
          <p14:tracePt t="61293" x="4660900" y="2870200"/>
          <p14:tracePt t="61310" x="4724400" y="2857500"/>
          <p14:tracePt t="61326" x="4737100" y="2851150"/>
          <p14:tracePt t="61365" x="4743450" y="2851150"/>
          <p14:tracePt t="61380" x="4749800" y="2851150"/>
          <p14:tracePt t="61396" x="4756150" y="2851150"/>
          <p14:tracePt t="61548" x="4743450" y="2851150"/>
          <p14:tracePt t="61564" x="4737100" y="2851150"/>
          <p14:tracePt t="61613" x="4730750" y="2851150"/>
          <p14:tracePt t="61620" x="4711700" y="2851150"/>
          <p14:tracePt t="61628" x="4699000" y="2851150"/>
          <p14:tracePt t="61643" x="4673600" y="2851150"/>
          <p14:tracePt t="61660" x="4629150" y="2838450"/>
          <p14:tracePt t="61676" x="4616450" y="2832100"/>
          <p14:tracePt t="61716" x="4610100" y="2825750"/>
          <p14:tracePt t="61724" x="4610100" y="2819400"/>
          <p14:tracePt t="61732" x="4603750" y="2819400"/>
          <p14:tracePt t="61743" x="4603750" y="2813050"/>
          <p14:tracePt t="61761" x="4597400" y="2800350"/>
          <p14:tracePt t="61777" x="4591050" y="2787650"/>
          <p14:tracePt t="61793" x="4591050" y="2774950"/>
          <p14:tracePt t="61810" x="4591050" y="2768600"/>
          <p14:tracePt t="61827" x="4591050" y="2755900"/>
          <p14:tracePt t="61844" x="4591050" y="2743200"/>
          <p14:tracePt t="61860" x="4591050" y="2736850"/>
          <p14:tracePt t="61877" x="4591050" y="2724150"/>
          <p14:tracePt t="61894" x="4597400" y="2711450"/>
          <p14:tracePt t="61910" x="4610100" y="2698750"/>
          <p14:tracePt t="61927" x="4616450" y="2686050"/>
          <p14:tracePt t="61943" x="4629150" y="2667000"/>
          <p14:tracePt t="61961" x="4635500" y="2654300"/>
          <p14:tracePt t="61977" x="4648200" y="2647950"/>
          <p14:tracePt t="61993" x="4667250" y="2635250"/>
          <p14:tracePt t="62010" x="4699000" y="2628900"/>
          <p14:tracePt t="62028" x="4724400" y="2616200"/>
          <p14:tracePt t="62044" x="4743450" y="2609850"/>
          <p14:tracePt t="62060" x="4762500" y="2609850"/>
          <p14:tracePt t="62077" x="4800600" y="2609850"/>
          <p14:tracePt t="62094" x="4838700" y="2609850"/>
          <p14:tracePt t="62110" x="4870450" y="2609850"/>
          <p14:tracePt t="62127" x="4883150" y="2616200"/>
          <p14:tracePt t="62148" x="4889500" y="2616200"/>
          <p14:tracePt t="62161" x="4895850" y="2628900"/>
          <p14:tracePt t="62177" x="4921250" y="2654300"/>
          <p14:tracePt t="62194" x="4933950" y="2667000"/>
          <p14:tracePt t="62210" x="4946650" y="2686050"/>
          <p14:tracePt t="62228" x="4953000" y="2705100"/>
          <p14:tracePt t="62244" x="4953000" y="2717800"/>
          <p14:tracePt t="62260" x="4953000" y="2736850"/>
          <p14:tracePt t="62277" x="4953000" y="2749550"/>
          <p14:tracePt t="62294" x="4953000" y="2774950"/>
          <p14:tracePt t="62310" x="4953000" y="2787650"/>
          <p14:tracePt t="62327" x="4953000" y="2806700"/>
          <p14:tracePt t="62344" x="4940300" y="2813050"/>
          <p14:tracePt t="62362" x="4933950" y="2825750"/>
          <p14:tracePt t="62378" x="4927600" y="2832100"/>
          <p14:tracePt t="62394" x="4914900" y="2844800"/>
          <p14:tracePt t="62412" x="4908550" y="2851150"/>
          <p14:tracePt t="62429" x="4902200" y="2857500"/>
          <p14:tracePt t="62444" x="4876800" y="2863850"/>
          <p14:tracePt t="62461" x="4819650" y="2870200"/>
          <p14:tracePt t="62478" x="4775200" y="2882900"/>
          <p14:tracePt t="62495" x="4749800" y="2882900"/>
          <p14:tracePt t="62511" x="4743450" y="2882900"/>
          <p14:tracePt t="62596" x="4737100" y="2889250"/>
          <p14:tracePt t="62652" x="4724400" y="2889250"/>
          <p14:tracePt t="62660" x="4699000" y="2901950"/>
          <p14:tracePt t="62668" x="4641850" y="2908300"/>
          <p14:tracePt t="62678" x="4572000" y="2914650"/>
          <p14:tracePt t="62694" x="4311650" y="2914650"/>
          <p14:tracePt t="62711" x="3873500" y="2914650"/>
          <p14:tracePt t="62728" x="3321050" y="2914650"/>
          <p14:tracePt t="62745" x="2927350" y="2914650"/>
          <p14:tracePt t="62761" x="2711450" y="2946400"/>
          <p14:tracePt t="62778" x="2571750" y="2952750"/>
          <p14:tracePt t="62794" x="2463800" y="2952750"/>
          <p14:tracePt t="62812" x="2343150" y="2965450"/>
          <p14:tracePt t="62828" x="2292350" y="2971800"/>
          <p14:tracePt t="62845" x="2247900" y="2978150"/>
          <p14:tracePt t="62861" x="2222500" y="2990850"/>
          <p14:tracePt t="62878" x="2209800" y="2990850"/>
          <p14:tracePt t="62894" x="2203450" y="2990850"/>
          <p14:tracePt t="62933" x="2197100" y="2990850"/>
          <p14:tracePt t="62940" x="2197100" y="2997200"/>
          <p14:tracePt t="62948" x="2178050" y="2997200"/>
          <p14:tracePt t="62961" x="2165350" y="3003550"/>
          <p14:tracePt t="62978" x="2127250" y="3016250"/>
          <p14:tracePt t="62994" x="2089150" y="3028950"/>
          <p14:tracePt t="63012" x="2044700" y="3054350"/>
          <p14:tracePt t="63028" x="2019300" y="3060700"/>
          <p14:tracePt t="63044" x="1987550" y="3060700"/>
          <p14:tracePt t="63061" x="1905000" y="3060700"/>
          <p14:tracePt t="63079" x="1758950" y="3060700"/>
          <p14:tracePt t="63094" x="1606550" y="3041650"/>
          <p14:tracePt t="63111" x="1485900" y="3035300"/>
          <p14:tracePt t="63128" x="1435100" y="3035300"/>
          <p14:tracePt t="63146" x="1416050" y="3035300"/>
          <p14:tracePt t="63340" x="1428750" y="3035300"/>
          <p14:tracePt t="63348" x="1447800" y="3035300"/>
          <p14:tracePt t="63356" x="1466850" y="3035300"/>
          <p14:tracePt t="63364" x="1485900" y="3035300"/>
          <p14:tracePt t="63378" x="1504950" y="3041650"/>
          <p14:tracePt t="63395" x="1536700" y="3048000"/>
          <p14:tracePt t="63412" x="1581150" y="3048000"/>
          <p14:tracePt t="63429" x="1625600" y="3060700"/>
          <p14:tracePt t="63445" x="1676400" y="3067050"/>
          <p14:tracePt t="63461" x="1752600" y="3073400"/>
          <p14:tracePt t="63479" x="1835150" y="3086100"/>
          <p14:tracePt t="63495" x="1924050" y="3092450"/>
          <p14:tracePt t="63511" x="2000250" y="3098800"/>
          <p14:tracePt t="63528" x="2038350" y="3098800"/>
          <p14:tracePt t="63546" x="2089150" y="3098800"/>
          <p14:tracePt t="63562" x="2146300" y="3098800"/>
          <p14:tracePt t="63578" x="2228850" y="3098800"/>
          <p14:tracePt t="63595" x="2317750" y="3098800"/>
          <p14:tracePt t="63613" x="2451100" y="3098800"/>
          <p14:tracePt t="63628" x="2514600" y="3098800"/>
          <p14:tracePt t="63645" x="2533650" y="3098800"/>
          <p14:tracePt t="63662" x="2540000" y="3098800"/>
          <p14:tracePt t="63679" x="2571750" y="3098800"/>
          <p14:tracePt t="63695" x="2654300" y="3117850"/>
          <p14:tracePt t="63712" x="2749550" y="3124200"/>
          <p14:tracePt t="63728" x="2813050" y="3136900"/>
          <p14:tracePt t="63746" x="2844800" y="3136900"/>
          <p14:tracePt t="63789" x="2851150" y="3136900"/>
          <p14:tracePt t="63796" x="2863850" y="3136900"/>
          <p14:tracePt t="63804" x="2882900" y="3136900"/>
          <p14:tracePt t="63813" x="2914650" y="3136900"/>
          <p14:tracePt t="63829" x="2990850" y="3136900"/>
          <p14:tracePt t="63845" x="3060700" y="3136900"/>
          <p14:tracePt t="63862" x="3105150" y="3136900"/>
          <p14:tracePt t="63879" x="3143250" y="3136900"/>
          <p14:tracePt t="63895" x="3194050" y="3136900"/>
          <p14:tracePt t="63912" x="3263900" y="3136900"/>
          <p14:tracePt t="63929" x="3340100" y="3130550"/>
          <p14:tracePt t="63946" x="3422650" y="3117850"/>
          <p14:tracePt t="63962" x="3492500" y="3111500"/>
          <p14:tracePt t="63979" x="3549650" y="3105150"/>
          <p14:tracePt t="63995" x="3600450" y="3105150"/>
          <p14:tracePt t="63997" x="3619500" y="3105150"/>
          <p14:tracePt t="64013" x="3670300" y="3105150"/>
          <p14:tracePt t="64029" x="3733800" y="3105150"/>
          <p14:tracePt t="64045" x="3816350" y="3105150"/>
          <p14:tracePt t="64062" x="3911600" y="3111500"/>
          <p14:tracePt t="64079" x="3987800" y="3124200"/>
          <p14:tracePt t="64095" x="4044950" y="3124200"/>
          <p14:tracePt t="64112" x="4089400" y="3124200"/>
          <p14:tracePt t="64129" x="4127500" y="3124200"/>
          <p14:tracePt t="64146" x="4210050" y="3130550"/>
          <p14:tracePt t="64162" x="4311650" y="3149600"/>
          <p14:tracePt t="64179" x="4438650" y="3168650"/>
          <p14:tracePt t="64195" x="4546600" y="3181350"/>
          <p14:tracePt t="64196" x="4572000" y="3181350"/>
          <p14:tracePt t="64213" x="4584700" y="3181350"/>
          <p14:tracePt t="64236" x="4591050" y="3181350"/>
          <p14:tracePt t="64252" x="4597400" y="3181350"/>
          <p14:tracePt t="64262" x="4603750" y="3181350"/>
          <p14:tracePt t="64280" x="4616450" y="3181350"/>
          <p14:tracePt t="64296" x="4641850" y="3181350"/>
          <p14:tracePt t="64312" x="4654550" y="3181350"/>
          <p14:tracePt t="64329" x="4660900" y="3181350"/>
          <p14:tracePt t="64348" x="4667250" y="3181350"/>
          <p14:tracePt t="64364" x="4673600" y="3181350"/>
          <p14:tracePt t="64379" x="4686300" y="3181350"/>
          <p14:tracePt t="64396" x="4711700" y="3181350"/>
          <p14:tracePt t="64413" x="4724400" y="3175000"/>
          <p14:tracePt t="64484" x="4730750" y="3175000"/>
          <p14:tracePt t="64500" x="4743450" y="3175000"/>
          <p14:tracePt t="64516" x="4749800" y="3175000"/>
          <p14:tracePt t="64900" x="4737100" y="3168650"/>
          <p14:tracePt t="64908" x="4692650" y="3168650"/>
          <p14:tracePt t="64917" x="4667250" y="3168650"/>
          <p14:tracePt t="64930" x="4641850" y="3168650"/>
          <p14:tracePt t="64946" x="4622800" y="3168650"/>
          <p14:tracePt t="64973" x="4616450" y="3168650"/>
          <p14:tracePt t="64988" x="4591050" y="3168650"/>
          <p14:tracePt t="64997" x="4559300" y="3168650"/>
          <p14:tracePt t="65013" x="4413250" y="3168650"/>
          <p14:tracePt t="65030" x="4140200" y="3168650"/>
          <p14:tracePt t="65047" x="3886200" y="3168650"/>
          <p14:tracePt t="65063" x="3702050" y="3168650"/>
          <p14:tracePt t="65079" x="3575050" y="3168650"/>
          <p14:tracePt t="65096" x="3460750" y="3168650"/>
          <p14:tracePt t="65114" x="3359150" y="3168650"/>
          <p14:tracePt t="65130" x="3244850" y="3168650"/>
          <p14:tracePt t="65147" x="3117850" y="3168650"/>
          <p14:tracePt t="65163" x="2959100" y="3168650"/>
          <p14:tracePt t="65181" x="2749550" y="3168650"/>
          <p14:tracePt t="65197" x="2673350" y="3181350"/>
          <p14:tracePt t="65213" x="2635250" y="3181350"/>
          <p14:tracePt t="65230" x="2616200" y="3181350"/>
          <p14:tracePt t="65248" x="2597150" y="3181350"/>
          <p14:tracePt t="65263" x="2565400" y="3175000"/>
          <p14:tracePt t="65280" x="2546350" y="3175000"/>
          <p14:tracePt t="65297" x="2540000" y="3175000"/>
          <p14:tracePt t="65380" x="2533650" y="3175000"/>
          <p14:tracePt t="65388" x="2527300" y="3175000"/>
          <p14:tracePt t="65477" x="2520950" y="3175000"/>
          <p14:tracePt t="65484" x="2514600" y="3162300"/>
          <p14:tracePt t="65501" x="2508250" y="3155950"/>
          <p14:tracePt t="65557" x="2501900" y="3149600"/>
          <p14:tracePt t="65757" x="2501900" y="3143250"/>
          <p14:tracePt t="65765" x="2508250" y="3143250"/>
          <p14:tracePt t="65772" x="2508250" y="3136900"/>
          <p14:tracePt t="65780" x="2514600" y="3136900"/>
          <p14:tracePt t="65798" x="2520950" y="3136900"/>
          <p14:tracePt t="65814" x="2559050" y="3136900"/>
          <p14:tracePt t="65831" x="2622550" y="3136900"/>
          <p14:tracePt t="65847" x="2686050" y="3136900"/>
          <p14:tracePt t="65864" x="2743200" y="3136900"/>
          <p14:tracePt t="65881" x="2794000" y="3136900"/>
          <p14:tracePt t="65898" x="2819400" y="3136900"/>
          <p14:tracePt t="65914" x="2857500" y="3124200"/>
          <p14:tracePt t="65931" x="2895600" y="3124200"/>
          <p14:tracePt t="65947" x="2946400" y="3124200"/>
          <p14:tracePt t="65948" x="2959100" y="3124200"/>
          <p14:tracePt t="65965" x="2997200" y="3124200"/>
          <p14:tracePt t="65981" x="3003550" y="3124200"/>
          <p14:tracePt t="66149" x="3016250" y="3124200"/>
          <p14:tracePt t="66157" x="3035300" y="3124200"/>
          <p14:tracePt t="66164" x="3073400" y="3124200"/>
          <p14:tracePt t="66181" x="3143250" y="3124200"/>
          <p14:tracePt t="66198" x="3194050" y="3124200"/>
          <p14:tracePt t="66214" x="3225800" y="3124200"/>
          <p14:tracePt t="66231" x="3244850" y="3130550"/>
          <p14:tracePt t="66248" x="3251200" y="3130550"/>
          <p14:tracePt t="66285" x="3257550" y="3130550"/>
          <p14:tracePt t="66292" x="3270250" y="3136900"/>
          <p14:tracePt t="66300" x="3282950" y="3136900"/>
          <p14:tracePt t="66314" x="3295650" y="3136900"/>
          <p14:tracePt t="66331" x="3314700" y="3136900"/>
          <p14:tracePt t="66389" x="3321050" y="3136900"/>
          <p14:tracePt t="66397" x="3333750" y="3136900"/>
          <p14:tracePt t="66404" x="3352800" y="3136900"/>
          <p14:tracePt t="66414" x="3378200" y="3136900"/>
          <p14:tracePt t="66431" x="3416300" y="3136900"/>
          <p14:tracePt t="66448" x="3441700" y="3136900"/>
          <p14:tracePt t="66509" x="3448050" y="3136900"/>
          <p14:tracePt t="66516" x="3454400" y="3136900"/>
          <p14:tracePt t="66524" x="3473450" y="3136900"/>
          <p14:tracePt t="66532" x="3498850" y="3136900"/>
          <p14:tracePt t="66548" x="3530600" y="3136900"/>
          <p14:tracePt t="66564" x="3606800" y="3136900"/>
          <p14:tracePt t="66581" x="3613150" y="3136900"/>
          <p14:tracePt t="66599" x="3619500" y="3136900"/>
          <p14:tracePt t="66615" x="3632200" y="3136900"/>
          <p14:tracePt t="66631" x="3676650" y="3136900"/>
          <p14:tracePt t="66648" x="3746500" y="3136900"/>
          <p14:tracePt t="66666" x="3790950" y="3136900"/>
          <p14:tracePt t="66681" x="3829050" y="3136900"/>
          <p14:tracePt t="66709" x="3835400" y="3136900"/>
          <p14:tracePt t="66725" x="3841750" y="3130550"/>
          <p14:tracePt t="66732" x="3854450" y="3130550"/>
          <p14:tracePt t="66748" x="3905250" y="3130550"/>
          <p14:tracePt t="66765" x="3962400" y="3130550"/>
          <p14:tracePt t="66781" x="4006850" y="3130550"/>
          <p14:tracePt t="66799" x="4019550" y="3130550"/>
          <p14:tracePt t="66815" x="4032250" y="3130550"/>
          <p14:tracePt t="66831" x="4044950" y="3124200"/>
          <p14:tracePt t="66848" x="4095750" y="3117850"/>
          <p14:tracePt t="66866" x="4165600" y="3111500"/>
          <p14:tracePt t="66881" x="4248150" y="3111500"/>
          <p14:tracePt t="66898" x="4298950" y="3111500"/>
          <p14:tracePt t="66915" x="4305300" y="3111500"/>
          <p14:tracePt t="66949" x="4311650" y="3111500"/>
          <p14:tracePt t="66964" x="4330700" y="3111500"/>
          <p14:tracePt t="66973" x="4356100" y="3111500"/>
          <p14:tracePt t="66981" x="4381500" y="3111500"/>
          <p14:tracePt t="66999" x="4451350" y="3111500"/>
          <p14:tracePt t="67015" x="4483100" y="3111500"/>
          <p14:tracePt t="67031" x="4489450" y="3111500"/>
          <p14:tracePt t="67069" x="4495800" y="3111500"/>
          <p14:tracePt t="67076" x="4502150" y="3111500"/>
          <p14:tracePt t="67085" x="4514850" y="3111500"/>
          <p14:tracePt t="67098" x="4527550" y="3111500"/>
          <p14:tracePt t="67115" x="4540250" y="3111500"/>
          <p14:tracePt t="67132" x="4546600" y="3111500"/>
          <p14:tracePt t="67221" x="4552950" y="3105150"/>
          <p14:tracePt t="67261" x="4559300" y="3105150"/>
          <p14:tracePt t="67285" x="4565650" y="3105150"/>
          <p14:tracePt t="67293" x="4578350" y="3105150"/>
          <p14:tracePt t="67300" x="4597400" y="3105150"/>
          <p14:tracePt t="67315" x="4616450" y="3105150"/>
          <p14:tracePt t="67332" x="4660900" y="3105150"/>
          <p14:tracePt t="67348" x="4667250" y="3098800"/>
          <p14:tracePt t="67413" x="4673600" y="3098800"/>
          <p14:tracePt t="68813" x="4667250" y="3098800"/>
          <p14:tracePt t="68845" x="4660900" y="3098800"/>
          <p14:tracePt t="68852" x="4654550" y="3098800"/>
          <p14:tracePt t="68861" x="4648200" y="3098800"/>
          <p14:tracePt t="68869" x="4635500" y="3098800"/>
          <p14:tracePt t="68884" x="4622800" y="3098800"/>
          <p14:tracePt t="68901" x="4572000" y="3092450"/>
          <p14:tracePt t="68917" x="4533900" y="3086100"/>
          <p14:tracePt t="68933" x="4476750" y="3079750"/>
          <p14:tracePt t="68950" x="4356100" y="3054350"/>
          <p14:tracePt t="68967" x="4140200" y="3009900"/>
          <p14:tracePt t="68983" x="3797300" y="2946400"/>
          <p14:tracePt t="69000" x="3581400" y="2914650"/>
          <p14:tracePt t="69017" x="3486150" y="2895600"/>
          <p14:tracePt t="69033" x="3460750" y="2895600"/>
          <p14:tracePt t="69050" x="3454400" y="2889250"/>
          <p14:tracePt t="69067" x="3422650" y="2863850"/>
          <p14:tracePt t="69085" x="3251200" y="2755900"/>
          <p14:tracePt t="69101" x="2952750" y="2603500"/>
          <p14:tracePt t="69117" x="2711450" y="2482850"/>
          <p14:tracePt t="69133" x="2603500" y="2432050"/>
          <p14:tracePt t="69151" x="2565400" y="2406650"/>
          <p14:tracePt t="69167" x="2552700" y="2393950"/>
          <p14:tracePt t="69183" x="2546350" y="2374900"/>
          <p14:tracePt t="69201" x="2540000" y="2368550"/>
          <p14:tracePt t="69293" x="2540000" y="2362200"/>
          <p14:tracePt t="69301" x="2540000" y="2355850"/>
          <p14:tracePt t="69308" x="2533650" y="2343150"/>
          <p14:tracePt t="69318" x="2527300" y="2336800"/>
          <p14:tracePt t="69334" x="2514600" y="2324100"/>
          <p14:tracePt t="69351" x="2495550" y="2311400"/>
          <p14:tracePt t="69413" x="2489200" y="2311400"/>
          <p14:tracePt t="69485" x="2489200" y="2317750"/>
          <p14:tracePt t="69493" x="2482850" y="2324100"/>
          <p14:tracePt t="69501" x="2482850" y="2330450"/>
          <p14:tracePt t="69517" x="2482850" y="2336800"/>
          <p14:tracePt t="69765" x="2476500" y="2330450"/>
          <p14:tracePt t="70069" x="2476500" y="2324100"/>
          <p14:tracePt t="70077" x="2482850" y="2324100"/>
          <p14:tracePt t="70085" x="2508250" y="2324100"/>
          <p14:tracePt t="70101" x="2552700" y="2330450"/>
          <p14:tracePt t="70118" x="2603500" y="2330450"/>
          <p14:tracePt t="70134" x="2635250" y="2330450"/>
          <p14:tracePt t="70152" x="2647950" y="2330450"/>
          <p14:tracePt t="70168" x="2654300" y="2330450"/>
          <p14:tracePt t="70317" x="2673350" y="2330450"/>
          <p14:tracePt t="70325" x="2705100" y="2330450"/>
          <p14:tracePt t="70335" x="2755900" y="2330450"/>
          <p14:tracePt t="70352" x="2882900" y="2330450"/>
          <p14:tracePt t="70368" x="2978150" y="2330450"/>
          <p14:tracePt t="70386" x="3035300" y="2330450"/>
          <p14:tracePt t="70401" x="3041650" y="2330450"/>
          <p14:tracePt t="70445" x="3048000" y="2330450"/>
          <p14:tracePt t="70453" x="3060700" y="2330450"/>
          <p14:tracePt t="70461" x="3086100" y="2330450"/>
          <p14:tracePt t="70469" x="3111500" y="2330450"/>
          <p14:tracePt t="70485" x="3155950" y="2330450"/>
          <p14:tracePt t="70502" x="3175000" y="2330450"/>
          <p14:tracePt t="70518" x="3194050" y="2330450"/>
          <p14:tracePt t="70535" x="3225800" y="2330450"/>
          <p14:tracePt t="70551" x="3270250" y="2343150"/>
          <p14:tracePt t="70568" x="3378200" y="2349500"/>
          <p14:tracePt t="70585" x="3530600" y="2355850"/>
          <p14:tracePt t="70602" x="3670300" y="2355850"/>
          <p14:tracePt t="70618" x="3778250" y="2355850"/>
          <p14:tracePt t="70635" x="3854450" y="2355850"/>
          <p14:tracePt t="70652" x="3892550" y="2355850"/>
          <p14:tracePt t="70669" x="3949700" y="2355850"/>
          <p14:tracePt t="70685" x="4000500" y="2355850"/>
          <p14:tracePt t="70701" x="4083050" y="2355850"/>
          <p14:tracePt t="70718" x="4197350" y="2355850"/>
          <p14:tracePt t="70736" x="4311650" y="2355850"/>
          <p14:tracePt t="70752" x="4406900" y="2355850"/>
          <p14:tracePt t="70768" x="4451350" y="2355850"/>
          <p14:tracePt t="70785" x="4470400" y="2355850"/>
          <p14:tracePt t="70829" x="4476750" y="2355850"/>
          <p14:tracePt t="71022" x="4483100" y="2355850"/>
          <p14:tracePt t="71029" x="4489450" y="2355850"/>
          <p14:tracePt t="71045" x="4495800" y="2349500"/>
          <p14:tracePt t="71053" x="4495800" y="2343150"/>
          <p14:tracePt t="71069" x="4495800" y="2336800"/>
          <p14:tracePt t="71085" x="4495800" y="2324100"/>
          <p14:tracePt t="71103" x="4495800" y="2317750"/>
          <p14:tracePt t="71119" x="4495800" y="2311400"/>
          <p14:tracePt t="71149" x="4495800" y="2305050"/>
          <p14:tracePt t="71165" x="4489450" y="2305050"/>
          <p14:tracePt t="71173" x="4470400" y="2305050"/>
          <p14:tracePt t="71185" x="4445000" y="2305050"/>
          <p14:tracePt t="71202" x="4324350" y="2305050"/>
          <p14:tracePt t="71219" x="4121150" y="2317750"/>
          <p14:tracePt t="71236" x="3867150" y="2355850"/>
          <p14:tracePt t="71252" x="3657600" y="2400300"/>
          <p14:tracePt t="71253" x="3587750" y="2425700"/>
          <p14:tracePt t="71269" x="3467100" y="2463800"/>
          <p14:tracePt t="71286" x="3384550" y="2495550"/>
          <p14:tracePt t="71303" x="3327400" y="2514600"/>
          <p14:tracePt t="71319" x="3289300" y="2533650"/>
          <p14:tracePt t="71336" x="3251200" y="2552700"/>
          <p14:tracePt t="71352" x="3200400" y="2571750"/>
          <p14:tracePt t="71370" x="3130550" y="2584450"/>
          <p14:tracePt t="71386" x="3048000" y="2609850"/>
          <p14:tracePt t="71402" x="3009900" y="2622550"/>
          <p14:tracePt t="71419" x="2984500" y="2635250"/>
          <p14:tracePt t="71437" x="2946400" y="2641600"/>
          <p14:tracePt t="71452" x="2927350" y="2641600"/>
          <p14:tracePt t="71469" x="2806700" y="2654300"/>
          <p14:tracePt t="71486" x="2749550" y="2667000"/>
          <p14:tracePt t="71503" x="2711450" y="2673350"/>
          <p14:tracePt t="71519" x="2698750" y="2673350"/>
          <p14:tracePt t="71536" x="2692400" y="2673350"/>
          <p14:tracePt t="71552" x="2660650" y="2673350"/>
          <p14:tracePt t="71570" x="2571750" y="2654300"/>
          <p14:tracePt t="71586" x="2482850" y="2628900"/>
          <p14:tracePt t="71602" x="2400300" y="2616200"/>
          <p14:tracePt t="71619" x="2368550" y="2609850"/>
          <p14:tracePt t="71934" x="2368550" y="2603500"/>
          <p14:tracePt t="71949" x="2374900" y="2603500"/>
          <p14:tracePt t="71966" x="2381250" y="2603500"/>
          <p14:tracePt t="71973" x="2393950" y="2603500"/>
          <p14:tracePt t="71981" x="2400300" y="2603500"/>
          <p14:tracePt t="71989" x="2413000" y="2603500"/>
          <p14:tracePt t="72005" x="2419350" y="2603500"/>
          <p14:tracePt t="72069" x="2432050" y="2603500"/>
          <p14:tracePt t="72078" x="2438400" y="2597150"/>
          <p14:tracePt t="72086" x="2451100" y="2597150"/>
          <p14:tracePt t="72103" x="2470150" y="2597150"/>
          <p14:tracePt t="72120" x="2489200" y="2597150"/>
          <p14:tracePt t="72137" x="2501900" y="2597150"/>
          <p14:tracePt t="72153" x="2514600" y="2597150"/>
          <p14:tracePt t="72170" x="2540000" y="2590800"/>
          <p14:tracePt t="72186" x="2584450" y="2590800"/>
          <p14:tracePt t="72204" x="2622550" y="2584450"/>
          <p14:tracePt t="72220" x="2654300" y="2584450"/>
          <p14:tracePt t="72236" x="2667000" y="2584450"/>
          <p14:tracePt t="72238" x="2673350" y="2578100"/>
          <p14:tracePt t="72261" x="2679700" y="2578100"/>
          <p14:tracePt t="72277" x="2692400" y="2571750"/>
          <p14:tracePt t="72286" x="2698750" y="2571750"/>
          <p14:tracePt t="72303" x="2724150" y="2571750"/>
          <p14:tracePt t="72320" x="2743200" y="2559050"/>
          <p14:tracePt t="72337" x="2755900" y="2559050"/>
          <p14:tracePt t="72353" x="2762250" y="2559050"/>
          <p14:tracePt t="72370" x="2781300" y="2559050"/>
          <p14:tracePt t="72387" x="2819400" y="2559050"/>
          <p14:tracePt t="72404" x="2901950" y="2559050"/>
          <p14:tracePt t="72420" x="2997200" y="2559050"/>
          <p14:tracePt t="72421" x="3067050" y="2559050"/>
          <p14:tracePt t="72437" x="3181350" y="2559050"/>
          <p14:tracePt t="72454" x="3251200" y="2559050"/>
          <p14:tracePt t="72472" x="3276600" y="2559050"/>
          <p14:tracePt t="72487" x="3282950" y="2559050"/>
          <p14:tracePt t="72504" x="3308350" y="2559050"/>
          <p14:tracePt t="72520" x="3352800" y="2559050"/>
          <p14:tracePt t="72538" x="3397250" y="2559050"/>
          <p14:tracePt t="72554" x="3435350" y="2559050"/>
          <p14:tracePt t="72570" x="3441700" y="2559050"/>
          <p14:tracePt t="72629" x="3448050" y="2559050"/>
          <p14:tracePt t="72637" x="3460750" y="2559050"/>
          <p14:tracePt t="72645" x="3473450" y="2559050"/>
          <p14:tracePt t="72654" x="3498850" y="2559050"/>
          <p14:tracePt t="72671" x="3517900" y="2559050"/>
          <p14:tracePt t="72687" x="3524250" y="2559050"/>
          <p14:tracePt t="72741" x="3530600" y="2559050"/>
          <p14:tracePt t="72749" x="3549650" y="2559050"/>
          <p14:tracePt t="72757" x="3594100" y="2559050"/>
          <p14:tracePt t="72771" x="3644900" y="2559050"/>
          <p14:tracePt t="72787" x="3746500" y="2559050"/>
          <p14:tracePt t="72804" x="3829050" y="2559050"/>
          <p14:tracePt t="72821" x="3854450" y="2552700"/>
          <p14:tracePt t="72845" x="3860800" y="2552700"/>
          <p14:tracePt t="72854" x="3873500" y="2552700"/>
          <p14:tracePt t="72871" x="3911600" y="2552700"/>
          <p14:tracePt t="72887" x="3930650" y="2552700"/>
          <p14:tracePt t="72905" x="3937000" y="2552700"/>
          <p14:tracePt t="73181" x="3949700" y="2552700"/>
          <p14:tracePt t="73189" x="3956050" y="2552700"/>
          <p14:tracePt t="73197" x="3968750" y="2540000"/>
          <p14:tracePt t="73205" x="3987800" y="2540000"/>
          <p14:tracePt t="73221" x="3994150" y="2540000"/>
          <p14:tracePt t="73237" x="4000500" y="2540000"/>
          <p14:tracePt t="73382" x="4006850" y="2540000"/>
          <p14:tracePt t="73389" x="4038600" y="2540000"/>
          <p14:tracePt t="73397" x="4070350" y="2540000"/>
          <p14:tracePt t="73405" x="4121150" y="2540000"/>
          <p14:tracePt t="73421" x="4222750" y="2540000"/>
          <p14:tracePt t="73438" x="4311650" y="2546350"/>
          <p14:tracePt t="73455" x="4330700" y="2546350"/>
          <p14:tracePt t="73758" x="4324350" y="2546350"/>
          <p14:tracePt t="73781" x="4318000" y="2546350"/>
          <p14:tracePt t="73789" x="4311650" y="2546350"/>
          <p14:tracePt t="73797" x="4305300" y="2546350"/>
          <p14:tracePt t="73806" x="4292600" y="2546350"/>
          <p14:tracePt t="73821" x="4273550" y="2546350"/>
          <p14:tracePt t="73838" x="4248150" y="2546350"/>
          <p14:tracePt t="73854" x="4235450" y="2546350"/>
          <p14:tracePt t="73871" x="4229100" y="2546350"/>
          <p14:tracePt t="73888" x="4216400" y="2546350"/>
          <p14:tracePt t="73905" x="4191000" y="2552700"/>
          <p14:tracePt t="73922" x="4159250" y="2552700"/>
          <p14:tracePt t="73938" x="4133850" y="2552700"/>
          <p14:tracePt t="73955" x="4108450" y="2552700"/>
          <p14:tracePt t="73972" x="4102100" y="2552700"/>
          <p14:tracePt t="73988" x="4095750" y="2552700"/>
          <p14:tracePt t="74005" x="4083050" y="2552700"/>
          <p14:tracePt t="74022" x="4032250" y="2552700"/>
          <p14:tracePt t="74039" x="3968750" y="2552700"/>
          <p14:tracePt t="74055" x="3937000" y="2552700"/>
          <p14:tracePt t="74109" x="3930650" y="2552700"/>
          <p14:tracePt t="74118" x="3917950" y="2552700"/>
          <p14:tracePt t="74125" x="3898900" y="2552700"/>
          <p14:tracePt t="74138" x="3848100" y="2552700"/>
          <p14:tracePt t="74155" x="3765550" y="2540000"/>
          <p14:tracePt t="74172" x="3721100" y="2540000"/>
          <p14:tracePt t="74191" x="3714750" y="2540000"/>
          <p14:tracePt t="74333" x="3702050" y="2540000"/>
          <p14:tracePt t="74341" x="3689350" y="2540000"/>
          <p14:tracePt t="74350" x="3657600" y="2540000"/>
          <p14:tracePt t="74357" x="3613150" y="2540000"/>
          <p14:tracePt t="74372" x="3562350" y="2540000"/>
          <p14:tracePt t="74389" x="3441700" y="2540000"/>
          <p14:tracePt t="74390" x="3378200" y="2540000"/>
          <p14:tracePt t="74406" x="3257550" y="2533650"/>
          <p14:tracePt t="74422" x="3149600" y="2527300"/>
          <p14:tracePt t="74439" x="3041650" y="2527300"/>
          <p14:tracePt t="74455" x="2965450" y="2527300"/>
          <p14:tracePt t="74473" x="2863850" y="2527300"/>
          <p14:tracePt t="74489" x="2749550" y="2527300"/>
          <p14:tracePt t="74505" x="2654300" y="2527300"/>
          <p14:tracePt t="74522" x="2578100" y="2527300"/>
          <p14:tracePt t="74539" x="2552700" y="2527300"/>
          <p14:tracePt t="74555" x="2546350" y="2527300"/>
          <p14:tracePt t="74718" x="2584450" y="2527300"/>
          <p14:tracePt t="74725" x="2654300" y="2527300"/>
          <p14:tracePt t="74733" x="2762250" y="2527300"/>
          <p14:tracePt t="74741" x="2946400" y="2527300"/>
          <p14:tracePt t="74755" x="3219450" y="2546350"/>
          <p14:tracePt t="74772" x="3790950" y="2622550"/>
          <p14:tracePt t="74790" x="4521200" y="2660650"/>
          <p14:tracePt t="74806" x="4654550" y="2660650"/>
          <p14:tracePt t="74822" x="4660900" y="2660650"/>
          <p14:tracePt t="75110" x="4654550" y="2660650"/>
          <p14:tracePt t="75126" x="4648200" y="2660650"/>
          <p14:tracePt t="75142" x="4641850" y="2660650"/>
          <p14:tracePt t="75149" x="4641850" y="2667000"/>
          <p14:tracePt t="75157" x="4629150" y="2667000"/>
          <p14:tracePt t="75172" x="4616450" y="2667000"/>
          <p14:tracePt t="75190" x="4559300" y="2667000"/>
          <p14:tracePt t="75206" x="4508500" y="2667000"/>
          <p14:tracePt t="75222" x="4470400" y="2667000"/>
          <p14:tracePt t="75239" x="4445000" y="2667000"/>
          <p14:tracePt t="75257" x="4400550" y="2667000"/>
          <p14:tracePt t="75273" x="4318000" y="2667000"/>
          <p14:tracePt t="75289" x="4178300" y="2667000"/>
          <p14:tracePt t="75306" x="3968750" y="2667000"/>
          <p14:tracePt t="75323" x="3759200" y="2698750"/>
          <p14:tracePt t="75339" x="3594100" y="2730500"/>
          <p14:tracePt t="75356" x="3492500" y="2762250"/>
          <p14:tracePt t="75373" x="3409950" y="2794000"/>
          <p14:tracePt t="75374" x="3371850" y="2806700"/>
          <p14:tracePt t="75390" x="3295650" y="2832100"/>
          <p14:tracePt t="75406" x="3187700" y="2857500"/>
          <p14:tracePt t="75423" x="3067050" y="2895600"/>
          <p14:tracePt t="75439" x="2940050" y="2933700"/>
          <p14:tracePt t="75457" x="2844800" y="2978150"/>
          <p14:tracePt t="75473" x="2768600" y="3009900"/>
          <p14:tracePt t="75489" x="2736850" y="3028950"/>
          <p14:tracePt t="75506" x="2698750" y="3048000"/>
          <p14:tracePt t="75524" x="2628900" y="3073400"/>
          <p14:tracePt t="75540" x="2552700" y="3086100"/>
          <p14:tracePt t="75556" x="2482850" y="3111500"/>
          <p14:tracePt t="75558" x="2444750" y="3117850"/>
          <p14:tracePt t="75573" x="2432050" y="3124200"/>
          <p14:tracePt t="75591" x="2374900" y="3143250"/>
          <p14:tracePt t="75606" x="2317750" y="3149600"/>
          <p14:tracePt t="75623" x="2254250" y="3149600"/>
          <p14:tracePt t="75640" x="2171700" y="3155950"/>
          <p14:tracePt t="75657" x="2114550" y="3168650"/>
          <p14:tracePt t="75673" x="2082800" y="3168650"/>
          <p14:tracePt t="75690" x="2051050" y="3175000"/>
          <p14:tracePt t="75706" x="2000250" y="3181350"/>
          <p14:tracePt t="75724" x="1936750" y="3187700"/>
          <p14:tracePt t="75740" x="1905000" y="3200400"/>
          <p14:tracePt t="75756" x="1879600" y="3200400"/>
          <p14:tracePt t="75773" x="1866900" y="3213100"/>
          <p14:tracePt t="75806" x="1854200" y="3213100"/>
          <p14:tracePt t="75814" x="1835150" y="3213100"/>
          <p14:tracePt t="75823" x="1803400" y="3213100"/>
          <p14:tracePt t="75840" x="1746250" y="3213100"/>
          <p14:tracePt t="75858" x="1714500" y="3213100"/>
          <p14:tracePt t="75873" x="1695450" y="3213100"/>
          <p14:tracePt t="75902" x="1689100" y="3200400"/>
          <p14:tracePt t="75910" x="1676400" y="3175000"/>
          <p14:tracePt t="75924" x="1663700" y="3143250"/>
          <p14:tracePt t="75940" x="1631950" y="3079750"/>
          <p14:tracePt t="75957" x="1568450" y="2978150"/>
          <p14:tracePt t="75973" x="1517650" y="2876550"/>
          <p14:tracePt t="75991" x="1498600" y="2800350"/>
          <p14:tracePt t="76006" x="1492250" y="2717800"/>
          <p14:tracePt t="76023" x="1492250" y="2654300"/>
          <p14:tracePt t="76040" x="1492250" y="2609850"/>
          <p14:tracePt t="76057" x="1492250" y="2571750"/>
          <p14:tracePt t="76073" x="1492250" y="2552700"/>
          <p14:tracePt t="76090" x="1492250" y="2546350"/>
          <p14:tracePt t="76107" x="1492250" y="2527300"/>
          <p14:tracePt t="76124" x="1498600" y="2508250"/>
          <p14:tracePt t="76140" x="1511300" y="2476500"/>
          <p14:tracePt t="76157" x="1511300" y="2425700"/>
          <p14:tracePt t="76158" x="1511300" y="2406650"/>
          <p14:tracePt t="76173" x="1511300" y="2355850"/>
          <p14:tracePt t="76191" x="1511300" y="2311400"/>
          <p14:tracePt t="76207" x="1511300" y="2292350"/>
          <p14:tracePt t="76223" x="1511300" y="2279650"/>
          <p14:tracePt t="76240" x="1511300" y="2273300"/>
          <p14:tracePt t="76258" x="1511300" y="2266950"/>
          <p14:tracePt t="76273" x="1511300" y="2260600"/>
          <p14:tracePt t="76290" x="1511300" y="2241550"/>
          <p14:tracePt t="76307" x="1504950" y="2222500"/>
          <p14:tracePt t="76325" x="1504950" y="2216150"/>
          <p14:tracePt t="76422" x="1543050" y="2216150"/>
          <p14:tracePt t="76430" x="1625600" y="2216150"/>
          <p14:tracePt t="76437" x="1797050" y="2216150"/>
          <p14:tracePt t="76446" x="1924050" y="2216150"/>
          <p14:tracePt t="76457" x="2076450" y="2216150"/>
          <p14:tracePt t="76474" x="2349500" y="2216150"/>
          <p14:tracePt t="76491" x="2482850" y="2216150"/>
          <p14:tracePt t="76507" x="2495550" y="2216150"/>
          <p14:tracePt t="76566" x="2489200" y="2216150"/>
          <p14:tracePt t="76573" x="2463800" y="2216150"/>
          <p14:tracePt t="76581" x="2425700" y="2222500"/>
          <p14:tracePt t="76591" x="2387600" y="2235200"/>
          <p14:tracePt t="76607" x="2273300" y="2273300"/>
          <p14:tracePt t="76624" x="2171700" y="2343150"/>
          <p14:tracePt t="76642" x="2089150" y="2432050"/>
          <p14:tracePt t="76658" x="2051050" y="2520950"/>
          <p14:tracePt t="76674" x="2038350" y="2616200"/>
          <p14:tracePt t="76691" x="2038350" y="2679700"/>
          <p14:tracePt t="76708" x="2038350" y="2736850"/>
          <p14:tracePt t="76724" x="2038350" y="2762250"/>
          <p14:tracePt t="76741" x="2038350" y="2774950"/>
          <p14:tracePt t="76742" x="2038350" y="2781300"/>
          <p14:tracePt t="76757" x="2038350" y="2794000"/>
          <p14:tracePt t="76774" x="2032000" y="2813050"/>
          <p14:tracePt t="76791" x="2025650" y="2819400"/>
          <p14:tracePt t="76807" x="2000250" y="2838450"/>
          <p14:tracePt t="76824" x="1981200" y="2838450"/>
          <p14:tracePt t="76842" x="1962150" y="2844800"/>
          <p14:tracePt t="76857" x="1943100" y="2851150"/>
          <p14:tracePt t="76874" x="1930400" y="2857500"/>
          <p14:tracePt t="76891" x="1917700" y="2857500"/>
          <p14:tracePt t="76909" x="1898650" y="2863850"/>
          <p14:tracePt t="76924" x="1879600" y="2863850"/>
          <p14:tracePt t="77014" x="1866900" y="2863850"/>
          <p14:tracePt t="77022" x="1847850" y="2851150"/>
          <p14:tracePt t="77029" x="1828800" y="2838450"/>
          <p14:tracePt t="77041" x="1803400" y="2825750"/>
          <p14:tracePt t="77058" x="1784350" y="2825750"/>
          <p14:tracePt t="77074" x="1778000" y="2825750"/>
          <p14:tracePt t="77102" x="1765300" y="2813050"/>
          <p14:tracePt t="77110" x="1739900" y="2774950"/>
          <p14:tracePt t="77124" x="1708150" y="2736850"/>
          <p14:tracePt t="77141" x="1631950" y="2647950"/>
          <p14:tracePt t="77142" x="1574800" y="2597150"/>
          <p14:tracePt t="77158" x="1492250" y="2540000"/>
          <p14:tracePt t="77174" x="1466850" y="2495550"/>
          <p14:tracePt t="77192" x="1441450" y="2432050"/>
          <p14:tracePt t="77208" x="1435100" y="2368550"/>
          <p14:tracePt t="77225" x="1435100" y="2324100"/>
          <p14:tracePt t="77242" x="1435100" y="2292350"/>
          <p14:tracePt t="77258" x="1435100" y="2266950"/>
          <p14:tracePt t="77275" x="1447800" y="2247900"/>
          <p14:tracePt t="77292" x="1473200" y="2216150"/>
          <p14:tracePt t="77308" x="1511300" y="2197100"/>
          <p14:tracePt t="77310" x="1530350" y="2190750"/>
          <p14:tracePt t="77325" x="1549400" y="2178050"/>
          <p14:tracePt t="77341" x="1600200" y="2152650"/>
          <p14:tracePt t="77359" x="1612900" y="2139950"/>
          <p14:tracePt t="77375" x="1631950" y="2139950"/>
          <p14:tracePt t="77391" x="1651000" y="2139950"/>
          <p14:tracePt t="77408" x="1720850" y="2146300"/>
          <p14:tracePt t="77426" x="1835150" y="2184400"/>
          <p14:tracePt t="77441" x="1930400" y="2216150"/>
          <p14:tracePt t="77458" x="1993900" y="2228850"/>
          <p14:tracePt t="77475" x="2000250" y="2235200"/>
          <p14:tracePt t="77566" x="2000250" y="2247900"/>
          <p14:tracePt t="77582" x="2000250" y="2260600"/>
          <p14:tracePt t="77590" x="2000250" y="2279650"/>
          <p14:tracePt t="77598" x="2006600" y="2298700"/>
          <p14:tracePt t="77608" x="2006600" y="2324100"/>
          <p14:tracePt t="77625" x="2019300" y="2387600"/>
          <p14:tracePt t="77642" x="2019300" y="2451100"/>
          <p14:tracePt t="77659" x="2019300" y="2514600"/>
          <p14:tracePt t="77675" x="2019300" y="2565400"/>
          <p14:tracePt t="77692" x="2019300" y="2603500"/>
          <p14:tracePt t="77709" x="2006600" y="2654300"/>
          <p14:tracePt t="77725" x="1993900" y="2679700"/>
          <p14:tracePt t="77742" x="1955800" y="2724150"/>
          <p14:tracePt t="77758" x="1917700" y="2749550"/>
          <p14:tracePt t="77775" x="1879600" y="2762250"/>
          <p14:tracePt t="77792" x="1828800" y="2768600"/>
          <p14:tracePt t="77809" x="1765300" y="2768600"/>
          <p14:tracePt t="77825" x="1720850" y="2768600"/>
          <p14:tracePt t="77843" x="1714500" y="2768600"/>
          <p14:tracePt t="77870" x="1708150" y="2768600"/>
          <p14:tracePt t="77886" x="1701800" y="2768600"/>
          <p14:tracePt t="77974" x="1695450" y="2768600"/>
          <p14:tracePt t="77982" x="1695450" y="2781300"/>
          <p14:tracePt t="77992" x="1695450" y="2787650"/>
          <p14:tracePt t="78008" x="1695450" y="2819400"/>
          <p14:tracePt t="78025" x="1682750" y="2844800"/>
          <p14:tracePt t="78043" x="1644650" y="2863850"/>
          <p14:tracePt t="78059" x="1593850" y="2895600"/>
          <p14:tracePt t="78075" x="1530350" y="2940050"/>
          <p14:tracePt t="78092" x="1485900" y="2978150"/>
          <p14:tracePt t="78109" x="1428750" y="3022600"/>
          <p14:tracePt t="78126" x="1416050" y="3035300"/>
          <p14:tracePt t="78142" x="1403350" y="3054350"/>
          <p14:tracePt t="78159" x="1403350" y="3073400"/>
          <p14:tracePt t="78176" x="1397000" y="3086100"/>
          <p14:tracePt t="78192" x="1384300" y="3105150"/>
          <p14:tracePt t="78209" x="1377950" y="3124200"/>
          <p14:tracePt t="78225" x="1365250" y="3149600"/>
          <p14:tracePt t="78243" x="1346200" y="3175000"/>
          <p14:tracePt t="78259" x="1327150" y="3219450"/>
          <p14:tracePt t="78275" x="1308100" y="3251200"/>
          <p14:tracePt t="78293" x="1295400" y="3270250"/>
          <p14:tracePt t="78294" x="1282700" y="3289300"/>
          <p14:tracePt t="78309" x="1276350" y="3302000"/>
          <p14:tracePt t="78325" x="1263650" y="3308350"/>
          <p14:tracePt t="78342" x="1263650" y="3314700"/>
          <p14:tracePt t="78359" x="1257300" y="3321050"/>
          <p14:tracePt t="78376" x="1250950" y="3327400"/>
          <p14:tracePt t="78392" x="1244600" y="3333750"/>
          <p14:tracePt t="78409" x="1231900" y="3340100"/>
          <p14:tracePt t="78425" x="1219200" y="3340100"/>
          <p14:tracePt t="78443" x="1206500" y="3340100"/>
          <p14:tracePt t="78459" x="1187450" y="3340100"/>
          <p14:tracePt t="78476" x="1181100" y="3340100"/>
          <p14:tracePt t="78494" x="1174750" y="3346450"/>
          <p14:tracePt t="78510" x="1162050" y="3352800"/>
          <p14:tracePt t="78526" x="1155700" y="3359150"/>
          <p14:tracePt t="78542" x="1130300" y="3371850"/>
          <p14:tracePt t="78566" x="1123950" y="3371850"/>
          <p14:tracePt t="78654" x="1117600" y="3371850"/>
          <p14:tracePt t="78670" x="1111250" y="3371850"/>
          <p14:tracePt t="78678" x="1104900" y="3371850"/>
          <p14:tracePt t="78695" x="1092200" y="3378200"/>
          <p14:tracePt t="78702" x="1085850" y="3378200"/>
          <p14:tracePt t="78710" x="1079500" y="3378200"/>
          <p14:tracePt t="78727" x="1022350" y="3378200"/>
          <p14:tracePt t="78742" x="965200" y="3378200"/>
          <p14:tracePt t="78759" x="895350" y="3359150"/>
          <p14:tracePt t="78776" x="844550" y="3340100"/>
          <p14:tracePt t="78793" x="806450" y="3333750"/>
          <p14:tracePt t="78809" x="781050" y="3314700"/>
          <p14:tracePt t="78826" x="762000" y="3295650"/>
          <p14:tracePt t="78843" x="742950" y="3289300"/>
          <p14:tracePt t="78860" x="736600" y="3282950"/>
          <p14:tracePt t="78876" x="736600" y="3270250"/>
          <p14:tracePt t="78893" x="736600" y="3251200"/>
          <p14:tracePt t="78910" x="736600" y="3213100"/>
          <p14:tracePt t="78927" x="736600" y="3181350"/>
          <p14:tracePt t="78943" x="742950" y="3155950"/>
          <p14:tracePt t="78959" x="755650" y="3136900"/>
          <p14:tracePt t="78976" x="768350" y="3130550"/>
          <p14:tracePt t="78994" x="800100" y="3117850"/>
          <p14:tracePt t="79010" x="857250" y="3105150"/>
          <p14:tracePt t="79026" x="927100" y="3105150"/>
          <p14:tracePt t="79043" x="1003300" y="3092450"/>
          <p14:tracePt t="79061" x="1060450" y="3092450"/>
          <p14:tracePt t="79076" x="1123950" y="3092450"/>
          <p14:tracePt t="79093" x="1206500" y="3092450"/>
          <p14:tracePt t="79095" x="1257300" y="3105150"/>
          <p14:tracePt t="79110" x="1352550" y="3130550"/>
          <p14:tracePt t="79127" x="1428750" y="3162300"/>
          <p14:tracePt t="79143" x="1447800" y="3168650"/>
          <p14:tracePt t="79175" x="1454150" y="3168650"/>
          <p14:tracePt t="79182" x="1460500" y="3175000"/>
          <p14:tracePt t="79198" x="1466850" y="3181350"/>
          <p14:tracePt t="79210" x="1466850" y="3187700"/>
          <p14:tracePt t="79227" x="1479550" y="3200400"/>
          <p14:tracePt t="79243" x="1479550" y="3219450"/>
          <p14:tracePt t="79261" x="1479550" y="3225800"/>
          <p14:tracePt t="79277" x="1479550" y="3238500"/>
          <p14:tracePt t="79293" x="1479550" y="3251200"/>
          <p14:tracePt t="79310" x="1479550" y="3276600"/>
          <p14:tracePt t="79327" x="1479550" y="3302000"/>
          <p14:tracePt t="79343" x="1473200" y="3321050"/>
          <p14:tracePt t="79360" x="1460500" y="3340100"/>
          <p14:tracePt t="79376" x="1447800" y="3352800"/>
          <p14:tracePt t="79394" x="1422400" y="3365500"/>
          <p14:tracePt t="79410" x="1390650" y="3365500"/>
          <p14:tracePt t="79427" x="1365250" y="3365500"/>
          <p14:tracePt t="79443" x="1346200" y="3365500"/>
          <p14:tracePt t="79461" x="1333500" y="3365500"/>
          <p14:tracePt t="79478" x="1327150" y="3365500"/>
          <p14:tracePt t="79494" x="1314450" y="3365500"/>
          <p14:tracePt t="79550" x="1308100" y="3371850"/>
          <p14:tracePt t="79558" x="1308100" y="3378200"/>
          <p14:tracePt t="79574" x="1308100" y="3384550"/>
          <p14:tracePt t="79582" x="1308100" y="3390900"/>
          <p14:tracePt t="79598" x="1308100" y="3397250"/>
          <p14:tracePt t="79610" x="1308100" y="3403600"/>
          <p14:tracePt t="79628" x="1339850" y="3429000"/>
          <p14:tracePt t="79643" x="1397000" y="3467100"/>
          <p14:tracePt t="79660" x="1447800" y="3511550"/>
          <p14:tracePt t="79677" x="1485900" y="3530600"/>
          <p14:tracePt t="79679" x="1498600" y="3536950"/>
          <p14:tracePt t="79694" x="1504950" y="3549650"/>
          <p14:tracePt t="79710" x="1504950" y="3562350"/>
          <p14:tracePt t="79727" x="1517650" y="3581400"/>
          <p14:tracePt t="79743" x="1524000" y="3594100"/>
          <p14:tracePt t="79761" x="1536700" y="3606800"/>
          <p14:tracePt t="79777" x="1536700" y="3613150"/>
          <p14:tracePt t="79794" x="1543050" y="3619500"/>
          <p14:tracePt t="79823" x="1543050" y="3625850"/>
          <p14:tracePt t="79830" x="1549400" y="3632200"/>
          <p14:tracePt t="79843" x="1549400" y="3638550"/>
          <p14:tracePt t="79860" x="1555750" y="3663950"/>
          <p14:tracePt t="79877" x="1562100" y="3676650"/>
          <p14:tracePt t="79894" x="1562100" y="3683000"/>
          <p14:tracePt t="79910" x="1562100" y="3689350"/>
          <p14:tracePt t="79927" x="1562100" y="3695700"/>
          <p14:tracePt t="79944" x="1555750" y="3695700"/>
          <p14:tracePt t="79961" x="1536700" y="3695700"/>
          <p14:tracePt t="80015" x="1530350" y="3695700"/>
          <p14:tracePt t="80022" x="1524000" y="3695700"/>
          <p14:tracePt t="80030" x="1517650" y="3695700"/>
          <p14:tracePt t="80044" x="1511300" y="3689350"/>
          <p14:tracePt t="80061" x="1492250" y="3670300"/>
          <p14:tracePt t="80077" x="1485900" y="3670300"/>
          <p14:tracePt t="80166" x="1517650" y="3670300"/>
          <p14:tracePt t="80174" x="1562100" y="3670300"/>
          <p14:tracePt t="80182" x="1625600" y="3670300"/>
          <p14:tracePt t="80194" x="1714500" y="3670300"/>
          <p14:tracePt t="80211" x="1892300" y="3676650"/>
          <p14:tracePt t="80228" x="2025650" y="3683000"/>
          <p14:tracePt t="80245" x="2070100" y="3683000"/>
          <p14:tracePt t="80334" x="2076450" y="3683000"/>
          <p14:tracePt t="80351" x="2082800" y="3676650"/>
          <p14:tracePt t="80359" x="2089150" y="3676650"/>
          <p14:tracePt t="80366" x="2120900" y="3670300"/>
          <p14:tracePt t="80377" x="2171700" y="3670300"/>
          <p14:tracePt t="80394" x="2317750" y="3670300"/>
          <p14:tracePt t="80411" x="2476500" y="3670300"/>
          <p14:tracePt t="80428" x="2609850" y="3670300"/>
          <p14:tracePt t="80444" x="2654300" y="3670300"/>
          <p14:tracePt t="80461" x="2660650" y="3670300"/>
          <p14:tracePt t="80478" x="2660650" y="3657600"/>
          <p14:tracePt t="80494" x="2660650" y="3651250"/>
          <p14:tracePt t="80575" x="2654300" y="3651250"/>
          <p14:tracePt t="80591" x="2647950" y="3651250"/>
          <p14:tracePt t="80623" x="2641600" y="3651250"/>
          <p14:tracePt t="80630" x="2635250" y="3651250"/>
          <p14:tracePt t="80646" x="2622550" y="3657600"/>
          <p14:tracePt t="80654" x="2603500" y="3657600"/>
          <p14:tracePt t="80662" x="2584450" y="3657600"/>
          <p14:tracePt t="80678" x="2533650" y="3657600"/>
          <p14:tracePt t="80694" x="2482850" y="3657600"/>
          <p14:tracePt t="80711" x="2457450" y="3657600"/>
          <p14:tracePt t="80728" x="2432050" y="3657600"/>
          <p14:tracePt t="80744" x="2413000" y="3657600"/>
          <p14:tracePt t="80761" x="2381250" y="3657600"/>
          <p14:tracePt t="80778" x="2349500" y="3657600"/>
          <p14:tracePt t="80795" x="2330450" y="3644900"/>
          <p14:tracePt t="80812" x="2324100" y="3638550"/>
          <p14:tracePt t="80828" x="2305050" y="3619500"/>
          <p14:tracePt t="80845" x="2292350" y="3606800"/>
          <p14:tracePt t="80862" x="2279650" y="3575050"/>
          <p14:tracePt t="80879" x="2266950" y="3549650"/>
          <p14:tracePt t="80894" x="2266950" y="3530600"/>
          <p14:tracePt t="80911" x="2260600" y="3511550"/>
          <p14:tracePt t="80929" x="2254250" y="3492500"/>
          <p14:tracePt t="80944" x="2254250" y="3479800"/>
          <p14:tracePt t="80961" x="2254250" y="3467100"/>
          <p14:tracePt t="80978" x="2254250" y="3454400"/>
          <p14:tracePt t="80995" x="2279650" y="3435350"/>
          <p14:tracePt t="81011" x="2298700" y="3403600"/>
          <p14:tracePt t="81028" x="2324100" y="3378200"/>
          <p14:tracePt t="81045" x="2355850" y="3359150"/>
          <p14:tracePt t="81046" x="2381250" y="3359150"/>
          <p14:tracePt t="81062" x="2425700" y="3340100"/>
          <p14:tracePt t="81078" x="2476500" y="3340100"/>
          <p14:tracePt t="81095" x="2514600" y="3333750"/>
          <p14:tracePt t="81112" x="2540000" y="3327400"/>
          <p14:tracePt t="81129" x="2578100" y="3327400"/>
          <p14:tracePt t="81145" x="2628900" y="3327400"/>
          <p14:tracePt t="81161" x="2705100" y="3327400"/>
          <p14:tracePt t="81178" x="2762250" y="3346450"/>
          <p14:tracePt t="81195" x="2787650" y="3352800"/>
          <p14:tracePt t="81212" x="2800350" y="3365500"/>
          <p14:tracePt t="81228" x="2813050" y="3378200"/>
          <p14:tracePt t="81245" x="2832100" y="3397250"/>
          <p14:tracePt t="81263" x="2857500" y="3448050"/>
          <p14:tracePt t="81279" x="2863850" y="3467100"/>
          <p14:tracePt t="81295" x="2870200" y="3492500"/>
          <p14:tracePt t="81312" x="2876550" y="3517900"/>
          <p14:tracePt t="81329" x="2876550" y="3543300"/>
          <p14:tracePt t="81345" x="2882900" y="3562350"/>
          <p14:tracePt t="81362" x="2882900" y="3575050"/>
          <p14:tracePt t="81378" x="2882900" y="3587750"/>
          <p14:tracePt t="81396" x="2882900" y="3594100"/>
          <p14:tracePt t="81412" x="2882900" y="3606800"/>
          <p14:tracePt t="81428" x="2876550" y="3613150"/>
          <p14:tracePt t="81445" x="2870200" y="3632200"/>
          <p14:tracePt t="81446" x="2870200" y="3638550"/>
          <p14:tracePt t="81463" x="2851150" y="3651250"/>
          <p14:tracePt t="81479" x="2832100" y="3657600"/>
          <p14:tracePt t="81495" x="2806700" y="3670300"/>
          <p14:tracePt t="81512" x="2787650" y="3670300"/>
          <p14:tracePt t="81530" x="2762250" y="3683000"/>
          <p14:tracePt t="81545" x="2730500" y="3689350"/>
          <p14:tracePt t="81562" x="2698750" y="3702050"/>
          <p14:tracePt t="81579" x="2641600" y="3702050"/>
          <p14:tracePt t="81596" x="2578100" y="3708400"/>
          <p14:tracePt t="81612" x="2514600" y="3708400"/>
          <p14:tracePt t="81629" x="2438400" y="3708400"/>
          <p14:tracePt t="81630" x="2413000" y="3708400"/>
          <p14:tracePt t="81645" x="2400300" y="3708400"/>
          <p14:tracePt t="81662" x="2368550" y="3708400"/>
          <p14:tracePt t="81694" x="2362200" y="3702050"/>
          <p14:tracePt t="81702" x="2355850" y="3695700"/>
          <p14:tracePt t="81712" x="2349500" y="3689350"/>
          <p14:tracePt t="81730" x="2336800" y="3683000"/>
          <p14:tracePt t="81745" x="2330450" y="3683000"/>
          <p14:tracePt t="81791" x="2324100" y="3676650"/>
          <p14:tracePt t="82999" x="2317750" y="3676650"/>
          <p14:tracePt t="83198" x="2317750" y="3663950"/>
          <p14:tracePt t="83206" x="2317750" y="3644900"/>
          <p14:tracePt t="83214" x="2330450" y="3606800"/>
          <p14:tracePt t="83230" x="2343150" y="3543300"/>
          <p14:tracePt t="83247" x="2355850" y="3460750"/>
          <p14:tracePt t="83263" x="2368550" y="3378200"/>
          <p14:tracePt t="83281" x="2393950" y="3276600"/>
          <p14:tracePt t="83298" x="2413000" y="3206750"/>
          <p14:tracePt t="83314" x="2438400" y="3111500"/>
          <p14:tracePt t="83330" x="2457450" y="2997200"/>
          <p14:tracePt t="83348" x="2489200" y="2914650"/>
          <p14:tracePt t="83364" x="2508250" y="2876550"/>
          <p14:tracePt t="83380" x="2527300" y="2838450"/>
          <p14:tracePt t="83397" x="2540000" y="2787650"/>
          <p14:tracePt t="83415" x="2571750" y="2724150"/>
          <p14:tracePt t="83430" x="2584450" y="2692400"/>
          <p14:tracePt t="83447" x="2603500" y="2654300"/>
          <p14:tracePt t="83464" x="2609850" y="2628900"/>
          <p14:tracePt t="83481" x="2622550" y="2609850"/>
          <p14:tracePt t="83497" x="2635250" y="2584450"/>
          <p14:tracePt t="83514" x="2654300" y="2546350"/>
          <p14:tracePt t="83531" x="2673350" y="2495550"/>
          <p14:tracePt t="83548" x="2698750" y="2451100"/>
          <p14:tracePt t="83564" x="2724150" y="2400300"/>
          <p14:tracePt t="83581" x="2755900" y="2349500"/>
          <p14:tracePt t="83597" x="2781300" y="2317750"/>
          <p14:tracePt t="83615" x="2794000" y="2305050"/>
          <p14:tracePt t="83663" x="2800350" y="2305050"/>
          <p14:tracePt t="83783" x="2800350" y="2298700"/>
          <p14:tracePt t="83790" x="2800350" y="2286000"/>
          <p14:tracePt t="83799" x="2800350" y="2279650"/>
          <p14:tracePt t="83878" x="2800350" y="2273300"/>
          <p14:tracePt t="83967" x="2813050" y="2266950"/>
          <p14:tracePt t="83974" x="2832100" y="2266950"/>
          <p14:tracePt t="83982" x="2851150" y="2266950"/>
          <p14:tracePt t="83998" x="2882900" y="2266950"/>
          <p14:tracePt t="84014" x="2933700" y="2266950"/>
          <p14:tracePt t="84031" x="2952750" y="2266950"/>
          <p14:tracePt t="84111" x="2959100" y="2266950"/>
          <p14:tracePt t="84134" x="2971800" y="2266950"/>
          <p14:tracePt t="84223" x="2978150" y="2266950"/>
          <p14:tracePt t="84230" x="2984500" y="2266950"/>
          <p14:tracePt t="84247" x="2990850" y="2266950"/>
          <p14:tracePt t="84255" x="2990850" y="2273300"/>
          <p14:tracePt t="84264" x="2990850" y="2279650"/>
          <p14:tracePt t="84281" x="2997200" y="2305050"/>
          <p14:tracePt t="84298" x="3003550" y="2362200"/>
          <p14:tracePt t="84314" x="3022600" y="2438400"/>
          <p14:tracePt t="84331" x="3035300" y="2520950"/>
          <p14:tracePt t="84348" x="3035300" y="2590800"/>
          <p14:tracePt t="84365" x="3035300" y="2647950"/>
          <p14:tracePt t="84381" x="3035300" y="2692400"/>
          <p14:tracePt t="84398" x="3048000" y="2730500"/>
          <p14:tracePt t="84399" x="3048000" y="2755900"/>
          <p14:tracePt t="84415" x="3054350" y="2781300"/>
          <p14:tracePt t="84432" x="3060700" y="2806700"/>
          <p14:tracePt t="84448" x="3060700" y="2813050"/>
          <p14:tracePt t="84465" x="3060700" y="2825750"/>
          <p14:tracePt t="84482" x="3060700" y="2832100"/>
          <p14:tracePt t="84499" x="3060700" y="2863850"/>
          <p14:tracePt t="84515" x="3060700" y="2882900"/>
          <p14:tracePt t="84531" x="3067050" y="2901950"/>
          <p14:tracePt t="84548" x="3067050" y="2914650"/>
          <p14:tracePt t="84565" x="3067050" y="2927350"/>
          <p14:tracePt t="84581" x="3067050" y="2940050"/>
          <p14:tracePt t="84582" x="3067050" y="2952750"/>
          <p14:tracePt t="84686" x="3048000" y="2933700"/>
          <p14:tracePt t="84695" x="3028950" y="2908300"/>
          <p14:tracePt t="84703" x="3009900" y="2901950"/>
          <p14:tracePt t="84715" x="2984500" y="2876550"/>
          <p14:tracePt t="84731" x="2978150" y="2870200"/>
          <p14:tracePt t="84748" x="2971800" y="2863850"/>
          <p14:tracePt t="84831" x="2984500" y="2863850"/>
          <p14:tracePt t="84838" x="3003550" y="2863850"/>
          <p14:tracePt t="84848" x="3009900" y="2857500"/>
          <p14:tracePt t="84865" x="3016250" y="2857500"/>
          <p14:tracePt t="84903" x="3022600" y="2857500"/>
          <p14:tracePt t="84910" x="3022600" y="2851150"/>
          <p14:tracePt t="84918" x="3028950" y="2851150"/>
          <p14:tracePt t="84932" x="3035300" y="2851150"/>
          <p14:tracePt t="84948" x="3048000" y="2851150"/>
          <p14:tracePt t="84965" x="3067050" y="2851150"/>
          <p14:tracePt t="85654" x="3067050" y="2844800"/>
          <p14:tracePt t="85663" x="3067050" y="2825750"/>
          <p14:tracePt t="85670" x="3041650" y="2806700"/>
          <p14:tracePt t="85682" x="3016250" y="2787650"/>
          <p14:tracePt t="85699" x="2952750" y="2749550"/>
          <p14:tracePt t="85717" x="2882900" y="2711450"/>
          <p14:tracePt t="85733" x="2806700" y="2647950"/>
          <p14:tracePt t="85749" x="2711450" y="2584450"/>
          <p14:tracePt t="85750" x="2667000" y="2552700"/>
          <p14:tracePt t="85766" x="2616200" y="2520950"/>
          <p14:tracePt t="85783" x="2533650" y="2463800"/>
          <p14:tracePt t="85800" x="2495550" y="2451100"/>
          <p14:tracePt t="85816" x="2463800" y="2432050"/>
          <p14:tracePt t="85832" x="2432050" y="2419350"/>
          <p14:tracePt t="85849" x="2381250" y="2406650"/>
          <p14:tracePt t="85866" x="2317750" y="2387600"/>
          <p14:tracePt t="85883" x="2247900" y="2381250"/>
          <p14:tracePt t="85899" x="2197100" y="2362200"/>
          <p14:tracePt t="85916" x="2159000" y="2349500"/>
          <p14:tracePt t="85934" x="2101850" y="2330450"/>
          <p14:tracePt t="85935" x="2063750" y="2324100"/>
          <p14:tracePt t="85950" x="2019300" y="2311400"/>
          <p14:tracePt t="85966" x="1943100" y="2305050"/>
          <p14:tracePt t="85967" x="1917700" y="2305050"/>
          <p14:tracePt t="85983" x="1885950" y="2305050"/>
          <p14:tracePt t="86000" x="1879600" y="2305050"/>
          <p14:tracePt t="86295" x="1879600" y="2298700"/>
          <p14:tracePt t="86303" x="1885950" y="2298700"/>
          <p14:tracePt t="86359" x="1892300" y="2298700"/>
          <p14:tracePt t="86367" x="1905000" y="2298700"/>
          <p14:tracePt t="86376" x="1924050" y="2298700"/>
          <p14:tracePt t="86383" x="1949450" y="2298700"/>
          <p14:tracePt t="86400" x="2006600" y="2298700"/>
          <p14:tracePt t="86416" x="2044700" y="2298700"/>
          <p14:tracePt t="86434" x="2063750" y="2298700"/>
          <p14:tracePt t="86450" x="2070100" y="2292350"/>
          <p14:tracePt t="86467" x="2076450" y="2292350"/>
          <p14:tracePt t="86483" x="2095500" y="2286000"/>
          <p14:tracePt t="86500" x="2139950" y="2286000"/>
          <p14:tracePt t="86518" x="2235200" y="2286000"/>
          <p14:tracePt t="86533" x="2311400" y="2286000"/>
          <p14:tracePt t="86550" x="2362200" y="2286000"/>
          <p14:tracePt t="86566" x="2381250" y="2279650"/>
          <p14:tracePt t="86584" x="2393950" y="2273300"/>
          <p14:tracePt t="86600" x="2406650" y="2266950"/>
          <p14:tracePt t="86617" x="2444750" y="2266950"/>
          <p14:tracePt t="86633" x="2495550" y="2266950"/>
          <p14:tracePt t="86651" x="2552700" y="2266950"/>
          <p14:tracePt t="86667" x="2590800" y="2260600"/>
          <p14:tracePt t="86684" x="2603500" y="2260600"/>
          <p14:tracePt t="86701" x="2622550" y="2254250"/>
          <p14:tracePt t="86717" x="2647950" y="2247900"/>
          <p14:tracePt t="86733" x="2717800" y="2241550"/>
          <p14:tracePt t="86750" x="2825750" y="2241550"/>
          <p14:tracePt t="86751" x="2863850" y="2241550"/>
          <p14:tracePt t="86767" x="2940050" y="2241550"/>
          <p14:tracePt t="86784" x="2978150" y="2235200"/>
          <p14:tracePt t="86801" x="2997200" y="2235200"/>
          <p14:tracePt t="86817" x="3022600" y="2235200"/>
          <p14:tracePt t="86833" x="3105150" y="2235200"/>
          <p14:tracePt t="86851" x="3225800" y="2235200"/>
          <p14:tracePt t="86867" x="3352800" y="2247900"/>
          <p14:tracePt t="86884" x="3441700" y="2247900"/>
          <p14:tracePt t="86900" x="3460750" y="2247900"/>
          <p14:tracePt t="86943" x="3467100" y="2247900"/>
          <p14:tracePt t="86951" x="3479800" y="2247900"/>
          <p14:tracePt t="86959" x="3498850" y="2247900"/>
          <p14:tracePt t="86967" x="3524250" y="2247900"/>
          <p14:tracePt t="86984" x="3575050" y="2247900"/>
          <p14:tracePt t="87000" x="3594100" y="2247900"/>
          <p14:tracePt t="87047" x="3600450" y="2247900"/>
          <p14:tracePt t="87055" x="3606800" y="2247900"/>
          <p14:tracePt t="87063" x="3625850" y="2247900"/>
          <p14:tracePt t="87071" x="3644900" y="2247900"/>
          <p14:tracePt t="87084" x="3676650" y="2247900"/>
          <p14:tracePt t="87100" x="3714750" y="2247900"/>
          <p14:tracePt t="87117" x="3733800" y="2247900"/>
          <p14:tracePt t="87775" x="3746500" y="2247900"/>
          <p14:tracePt t="87783" x="3771900" y="2241550"/>
          <p14:tracePt t="87791" x="3797300" y="2241550"/>
          <p14:tracePt t="87801" x="3829050" y="2241550"/>
          <p14:tracePt t="87818" x="3905250" y="2235200"/>
          <p14:tracePt t="87835" x="3968750" y="2235200"/>
          <p14:tracePt t="87852" x="4013200" y="2222500"/>
          <p14:tracePt t="87868" x="4032250" y="2216150"/>
          <p14:tracePt t="87885" x="4044950" y="2216150"/>
          <p14:tracePt t="87903" x="4051300" y="2209800"/>
          <p14:tracePt t="87936" x="4057650" y="2209800"/>
          <p14:tracePt t="87943" x="4070350" y="2209800"/>
          <p14:tracePt t="87951" x="4083050" y="2209800"/>
          <p14:tracePt t="87968" x="4102100" y="2209800"/>
          <p14:tracePt t="87991" x="4108450" y="2209800"/>
          <p14:tracePt t="88001" x="4114800" y="2209800"/>
          <p14:tracePt t="88018" x="4140200" y="2209800"/>
          <p14:tracePt t="88035" x="4203700" y="2209800"/>
          <p14:tracePt t="88052" x="4298950" y="2209800"/>
          <p14:tracePt t="88068" x="4387850" y="2216150"/>
          <p14:tracePt t="88085" x="4425950" y="2216150"/>
          <p14:tracePt t="88102" x="4438650" y="2216150"/>
          <p14:tracePt t="88159" x="4445000" y="2216150"/>
          <p14:tracePt t="88167" x="4451350" y="2216150"/>
          <p14:tracePt t="88175" x="4457700" y="2216150"/>
          <p14:tracePt t="88185" x="4470400" y="2216150"/>
          <p14:tracePt t="88201" x="4476750" y="2216150"/>
          <p14:tracePt t="88218" x="4483100" y="2216150"/>
          <p14:tracePt t="88235" x="4495800" y="2216150"/>
          <p14:tracePt t="88252" x="4533900" y="2216150"/>
          <p14:tracePt t="88268" x="4610100" y="2216150"/>
          <p14:tracePt t="88285" x="4711700" y="2216150"/>
          <p14:tracePt t="88302" x="4749800" y="2216150"/>
          <p14:tracePt t="88319" x="4756150" y="2216150"/>
          <p14:tracePt t="88543" x="4768850" y="2216150"/>
          <p14:tracePt t="88559" x="4718050" y="2216150"/>
          <p14:tracePt t="88567" x="4654550" y="2216150"/>
          <p14:tracePt t="88575" x="4603750" y="2216150"/>
          <p14:tracePt t="88585" x="4552950" y="2216150"/>
          <p14:tracePt t="88602" x="4470400" y="2216150"/>
          <p14:tracePt t="88619" x="4394200" y="2235200"/>
          <p14:tracePt t="88635" x="4318000" y="2235200"/>
          <p14:tracePt t="88652" x="4222750" y="2241550"/>
          <p14:tracePt t="88669" x="4108450" y="2241550"/>
          <p14:tracePt t="88686" x="3956050" y="2241550"/>
          <p14:tracePt t="88702" x="3822700" y="2241550"/>
          <p14:tracePt t="88703" x="3771900" y="2241550"/>
          <p14:tracePt t="88719" x="3721100" y="2241550"/>
          <p14:tracePt t="88735" x="3695700" y="2241550"/>
          <p14:tracePt t="88753" x="3663950" y="2241550"/>
          <p14:tracePt t="88768" x="3606800" y="2241550"/>
          <p14:tracePt t="88785" x="3473450" y="2241550"/>
          <p14:tracePt t="88802" x="3327400" y="2241550"/>
          <p14:tracePt t="88820" x="3200400" y="2235200"/>
          <p14:tracePt t="88835" x="3143250" y="2235200"/>
          <p14:tracePt t="88852" x="3124200" y="2235200"/>
          <p14:tracePt t="88869" x="3111500" y="2235200"/>
          <p14:tracePt t="88886" x="3079750" y="2235200"/>
          <p14:tracePt t="88887" x="3041650" y="2235200"/>
          <p14:tracePt t="88902" x="3003550" y="2235200"/>
          <p14:tracePt t="88919" x="2832100" y="2235200"/>
          <p14:tracePt t="88936" x="2730500" y="2228850"/>
          <p14:tracePt t="88953" x="2686050" y="2228850"/>
          <p14:tracePt t="88975" x="2679700" y="2228850"/>
          <p14:tracePt t="88992" x="2673350" y="2228850"/>
          <p14:tracePt t="89002" x="2654300" y="2228850"/>
          <p14:tracePt t="89019" x="2603500" y="2228850"/>
          <p14:tracePt t="89035" x="2520950" y="2235200"/>
          <p14:tracePt t="89052" x="2444750" y="2247900"/>
          <p14:tracePt t="89069" x="2381250" y="2254250"/>
          <p14:tracePt t="89086" x="2362200" y="2260600"/>
          <p14:tracePt t="89087" x="2355850" y="2260600"/>
          <p14:tracePt t="89103" x="2336800" y="2260600"/>
          <p14:tracePt t="89119" x="2260600" y="2254250"/>
          <p14:tracePt t="89136" x="2171700" y="2241550"/>
          <p14:tracePt t="89153" x="2101850" y="2241550"/>
          <p14:tracePt t="89169" x="2070100" y="2241550"/>
          <p14:tracePt t="89186" x="2051050" y="2241550"/>
          <p14:tracePt t="89202" x="2025650" y="2241550"/>
          <p14:tracePt t="89220" x="1974850" y="2241550"/>
          <p14:tracePt t="89236" x="1879600" y="2254250"/>
          <p14:tracePt t="89252" x="1803400" y="2254250"/>
          <p14:tracePt t="89269" x="1771650" y="2254250"/>
          <p14:tracePt t="89472" x="1778000" y="2254250"/>
          <p14:tracePt t="89479" x="1784350" y="2254250"/>
          <p14:tracePt t="89487" x="1803400" y="2254250"/>
          <p14:tracePt t="89503" x="1822450" y="2254250"/>
          <p14:tracePt t="89519" x="1949450" y="2254250"/>
          <p14:tracePt t="89536" x="2063750" y="2254250"/>
          <p14:tracePt t="89554" x="2184400" y="2254250"/>
          <p14:tracePt t="89569" x="2298700" y="2254250"/>
          <p14:tracePt t="89586" x="2425700" y="2254250"/>
          <p14:tracePt t="89603" x="2533650" y="2254250"/>
          <p14:tracePt t="89621" x="2641600" y="2247900"/>
          <p14:tracePt t="89636" x="2730500" y="2247900"/>
          <p14:tracePt t="89653" x="2813050" y="2247900"/>
          <p14:tracePt t="89669" x="2914650" y="2247900"/>
          <p14:tracePt t="89687" x="3111500" y="2247900"/>
          <p14:tracePt t="89703" x="3232150" y="2247900"/>
          <p14:tracePt t="89720" x="3333750" y="2247900"/>
          <p14:tracePt t="89736" x="3378200" y="2247900"/>
          <p14:tracePt t="89754" x="3403600" y="2241550"/>
          <p14:tracePt t="89770" x="3422650" y="2228850"/>
          <p14:tracePt t="89786" x="3460750" y="2228850"/>
          <p14:tracePt t="89803" x="3536950" y="2228850"/>
          <p14:tracePt t="89820" x="3619500" y="2228850"/>
          <p14:tracePt t="89836" x="3721100" y="2228850"/>
          <p14:tracePt t="89853" x="3771900" y="2228850"/>
          <p14:tracePt t="89870" x="3790950" y="2222500"/>
          <p14:tracePt t="89887" x="3803650" y="2222500"/>
          <p14:tracePt t="89903" x="3860800" y="2222500"/>
          <p14:tracePt t="89920" x="3956050" y="2222500"/>
          <p14:tracePt t="89936" x="4057650" y="2222500"/>
          <p14:tracePt t="89954" x="4152900" y="2222500"/>
          <p14:tracePt t="89970" x="4191000" y="2222500"/>
          <p14:tracePt t="89986" x="4203700" y="2216150"/>
          <p14:tracePt t="90003" x="4210050" y="2216150"/>
          <p14:tracePt t="90020" x="4241800" y="2216150"/>
          <p14:tracePt t="90037" x="4298950" y="2216150"/>
          <p14:tracePt t="90053" x="4375150" y="2216150"/>
          <p14:tracePt t="90070" x="4425950" y="2216150"/>
          <p14:tracePt t="90088" x="4432300" y="2216150"/>
          <p14:tracePt t="90151" x="4438650" y="2216150"/>
          <p14:tracePt t="91112" x="4425950" y="2216150"/>
          <p14:tracePt t="91119" x="4400550" y="2216150"/>
          <p14:tracePt t="91127" x="4362450" y="2216150"/>
          <p14:tracePt t="91137" x="4318000" y="2216150"/>
          <p14:tracePt t="91154" x="4197350" y="2216150"/>
          <p14:tracePt t="91171" x="4057650" y="2216150"/>
          <p14:tracePt t="91188" x="3943350" y="2216150"/>
          <p14:tracePt t="91204" x="3816350" y="2216150"/>
          <p14:tracePt t="91221" x="3695700" y="2216150"/>
          <p14:tracePt t="91238" x="3543300" y="2216150"/>
          <p14:tracePt t="91239" x="3467100" y="2209800"/>
          <p14:tracePt t="91255" x="3346450" y="2209800"/>
          <p14:tracePt t="91271" x="3270250" y="2209800"/>
          <p14:tracePt t="91288" x="3238500" y="2209800"/>
          <p14:tracePt t="91304" x="3232150" y="2209800"/>
          <p14:tracePt t="91327" x="3225800" y="2209800"/>
          <p14:tracePt t="91343" x="3219450" y="2209800"/>
          <p14:tracePt t="91354" x="3206750" y="2209800"/>
          <p14:tracePt t="91371" x="3181350" y="2209800"/>
          <p14:tracePt t="91389" x="3149600" y="2209800"/>
          <p14:tracePt t="91407" x="3143250" y="2209800"/>
          <p14:tracePt t="92584" x="3143250" y="2216150"/>
          <p14:tracePt t="92640" x="3143250" y="2222500"/>
          <p14:tracePt t="92655" x="3136900" y="2228850"/>
          <p14:tracePt t="92679" x="3136900" y="2235200"/>
          <p14:tracePt t="92687" x="3136900" y="2241550"/>
          <p14:tracePt t="92703" x="3136900" y="2247900"/>
          <p14:tracePt t="92719" x="3136900" y="2254250"/>
          <p14:tracePt t="92735" x="3136900" y="2260600"/>
          <p14:tracePt t="92744" x="3136900" y="2273300"/>
          <p14:tracePt t="92768" x="3136900" y="2279650"/>
          <p14:tracePt t="92775" x="3143250" y="2298700"/>
          <p14:tracePt t="92790" x="3149600" y="2305050"/>
          <p14:tracePt t="92806" x="3155950" y="2330450"/>
          <p14:tracePt t="92823" x="3168650" y="2355850"/>
          <p14:tracePt t="92840" x="3187700" y="2393950"/>
          <p14:tracePt t="92857" x="3213100" y="2425700"/>
          <p14:tracePt t="92873" x="3263900" y="2476500"/>
          <p14:tracePt t="92890" x="3352800" y="2552700"/>
          <p14:tracePt t="92906" x="3511550" y="2641600"/>
          <p14:tracePt t="92924" x="3746500" y="2724150"/>
          <p14:tracePt t="92939" x="3975100" y="2794000"/>
          <p14:tracePt t="92956" x="4114800" y="2838450"/>
          <p14:tracePt t="92973" x="4311650" y="2882900"/>
          <p14:tracePt t="92990" x="4464050" y="2927350"/>
          <p14:tracePt t="93006" x="4616450" y="2965450"/>
          <p14:tracePt t="93023" x="4756150" y="2984500"/>
          <p14:tracePt t="93039" x="4965700" y="3016250"/>
          <p14:tracePt t="93057" x="5099050" y="3035300"/>
          <p14:tracePt t="93073" x="5213350" y="3048000"/>
          <p14:tracePt t="93090" x="5321300" y="3067050"/>
          <p14:tracePt t="93106" x="5410200" y="3092450"/>
          <p14:tracePt t="93124" x="5480050" y="3111500"/>
          <p14:tracePt t="93139" x="5562600" y="3155950"/>
          <p14:tracePt t="93156" x="5657850" y="3187700"/>
          <p14:tracePt t="93173" x="5772150" y="3238500"/>
          <p14:tracePt t="93191" x="5924550" y="3302000"/>
          <p14:tracePt t="93206" x="6127750" y="3365500"/>
          <p14:tracePt t="93223" x="6248400" y="3409950"/>
          <p14:tracePt t="93240" x="6407150" y="3454400"/>
          <p14:tracePt t="93257" x="6508750" y="3492500"/>
          <p14:tracePt t="93273" x="6584950" y="3517900"/>
          <p14:tracePt t="93290" x="6623050" y="3524250"/>
          <p14:tracePt t="93307" x="6642100" y="3536950"/>
          <p14:tracePt t="93324" x="6661150" y="3556000"/>
          <p14:tracePt t="93340" x="6686550" y="3575050"/>
          <p14:tracePt t="93356" x="6718300" y="3606800"/>
          <p14:tracePt t="93373" x="6775450" y="3644900"/>
          <p14:tracePt t="93391" x="6800850" y="3663950"/>
          <p14:tracePt t="93407" x="6800850" y="3683000"/>
          <p14:tracePt t="93423" x="6661150" y="3771900"/>
          <p14:tracePt t="93440" x="6407150" y="3873500"/>
          <p14:tracePt t="93457" x="6165850" y="4000500"/>
          <p14:tracePt t="93473" x="6019800" y="4089400"/>
          <p14:tracePt t="93490" x="5905500" y="4159250"/>
          <p14:tracePt t="93506" x="5784850" y="4222750"/>
          <p14:tracePt t="93524" x="5645150" y="4286250"/>
          <p14:tracePt t="93540" x="5422900" y="4318000"/>
          <p14:tracePt t="93556" x="5162550" y="4356100"/>
          <p14:tracePt t="93573" x="4908550" y="4387850"/>
          <p14:tracePt t="93591" x="4743450" y="4413250"/>
          <p14:tracePt t="93606" x="4692650" y="4419600"/>
          <p14:tracePt t="93623" x="4527550" y="4445000"/>
          <p14:tracePt t="93640" x="4394200" y="4445000"/>
          <p14:tracePt t="93657" x="4279900" y="4445000"/>
          <p14:tracePt t="93674" x="4184650" y="4445000"/>
          <p14:tracePt t="93690" x="4133850" y="4445000"/>
          <p14:tracePt t="93707" x="4089400" y="4445000"/>
          <p14:tracePt t="93724" x="4019550" y="4432300"/>
          <p14:tracePt t="93740" x="3898900" y="4400550"/>
          <p14:tracePt t="93757" x="3727450" y="4356100"/>
          <p14:tracePt t="93774" x="3619500" y="4349750"/>
          <p14:tracePt t="93791" x="3511550" y="4381500"/>
          <p14:tracePt t="93807" x="3505200" y="4381500"/>
          <p14:tracePt t="93823" x="3492500" y="4413250"/>
          <p14:tracePt t="93840" x="3486150" y="4438650"/>
          <p14:tracePt t="93857" x="3486150" y="4476750"/>
          <p14:tracePt t="93874" x="3479800" y="4521200"/>
          <p14:tracePt t="93890" x="3479800" y="4572000"/>
          <p14:tracePt t="93907" x="3473450" y="4629150"/>
          <p14:tracePt t="93924" x="3473450" y="4673600"/>
          <p14:tracePt t="93941" x="3460750" y="4730750"/>
          <p14:tracePt t="93957" x="3448050" y="4781550"/>
          <p14:tracePt t="93974" x="3435350" y="4857750"/>
          <p14:tracePt t="93975" x="3435350" y="4908550"/>
          <p14:tracePt t="93991" x="3435350" y="5010150"/>
          <p14:tracePt t="94007" x="3435350" y="5048250"/>
          <p14:tracePt t="94024" x="3454400" y="5168900"/>
          <p14:tracePt t="94040" x="3454400" y="5232400"/>
          <p14:tracePt t="94057" x="3454400" y="5289550"/>
          <p14:tracePt t="94074" x="3454400" y="5346700"/>
          <p14:tracePt t="94090" x="3454400" y="5416550"/>
          <p14:tracePt t="94107" x="3454400" y="5492750"/>
          <p14:tracePt t="94125" x="3454400" y="5568950"/>
          <p14:tracePt t="94140" x="3454400" y="5607050"/>
          <p14:tracePt t="94157" x="3435350" y="5626100"/>
          <p14:tracePt t="94174" x="3435350" y="5632450"/>
          <p14:tracePt t="94192" x="3435350" y="5638800"/>
          <p14:tracePt t="94207" x="3435350" y="5645150"/>
          <p14:tracePt t="94224" x="3429000" y="5651500"/>
          <p14:tracePt t="94241" x="3422650" y="5657850"/>
          <p14:tracePt t="94257" x="3409950" y="5670550"/>
          <p14:tracePt t="94274" x="3403600" y="5676900"/>
          <p14:tracePt t="94290" x="3390900" y="5676900"/>
          <p14:tracePt t="94307" x="3365500" y="5676900"/>
          <p14:tracePt t="94325" x="3327400" y="5676900"/>
          <p14:tracePt t="94341" x="3308350" y="5676900"/>
          <p14:tracePt t="94376" x="3308350" y="5670550"/>
          <p14:tracePt t="94384" x="3308350" y="5664200"/>
          <p14:tracePt t="94391" x="3302000" y="5651500"/>
          <p14:tracePt t="94408" x="3289300" y="5638800"/>
          <p14:tracePt t="94424" x="3282950" y="5613400"/>
          <p14:tracePt t="94441" x="3282950" y="5607050"/>
          <p14:tracePt t="94458" x="3276600" y="5594350"/>
          <p14:tracePt t="94474" x="3276600" y="5568950"/>
          <p14:tracePt t="94491" x="3302000" y="5530850"/>
          <p14:tracePt t="94507" x="3340100" y="5473700"/>
          <p14:tracePt t="94525" x="3371850" y="5429250"/>
          <p14:tracePt t="94541" x="3390900" y="5410200"/>
          <p14:tracePt t="94557" x="3403600" y="5397500"/>
          <p14:tracePt t="94574" x="3448050" y="5391150"/>
          <p14:tracePt t="94592" x="3511550" y="5391150"/>
          <p14:tracePt t="94608" x="3530600" y="5391150"/>
          <p14:tracePt t="94696" x="3536950" y="5391150"/>
          <p14:tracePt t="94800" x="3530600" y="5372100"/>
          <p14:tracePt t="94807" x="3498850" y="5327650"/>
          <p14:tracePt t="94816" x="3467100" y="5283200"/>
          <p14:tracePt t="94825" x="3429000" y="5245100"/>
          <p14:tracePt t="94841" x="3359150" y="5168900"/>
          <p14:tracePt t="94858" x="3244850" y="5048250"/>
          <p14:tracePt t="94875" x="3105150" y="4927600"/>
          <p14:tracePt t="94891" x="3028950" y="4845050"/>
          <p14:tracePt t="94908" x="2971800" y="4775200"/>
          <p14:tracePt t="94924" x="2946400" y="4737100"/>
          <p14:tracePt t="94942" x="2933700" y="4718050"/>
          <p14:tracePt t="94958" x="2927350" y="4711700"/>
          <p14:tracePt t="94976" x="2914650" y="4699000"/>
          <p14:tracePt t="94991" x="2914650" y="4692650"/>
          <p14:tracePt t="95009" x="2889250" y="4667250"/>
          <p14:tracePt t="95024" x="2863850" y="4648200"/>
          <p14:tracePt t="95041" x="2819400" y="4622800"/>
          <p14:tracePt t="95058" x="2755900" y="4597400"/>
          <p14:tracePt t="95076" x="2654300" y="4552950"/>
          <p14:tracePt t="95091" x="2622550" y="4540250"/>
          <p14:tracePt t="95108" x="2616200" y="4540250"/>
          <p14:tracePt t="95160" x="2609850" y="4533900"/>
          <p14:tracePt t="95168" x="2584450" y="4521200"/>
          <p14:tracePt t="95176" x="2546350" y="4508500"/>
          <p14:tracePt t="95191" x="2457450" y="4470400"/>
          <p14:tracePt t="95208" x="2387600" y="4445000"/>
          <p14:tracePt t="95225" x="2374900" y="4438650"/>
          <p14:tracePt t="95488" x="2374900" y="4432300"/>
          <p14:tracePt t="95496" x="2381250" y="4432300"/>
          <p14:tracePt t="95504" x="2425700" y="4432300"/>
          <p14:tracePt t="95512" x="2463800" y="4419600"/>
          <p14:tracePt t="95525" x="2520950" y="4419600"/>
          <p14:tracePt t="95542" x="2654300" y="4400550"/>
          <p14:tracePt t="95559" x="2870200" y="4362450"/>
          <p14:tracePt t="95575" x="2952750" y="4356100"/>
          <p14:tracePt t="95592" x="3314700" y="4305300"/>
          <p14:tracePt t="95608" x="3594100" y="4279900"/>
          <p14:tracePt t="95626" x="3835400" y="4248150"/>
          <p14:tracePt t="95642" x="3981450" y="4229100"/>
          <p14:tracePt t="95658" x="4127500" y="4229100"/>
          <p14:tracePt t="95675" x="4298950" y="4229100"/>
          <p14:tracePt t="95693" x="4565650" y="4229100"/>
          <p14:tracePt t="95709" x="4895850" y="4216400"/>
          <p14:tracePt t="95725" x="5251450" y="4171950"/>
          <p14:tracePt t="95742" x="5562600" y="4121150"/>
          <p14:tracePt t="95759" x="5873750" y="4089400"/>
          <p14:tracePt t="95776" x="6000750" y="4089400"/>
          <p14:tracePt t="95792" x="6121400" y="4089400"/>
          <p14:tracePt t="95809" x="6229350" y="4089400"/>
          <p14:tracePt t="95826" x="6318250" y="4076700"/>
          <p14:tracePt t="95842" x="6407150" y="4064000"/>
          <p14:tracePt t="95859" x="6483350" y="4044950"/>
          <p14:tracePt t="95875" x="6527800" y="4038600"/>
          <p14:tracePt t="95893" x="6553200" y="4032250"/>
          <p14:tracePt t="95909" x="6591300" y="4019550"/>
          <p14:tracePt t="95925" x="6654800" y="4013200"/>
          <p14:tracePt t="95942" x="6756400" y="3994150"/>
          <p14:tracePt t="95960" x="6902450" y="3968750"/>
          <p14:tracePt t="95975" x="6934200" y="3956050"/>
          <p14:tracePt t="95976" x="6959600" y="3949700"/>
          <p14:tracePt t="95992" x="6978650" y="3937000"/>
          <p14:tracePt t="96009" x="6985000" y="3930650"/>
          <p14:tracePt t="96026" x="6997700" y="3917950"/>
          <p14:tracePt t="96043" x="7016750" y="3905250"/>
          <p14:tracePt t="96059" x="7061200" y="3892550"/>
          <p14:tracePt t="96075" x="7092950" y="3879850"/>
          <p14:tracePt t="96093" x="7105650" y="3873500"/>
          <p14:tracePt t="96112" x="7112000" y="3867150"/>
          <p14:tracePt t="96125" x="7118350" y="3867150"/>
          <p14:tracePt t="96144" x="7124700" y="3867150"/>
          <p14:tracePt t="96160" x="7175500" y="3867150"/>
          <p14:tracePt t="96176" x="7232650" y="3867150"/>
          <p14:tracePt t="96192" x="7270750" y="3867150"/>
          <p14:tracePt t="96209" x="7302500" y="3867150"/>
          <p14:tracePt t="96226" x="7315200" y="3873500"/>
          <p14:tracePt t="96242" x="7359650" y="3917950"/>
          <p14:tracePt t="96259" x="7410450" y="3968750"/>
          <p14:tracePt t="96276" x="7454900" y="4006850"/>
          <p14:tracePt t="96294" x="7467600" y="4019550"/>
          <p14:tracePt t="96456" x="7473950" y="4019550"/>
          <p14:tracePt t="96472" x="7480300" y="4013200"/>
          <p14:tracePt t="96480" x="7486650" y="4013200"/>
          <p14:tracePt t="96488" x="7493000" y="4013200"/>
          <p14:tracePt t="96504" x="7499350" y="4006850"/>
          <p14:tracePt t="96520" x="7499350" y="4000500"/>
          <p14:tracePt t="96648" x="7505700" y="4000500"/>
          <p14:tracePt t="96664" x="7512050" y="3994150"/>
          <p14:tracePt t="96672" x="7524750" y="3994150"/>
          <p14:tracePt t="96680" x="7537450" y="3994150"/>
          <p14:tracePt t="96693" x="7550150" y="3994150"/>
          <p14:tracePt t="96709" x="7556500" y="3987800"/>
          <p14:tracePt t="96727" x="7556500" y="3981450"/>
          <p14:tracePt t="96743" x="7562850" y="3981450"/>
          <p14:tracePt t="96760" x="7562850" y="3975100"/>
          <p14:tracePt t="96784" x="7569200" y="3968750"/>
          <p14:tracePt t="96800" x="7569200" y="3962400"/>
          <p14:tracePt t="96809" x="7569200" y="3949700"/>
          <p14:tracePt t="96827" x="7569200" y="3917950"/>
          <p14:tracePt t="96843" x="7569200" y="3879850"/>
          <p14:tracePt t="96860" x="7569200" y="3841750"/>
          <p14:tracePt t="96876" x="7569200" y="3810000"/>
          <p14:tracePt t="96893" x="7569200" y="3771900"/>
          <p14:tracePt t="96910" x="7569200" y="3752850"/>
          <p14:tracePt t="96928" x="7569200" y="3746500"/>
          <p14:tracePt t="96984" x="7569200" y="3740150"/>
          <p14:tracePt t="96992" x="7569200" y="3733800"/>
          <p14:tracePt t="97000" x="7569200" y="3727450"/>
          <p14:tracePt t="97016" x="7569200" y="3721100"/>
          <p14:tracePt t="97026" x="7569200" y="3714750"/>
          <p14:tracePt t="97043" x="7562850" y="3695700"/>
          <p14:tracePt t="97060" x="7562850" y="3683000"/>
          <p14:tracePt t="97077" x="7562850" y="3670300"/>
          <p14:tracePt t="97520" x="7562850" y="3676650"/>
          <p14:tracePt t="97528" x="7569200" y="3689350"/>
          <p14:tracePt t="97544" x="7569200" y="3702050"/>
          <p14:tracePt t="97560" x="7575550" y="3702050"/>
          <p14:tracePt t="97568" x="7575550" y="3714750"/>
          <p14:tracePt t="97577" x="7581900" y="3727450"/>
          <p14:tracePt t="97594" x="7588250" y="3746500"/>
          <p14:tracePt t="97611" x="7600950" y="3784600"/>
          <p14:tracePt t="97627" x="7613650" y="3822700"/>
          <p14:tracePt t="97644" x="7620000" y="3873500"/>
          <p14:tracePt t="97661" x="7639050" y="3937000"/>
          <p14:tracePt t="97677" x="7639050" y="4019550"/>
          <p14:tracePt t="97694" x="7658100" y="4108450"/>
          <p14:tracePt t="97711" x="7670800" y="4210050"/>
          <p14:tracePt t="97729" x="7689850" y="4349750"/>
          <p14:tracePt t="97744" x="7727950" y="4457700"/>
          <p14:tracePt t="97761" x="7753350" y="4546600"/>
          <p14:tracePt t="97777" x="7759700" y="4635500"/>
          <p14:tracePt t="97795" x="7759700" y="4724400"/>
          <p14:tracePt t="97811" x="7759700" y="4813300"/>
          <p14:tracePt t="97827" x="7759700" y="4914900"/>
          <p14:tracePt t="97844" x="7759700" y="5029200"/>
          <p14:tracePt t="97862" x="7778750" y="5124450"/>
          <p14:tracePt t="97877" x="7778750" y="5219700"/>
          <p14:tracePt t="97894" x="7778750" y="5321300"/>
          <p14:tracePt t="97911" x="7778750" y="5422900"/>
          <p14:tracePt t="97928" x="7766050" y="5594350"/>
          <p14:tracePt t="97944" x="7759700" y="5664200"/>
          <p14:tracePt t="97961" x="7740650" y="5721350"/>
          <p14:tracePt t="97977" x="7740650" y="5753100"/>
          <p14:tracePt t="97995" x="7740650" y="5784850"/>
          <p14:tracePt t="98011" x="7727950" y="5816600"/>
          <p14:tracePt t="98028" x="7702550" y="5861050"/>
          <p14:tracePt t="98045" x="7677150" y="5892800"/>
          <p14:tracePt t="98062" x="7645400" y="5930900"/>
          <p14:tracePt t="98077" x="7600950" y="5969000"/>
          <p14:tracePt t="98094" x="7575550" y="5988050"/>
          <p14:tracePt t="98111" x="7550150" y="6007100"/>
          <p14:tracePt t="98128" x="7505700" y="6019800"/>
          <p14:tracePt t="98144" x="7454900" y="6019800"/>
          <p14:tracePt t="98161" x="7397750" y="6019800"/>
          <p14:tracePt t="98177" x="7353300" y="6019800"/>
          <p14:tracePt t="98195" x="7327900" y="6019800"/>
          <p14:tracePt t="98211" x="7308850" y="6019800"/>
          <p14:tracePt t="98228" x="7270750" y="6000750"/>
          <p14:tracePt t="98245" x="7251700" y="5981700"/>
          <p14:tracePt t="98262" x="7219950" y="5956300"/>
          <p14:tracePt t="98278" x="7200900" y="5930900"/>
          <p14:tracePt t="98295" x="7181850" y="5899150"/>
          <p14:tracePt t="98311" x="7150100" y="5867400"/>
          <p14:tracePt t="98312" x="7137400" y="5842000"/>
          <p14:tracePt t="98329" x="7112000" y="5797550"/>
          <p14:tracePt t="98344" x="7092950" y="5765800"/>
          <p14:tracePt t="98361" x="7080250" y="5721350"/>
          <p14:tracePt t="98378" x="7073900" y="5702300"/>
          <p14:tracePt t="98396" x="7061200" y="5676900"/>
          <p14:tracePt t="98411" x="7048500" y="5651500"/>
          <p14:tracePt t="98428" x="7048500" y="5638800"/>
          <p14:tracePt t="98444" x="7042150" y="5619750"/>
          <p14:tracePt t="98462" x="7035800" y="5613400"/>
          <p14:tracePt t="98528" x="7035800" y="5607050"/>
          <p14:tracePt t="98536" x="7035800" y="5600700"/>
          <p14:tracePt t="98665" x="7035800" y="5594350"/>
          <p14:tracePt t="98672" x="7035800" y="5588000"/>
          <p14:tracePt t="98688" x="7035800" y="5581650"/>
          <p14:tracePt t="98745" x="7035800" y="5568950"/>
          <p14:tracePt t="98752" x="7035800" y="5562600"/>
          <p14:tracePt t="98761" x="7035800" y="5549900"/>
          <p14:tracePt t="98778" x="7035800" y="5524500"/>
          <p14:tracePt t="98795" x="7023100" y="5486400"/>
          <p14:tracePt t="98811" x="7016750" y="5448300"/>
          <p14:tracePt t="98829" x="7010400" y="5410200"/>
          <p14:tracePt t="98845" x="7010400" y="5378450"/>
          <p14:tracePt t="98861" x="7010400" y="5346700"/>
          <p14:tracePt t="98878" x="7010400" y="5321300"/>
          <p14:tracePt t="98896" x="7010400" y="5289550"/>
          <p14:tracePt t="98896" x="7010400" y="5270500"/>
          <p14:tracePt t="98911" x="7010400" y="5251450"/>
          <p14:tracePt t="98929" x="7010400" y="5194300"/>
          <p14:tracePt t="98945" x="7035800" y="5149850"/>
          <p14:tracePt t="98963" x="7048500" y="5111750"/>
          <p14:tracePt t="98978" x="7086600" y="5048250"/>
          <p14:tracePt t="98995" x="7118350" y="5016500"/>
          <p14:tracePt t="99012" x="7156450" y="4959350"/>
          <p14:tracePt t="99030" x="7213600" y="4895850"/>
          <p14:tracePt t="99045" x="7270750" y="4819650"/>
          <p14:tracePt t="99062" x="7321550" y="4756150"/>
          <p14:tracePt t="99078" x="7378700" y="4699000"/>
          <p14:tracePt t="99096" x="7461250" y="4616450"/>
          <p14:tracePt t="99112" x="7486650" y="4603750"/>
          <p14:tracePt t="99112" x="7518400" y="4584700"/>
          <p14:tracePt t="99129" x="7575550" y="4552950"/>
          <p14:tracePt t="99145" x="7639050" y="4521200"/>
          <p14:tracePt t="99163" x="7696200" y="4489450"/>
          <p14:tracePt t="99179" x="7747000" y="4457700"/>
          <p14:tracePt t="99195" x="7785100" y="4432300"/>
          <p14:tracePt t="99212" x="7829550" y="4413250"/>
          <p14:tracePt t="99230" x="7874000" y="4394200"/>
          <p14:tracePt t="99245" x="7893050" y="4394200"/>
          <p14:tracePt t="99262" x="7937500" y="4375150"/>
          <p14:tracePt t="99279" x="7950200" y="4368800"/>
          <p14:tracePt t="99296" x="8026400" y="4362450"/>
          <p14:tracePt t="99312" x="8134350" y="4349750"/>
          <p14:tracePt t="99329" x="8267700" y="4337050"/>
          <p14:tracePt t="99345" x="8362950" y="4324350"/>
          <p14:tracePt t="99363" x="8426450" y="4324350"/>
          <p14:tracePt t="99379" x="8477250" y="4324350"/>
          <p14:tracePt t="99395" x="8534400" y="4324350"/>
          <p14:tracePt t="99412" x="8578850" y="4324350"/>
          <p14:tracePt t="99430" x="8629650" y="4324350"/>
          <p14:tracePt t="99445" x="8680450" y="4337050"/>
          <p14:tracePt t="99462" x="8705850" y="4343400"/>
          <p14:tracePt t="99479" x="8731250" y="4349750"/>
          <p14:tracePt t="99496" x="8775700" y="4362450"/>
          <p14:tracePt t="99512" x="8832850" y="4387850"/>
          <p14:tracePt t="99529" x="8864600" y="4406900"/>
          <p14:tracePt t="99546" x="8909050" y="4432300"/>
          <p14:tracePt t="99563" x="8915400" y="4438650"/>
          <p14:tracePt t="99579" x="8928100" y="4457700"/>
          <p14:tracePt t="99596" x="8940800" y="4489450"/>
          <p14:tracePt t="99612" x="8953500" y="4514850"/>
          <p14:tracePt t="99630" x="8966200" y="4540250"/>
          <p14:tracePt t="99645" x="8978900" y="4591050"/>
          <p14:tracePt t="99662" x="8997950" y="4654550"/>
          <p14:tracePt t="99679" x="9010650" y="4724400"/>
          <p14:tracePt t="99680" x="9010650" y="4762500"/>
          <p14:tracePt t="99697" x="9010650" y="4838700"/>
          <p14:tracePt t="99712" x="9010650" y="4902200"/>
          <p14:tracePt t="99729" x="9010650" y="4946650"/>
          <p14:tracePt t="99746" x="9010650" y="5010150"/>
          <p14:tracePt t="99763" x="9010650" y="5080000"/>
          <p14:tracePt t="99779" x="9010650" y="5168900"/>
          <p14:tracePt t="99796" x="9010650" y="5270500"/>
          <p14:tracePt t="99812" x="9010650" y="5365750"/>
          <p14:tracePt t="99830" x="8997950" y="5467350"/>
          <p14:tracePt t="99846" x="8978900" y="5530850"/>
          <p14:tracePt t="99862" x="8959850" y="5588000"/>
          <p14:tracePt t="99879" x="8940800" y="5626100"/>
          <p14:tracePt t="99880" x="8928100" y="5651500"/>
          <p14:tracePt t="99897" x="8896350" y="5715000"/>
          <p14:tracePt t="99912" x="8851900" y="5759450"/>
          <p14:tracePt t="99929" x="8813800" y="5816600"/>
          <p14:tracePt t="99946" x="8769350" y="5892800"/>
          <p14:tracePt t="99963" x="8750300" y="5930900"/>
          <p14:tracePt t="99979" x="8731250" y="5949950"/>
          <p14:tracePt t="99996" x="8718550" y="5975350"/>
          <p14:tracePt t="100012" x="8693150" y="6000750"/>
          <p14:tracePt t="100030" x="8642350" y="6038850"/>
          <p14:tracePt t="100046" x="8597900" y="6064250"/>
          <p14:tracePt t="100063" x="8559800" y="6089650"/>
          <p14:tracePt t="100079" x="8540750" y="6108700"/>
          <p14:tracePt t="100080" x="8534400" y="6115050"/>
          <p14:tracePt t="100096" x="8509000" y="6121400"/>
          <p14:tracePt t="100113" x="8489950" y="6134100"/>
          <p14:tracePt t="100129" x="8420100" y="6153150"/>
          <p14:tracePt t="100146" x="8350250" y="6178550"/>
          <p14:tracePt t="100163" x="8274050" y="6210300"/>
          <p14:tracePt t="100179" x="8210550" y="6216650"/>
          <p14:tracePt t="100196" x="8178800" y="6229350"/>
          <p14:tracePt t="100213" x="8153400" y="6229350"/>
          <p14:tracePt t="100230" x="8083550" y="6229350"/>
          <p14:tracePt t="100246" x="7981950" y="6229350"/>
          <p14:tracePt t="100263" x="7880350" y="6229350"/>
          <p14:tracePt t="100280" x="7785100" y="6229350"/>
          <p14:tracePt t="100280" x="7759700" y="6229350"/>
          <p14:tracePt t="100297" x="7721600" y="6229350"/>
          <p14:tracePt t="100313" x="7670800" y="6223000"/>
          <p14:tracePt t="100330" x="7594600" y="6216650"/>
          <p14:tracePt t="100346" x="7473950" y="6197600"/>
          <p14:tracePt t="100363" x="7378700" y="6191250"/>
          <p14:tracePt t="100380" x="7302500" y="6178550"/>
          <p14:tracePt t="100396" x="7270750" y="6178550"/>
          <p14:tracePt t="100413" x="7239000" y="6178550"/>
          <p14:tracePt t="100431" x="7188200" y="6165850"/>
          <p14:tracePt t="100447" x="7086600" y="6146800"/>
          <p14:tracePt t="100463" x="6978650" y="6127750"/>
          <p14:tracePt t="100480" x="6889750" y="6127750"/>
          <p14:tracePt t="100497" x="6858000" y="6121400"/>
          <p14:tracePt t="100513" x="6845300" y="6121400"/>
          <p14:tracePt t="100530" x="6832600" y="6121400"/>
          <p14:tracePt t="100546" x="6788150" y="6108700"/>
          <p14:tracePt t="100564" x="6699250" y="6076950"/>
          <p14:tracePt t="100580" x="6584950" y="6070600"/>
          <p14:tracePt t="100596" x="6521450" y="6070600"/>
          <p14:tracePt t="100613" x="6496050" y="6070600"/>
          <p14:tracePt t="100631" x="6489700" y="6070600"/>
          <p14:tracePt t="100647" x="6483350" y="6064250"/>
          <p14:tracePt t="100663" x="6445250" y="6057900"/>
          <p14:tracePt t="100680" x="6305550" y="6038850"/>
          <p14:tracePt t="100697" x="6178550" y="6013450"/>
          <p14:tracePt t="100713" x="6083300" y="6007100"/>
          <p14:tracePt t="100730" x="6026150" y="6000750"/>
          <p14:tracePt t="100747" x="6007100" y="6000750"/>
          <p14:tracePt t="100763" x="5988050" y="6000750"/>
          <p14:tracePt t="100780" x="5962650" y="5988050"/>
          <p14:tracePt t="100797" x="5905500" y="5975350"/>
          <p14:tracePt t="100813" x="5816600" y="5969000"/>
          <p14:tracePt t="100831" x="5765800" y="5962650"/>
          <p14:tracePt t="100847" x="5740400" y="5956300"/>
          <p14:tracePt t="100863" x="5708650" y="5949950"/>
          <p14:tracePt t="100880" x="5664200" y="5943600"/>
          <p14:tracePt t="100898" x="5619750" y="5930900"/>
          <p14:tracePt t="100913" x="5607050" y="5930900"/>
          <p14:tracePt t="100930" x="5600700" y="5930900"/>
          <p14:tracePt t="100947" x="5568950" y="5924550"/>
          <p14:tracePt t="100964" x="5524500" y="5905500"/>
          <p14:tracePt t="100980" x="5473700" y="5905500"/>
          <p14:tracePt t="100997" x="5429250" y="5899150"/>
          <p14:tracePt t="101013" x="5384800" y="5892800"/>
          <p14:tracePt t="101031" x="5321300" y="5880100"/>
          <p14:tracePt t="101047" x="5238750" y="5861050"/>
          <p14:tracePt t="101063" x="5175250" y="5848350"/>
          <p14:tracePt t="101081" x="5073650" y="5810250"/>
          <p14:tracePt t="101098" x="5022850" y="5797550"/>
          <p14:tracePt t="101114" x="4965700" y="5778500"/>
          <p14:tracePt t="101130" x="4927600" y="5759450"/>
          <p14:tracePt t="101147" x="4870450" y="5740400"/>
          <p14:tracePt t="101165" x="4775200" y="5715000"/>
          <p14:tracePt t="101181" x="4654550" y="5683250"/>
          <p14:tracePt t="101197" x="4527550" y="5651500"/>
          <p14:tracePt t="101214" x="4432300" y="5619750"/>
          <p14:tracePt t="101231" x="4330700" y="5594350"/>
          <p14:tracePt t="101247" x="4254500" y="5575300"/>
          <p14:tracePt t="101248" x="4197350" y="5549900"/>
          <p14:tracePt t="101264" x="4121150" y="5511800"/>
          <p14:tracePt t="101281" x="3797300" y="5384800"/>
          <p14:tracePt t="101298" x="3562350" y="5302250"/>
          <p14:tracePt t="101314" x="3397250" y="5245100"/>
          <p14:tracePt t="101330" x="3276600" y="5187950"/>
          <p14:tracePt t="101347" x="3194050" y="5137150"/>
          <p14:tracePt t="101364" x="3130550" y="5092700"/>
          <p14:tracePt t="101381" x="3067050" y="5022850"/>
          <p14:tracePt t="101397" x="2984500" y="4946650"/>
          <p14:tracePt t="101414" x="2914650" y="4895850"/>
          <p14:tracePt t="101432" x="2863850" y="4864100"/>
          <p14:tracePt t="101432" x="2851150" y="4857750"/>
          <p14:tracePt t="101447" x="2844800" y="4851400"/>
          <p14:tracePt t="101464" x="2819400" y="4826000"/>
          <p14:tracePt t="101481" x="2774950" y="4768850"/>
          <p14:tracePt t="101498" x="2724150" y="4711700"/>
          <p14:tracePt t="101514" x="2673350" y="4673600"/>
          <p14:tracePt t="101531" x="2641600" y="4648200"/>
          <p14:tracePt t="101547" x="2628900" y="4635500"/>
          <p14:tracePt t="101601" x="2622550" y="4635500"/>
          <p14:tracePt t="101608" x="2616200" y="4629150"/>
          <p14:tracePt t="101617" x="2609850" y="4616450"/>
          <p14:tracePt t="101632" x="2597150" y="4597400"/>
          <p14:tracePt t="101647" x="2590800" y="4591050"/>
          <p14:tracePt t="101697" x="2584450" y="4591050"/>
          <p14:tracePt t="101704" x="2584450" y="4584700"/>
          <p14:tracePt t="101714" x="2578100" y="4578350"/>
          <p14:tracePt t="101731" x="2565400" y="4552950"/>
          <p14:tracePt t="101747" x="2552700" y="4533900"/>
          <p14:tracePt t="101764" x="2546350" y="4527550"/>
          <p14:tracePt t="101801" x="2546350" y="4521200"/>
          <p14:tracePt t="101825" x="2546350" y="4508500"/>
          <p14:tracePt t="101833" x="2540000" y="4508500"/>
          <p14:tracePt t="101865" x="2540000" y="4502150"/>
          <p14:tracePt t="101872" x="2540000" y="4489450"/>
          <p14:tracePt t="101882" x="2533650" y="4483100"/>
          <p14:tracePt t="101898" x="2527300" y="4464050"/>
          <p14:tracePt t="101914" x="2514600" y="4451350"/>
          <p14:tracePt t="102185" x="2489200" y="4445000"/>
          <p14:tracePt t="102193" x="2463800" y="4445000"/>
          <p14:tracePt t="102201" x="2419350" y="4425950"/>
          <p14:tracePt t="102215" x="2381250" y="4425950"/>
          <p14:tracePt t="102232" x="2317750" y="4419600"/>
          <p14:tracePt t="102248" x="2298700" y="4406900"/>
          <p14:tracePt t="102289" x="2292350" y="4394200"/>
          <p14:tracePt t="102297" x="2292350" y="4387850"/>
          <p14:tracePt t="102305" x="2279650" y="4375150"/>
          <p14:tracePt t="102315" x="2273300" y="4368800"/>
          <p14:tracePt t="102332" x="2260600" y="4337050"/>
          <p14:tracePt t="102348" x="2247900" y="4305300"/>
          <p14:tracePt t="102365" x="2235200" y="4260850"/>
          <p14:tracePt t="102382" x="2235200" y="4197350"/>
          <p14:tracePt t="102399" x="2235200" y="4133850"/>
          <p14:tracePt t="102415" x="2241550" y="4089400"/>
          <p14:tracePt t="102432" x="2273300" y="4057650"/>
          <p14:tracePt t="102432" x="2292350" y="4044950"/>
          <p14:tracePt t="102448" x="2349500" y="4025900"/>
          <p14:tracePt t="102466" x="2381250" y="4019550"/>
          <p14:tracePt t="102483" x="2438400" y="4019550"/>
          <p14:tracePt t="102499" x="2495550" y="4064000"/>
          <p14:tracePt t="102515" x="2533650" y="4133850"/>
          <p14:tracePt t="102533" x="2559050" y="4216400"/>
          <p14:tracePt t="102548" x="2565400" y="4305300"/>
          <p14:tracePt t="102565" x="2565400" y="4381500"/>
          <p14:tracePt t="102582" x="2565400" y="4445000"/>
          <p14:tracePt t="102600" x="2546350" y="4495800"/>
          <p14:tracePt t="102601" x="2533650" y="4514850"/>
          <p14:tracePt t="102615" x="2527300" y="4527550"/>
          <p14:tracePt t="102632" x="2520950" y="4552950"/>
          <p14:tracePt t="102649" x="2514600" y="4610100"/>
          <p14:tracePt t="102666" x="2501900" y="4654550"/>
          <p14:tracePt t="102682" x="2501900" y="4705350"/>
          <p14:tracePt t="102699" x="2501900" y="4787900"/>
          <p14:tracePt t="102716" x="2501900" y="4870450"/>
          <p14:tracePt t="102733" x="2514600" y="4933950"/>
          <p14:tracePt t="102749" x="2514600" y="4953000"/>
          <p14:tracePt t="102765" x="2514600" y="4965700"/>
          <p14:tracePt t="102782" x="2520950" y="4991100"/>
          <p14:tracePt t="102800" x="2540000" y="5041900"/>
          <p14:tracePt t="102815" x="2559050" y="5124450"/>
          <p14:tracePt t="102817" x="2571750" y="5168900"/>
          <p14:tracePt t="102832" x="2590800" y="5238750"/>
          <p14:tracePt t="102849" x="2597150" y="5257800"/>
          <p14:tracePt t="102866" x="2597150" y="5264150"/>
          <p14:tracePt t="102882" x="2597150" y="5270500"/>
          <p14:tracePt t="102899" x="2597150" y="5276850"/>
          <p14:tracePt t="102915" x="2597150" y="5302250"/>
          <p14:tracePt t="102933" x="2603500" y="5334000"/>
          <p14:tracePt t="102949" x="2609850" y="5353050"/>
          <p14:tracePt t="103065" x="2609850" y="5359400"/>
          <p14:tracePt t="103129" x="2609850" y="5353050"/>
          <p14:tracePt t="103145" x="2609850" y="5346700"/>
          <p14:tracePt t="103177" x="2616200" y="5340350"/>
          <p14:tracePt t="103313" x="2616200" y="5334000"/>
          <p14:tracePt t="103321" x="2616200" y="5327650"/>
          <p14:tracePt t="103329" x="2622550" y="5308600"/>
          <p14:tracePt t="103337" x="2628900" y="5302250"/>
          <p14:tracePt t="103349" x="2628900" y="5289550"/>
          <p14:tracePt t="103366" x="2628900" y="5270500"/>
          <p14:tracePt t="103384" x="2628900" y="5264150"/>
          <p14:tracePt t="103399" x="2628900" y="5257800"/>
          <p14:tracePt t="103416" x="2635250" y="5251450"/>
          <p14:tracePt t="103432" x="2635250" y="5238750"/>
          <p14:tracePt t="103450" x="2635250" y="5219700"/>
          <p14:tracePt t="103466" x="2641600" y="5194300"/>
          <p14:tracePt t="103483" x="2654300" y="5156200"/>
          <p14:tracePt t="103499" x="2667000" y="5092700"/>
          <p14:tracePt t="103517" x="2679700" y="5016500"/>
          <p14:tracePt t="103533" x="2692400" y="4921250"/>
          <p14:tracePt t="103549" x="2692400" y="4819650"/>
          <p14:tracePt t="103566" x="2692400" y="4730750"/>
          <p14:tracePt t="103583" x="2692400" y="4654550"/>
          <p14:tracePt t="103599" x="2692400" y="4559300"/>
          <p14:tracePt t="103616" x="2692400" y="4470400"/>
          <p14:tracePt t="103633" x="2692400" y="4394200"/>
          <p14:tracePt t="103651" x="2692400" y="4387850"/>
          <p14:tracePt t="103666" x="2692400" y="4381500"/>
          <p14:tracePt t="104305" x="2705100" y="4381500"/>
          <p14:tracePt t="104313" x="2711450" y="4375150"/>
          <p14:tracePt t="104329" x="2724150" y="4375150"/>
          <p14:tracePt t="104409" x="2724150" y="4368800"/>
          <p14:tracePt t="104457" x="2717800" y="4368800"/>
          <p14:tracePt t="104465" x="2705100" y="4368800"/>
          <p14:tracePt t="104473" x="2698750" y="4368800"/>
          <p14:tracePt t="104484" x="2692400" y="4368800"/>
          <p14:tracePt t="104500" x="2673350" y="4368800"/>
          <p14:tracePt t="104517" x="2647950" y="4356100"/>
          <p14:tracePt t="104533" x="2603500" y="4318000"/>
          <p14:tracePt t="104551" x="2559050" y="4260850"/>
          <p14:tracePt t="104567" x="2552700" y="4222750"/>
          <p14:tracePt t="104583" x="2546350" y="4171950"/>
          <p14:tracePt t="104600" x="2546350" y="4108450"/>
          <p14:tracePt t="104601" x="2559050" y="4089400"/>
          <p14:tracePt t="104618" x="2609850" y="4064000"/>
          <p14:tracePt t="104633" x="2686050" y="4064000"/>
          <p14:tracePt t="104650" x="2724150" y="4076700"/>
          <p14:tracePt t="104667" x="2749550" y="4127500"/>
          <p14:tracePt t="104684" x="2787650" y="4235450"/>
          <p14:tracePt t="104700" x="2813050" y="4394200"/>
          <p14:tracePt t="104717" x="2832100" y="4629150"/>
          <p14:tracePt t="104734" x="2832100" y="4883150"/>
          <p14:tracePt t="104751" x="2819400" y="5029200"/>
          <p14:tracePt t="104767" x="2781300" y="5156200"/>
          <p14:tracePt t="104784" x="2743200" y="5264150"/>
          <p14:tracePt t="104785" x="2736850" y="5314950"/>
          <p14:tracePt t="104800" x="2736850" y="5359400"/>
          <p14:tracePt t="104818" x="2730500" y="5441950"/>
          <p14:tracePt t="104834" x="2724150" y="5467350"/>
          <p14:tracePt t="104850" x="2717800" y="5480050"/>
          <p14:tracePt t="104867" x="2705100" y="5505450"/>
          <p14:tracePt t="104885" x="2705100" y="5530850"/>
          <p14:tracePt t="104901" x="2698750" y="5543550"/>
          <p14:tracePt t="104917" x="2698750" y="5549900"/>
          <p14:tracePt t="104934" x="2698750" y="5556250"/>
          <p14:tracePt t="104951" x="2692400" y="5562600"/>
          <p14:tracePt t="104967" x="2692400" y="5568950"/>
          <p14:tracePt t="105017" x="2686050" y="5568950"/>
          <p14:tracePt t="105025" x="2679700" y="5568950"/>
          <p14:tracePt t="105041" x="2667000" y="5537200"/>
          <p14:tracePt t="105051" x="2660650" y="5505450"/>
          <p14:tracePt t="105067" x="2628900" y="5416550"/>
          <p14:tracePt t="105084" x="2603500" y="5314950"/>
          <p14:tracePt t="105101" x="2603500" y="5302250"/>
          <p14:tracePt t="105117" x="2603500" y="5295900"/>
          <p14:tracePt t="105134" x="2603500" y="5289550"/>
          <p14:tracePt t="105281" x="2597150" y="5289550"/>
          <p14:tracePt t="105289" x="2590800" y="5283200"/>
          <p14:tracePt t="105297" x="2571750" y="5264150"/>
          <p14:tracePt t="105305" x="2552700" y="5245100"/>
          <p14:tracePt t="105317" x="2533650" y="5226050"/>
          <p14:tracePt t="105334" x="2495550" y="5143500"/>
          <p14:tracePt t="105352" x="2476500" y="5080000"/>
          <p14:tracePt t="105367" x="2476500" y="5035550"/>
          <p14:tracePt t="105384" x="2482850" y="5003800"/>
          <p14:tracePt t="105385" x="2527300" y="4997450"/>
          <p14:tracePt t="105401" x="2616200" y="4997450"/>
          <p14:tracePt t="105418" x="2679700" y="5022850"/>
          <p14:tracePt t="105435" x="2698750" y="5041900"/>
          <p14:tracePt t="105451" x="2705100" y="5080000"/>
          <p14:tracePt t="105468" x="2705100" y="5162550"/>
          <p14:tracePt t="105485" x="2705100" y="5251450"/>
          <p14:tracePt t="105501" x="2705100" y="5359400"/>
          <p14:tracePt t="105518" x="2705100" y="5454650"/>
          <p14:tracePt t="105534" x="2705100" y="5511800"/>
          <p14:tracePt t="105552" x="2705100" y="5543550"/>
          <p14:tracePt t="105553" x="2705100" y="5549900"/>
          <p14:tracePt t="105568" x="2705100" y="5562600"/>
          <p14:tracePt t="105585" x="2705100" y="5581650"/>
          <p14:tracePt t="105601" x="2692400" y="5594350"/>
          <p14:tracePt t="105618" x="2692400" y="5600700"/>
          <p14:tracePt t="105634" x="2686050" y="5607050"/>
          <p14:tracePt t="105657" x="2686050" y="5613400"/>
          <p14:tracePt t="105673" x="2686050" y="5619750"/>
          <p14:tracePt t="105685" x="2686050" y="5626100"/>
          <p14:tracePt t="105702" x="2686050" y="5645150"/>
          <p14:tracePt t="105718" x="2679700" y="5657850"/>
          <p14:tracePt t="105754" x="2679700" y="5664200"/>
          <p14:tracePt t="105777" x="2673350" y="5664200"/>
          <p14:tracePt t="105809" x="2667000" y="5664200"/>
          <p14:tracePt t="106241" x="2679700" y="5664200"/>
          <p14:tracePt t="106249" x="2705100" y="5664200"/>
          <p14:tracePt t="106257" x="2724150" y="5664200"/>
          <p14:tracePt t="106269" x="2736850" y="5664200"/>
          <p14:tracePt t="106285" x="2762250" y="5664200"/>
          <p14:tracePt t="106302" x="2787650" y="5664200"/>
          <p14:tracePt t="106320" x="2813050" y="5664200"/>
          <p14:tracePt t="106335" x="2857500" y="5664200"/>
          <p14:tracePt t="106352" x="2946400" y="5664200"/>
          <p14:tracePt t="106369" x="3117850" y="5676900"/>
          <p14:tracePt t="106386" x="3244850" y="5683250"/>
          <p14:tracePt t="106402" x="3352800" y="5708650"/>
          <p14:tracePt t="106419" x="3429000" y="5727700"/>
          <p14:tracePt t="106435" x="3454400" y="5740400"/>
          <p14:tracePt t="106569" x="3467100" y="5740400"/>
          <p14:tracePt t="106577" x="3479800" y="5740400"/>
          <p14:tracePt t="106585" x="3492500" y="5740400"/>
          <p14:tracePt t="106602" x="3543300" y="5740400"/>
          <p14:tracePt t="106619" x="3606800" y="5740400"/>
          <p14:tracePt t="106635" x="3638550" y="5740400"/>
          <p14:tracePt t="106690" x="3644900" y="5740400"/>
          <p14:tracePt t="106778" x="3651250" y="5740400"/>
          <p14:tracePt t="106906" x="3651250" y="5734050"/>
          <p14:tracePt t="106946" x="3644900" y="5727700"/>
          <p14:tracePt t="106969" x="3644900" y="5721350"/>
          <p14:tracePt t="106978" x="3644900" y="5715000"/>
          <p14:tracePt t="106986" x="3644900" y="5702300"/>
          <p14:tracePt t="107010" x="3644900" y="5683250"/>
          <p14:tracePt t="107019" x="3644900" y="5676900"/>
          <p14:tracePt t="107036" x="3644900" y="5664200"/>
          <p14:tracePt t="107053" x="3644900" y="5638800"/>
          <p14:tracePt t="107069" x="3644900" y="5613400"/>
          <p14:tracePt t="107086" x="3644900" y="5600700"/>
          <p14:tracePt t="107103" x="3644900" y="5581650"/>
          <p14:tracePt t="107120" x="3651250" y="5575300"/>
          <p14:tracePt t="107136" x="3657600" y="5562600"/>
          <p14:tracePt t="107154" x="3657600" y="5556250"/>
          <p14:tracePt t="107226" x="3663950" y="5556250"/>
          <p14:tracePt t="107233" x="3663950" y="5549900"/>
          <p14:tracePt t="107306" x="3670300" y="5556250"/>
          <p14:tracePt t="107313" x="3670300" y="5568950"/>
          <p14:tracePt t="107321" x="3683000" y="5588000"/>
          <p14:tracePt t="107336" x="3702050" y="5613400"/>
          <p14:tracePt t="107353" x="3714750" y="5626100"/>
          <p14:tracePt t="107449" x="3721100" y="5626100"/>
          <p14:tracePt t="107489" x="3727450" y="5626100"/>
          <p14:tracePt t="107505" x="3727450" y="5632450"/>
          <p14:tracePt t="107514" x="3727450" y="5638800"/>
          <p14:tracePt t="107529" x="3727450" y="5645150"/>
          <p14:tracePt t="107537" x="3721100" y="5651500"/>
          <p14:tracePt t="107553" x="3708400" y="5657850"/>
          <p14:tracePt t="107570" x="3702050" y="5657850"/>
          <p14:tracePt t="107587" x="3683000" y="5657850"/>
          <p14:tracePt t="107603" x="3670300" y="5657850"/>
          <p14:tracePt t="107620" x="3651250" y="5657850"/>
          <p14:tracePt t="107637" x="3625850" y="5657850"/>
          <p14:tracePt t="107654" x="3594100" y="5638800"/>
          <p14:tracePt t="107670" x="3568700" y="5613400"/>
          <p14:tracePt t="107687" x="3556000" y="5594350"/>
          <p14:tracePt t="107721" x="3549650" y="5581650"/>
          <p14:tracePt t="107729" x="3549650" y="5568950"/>
          <p14:tracePt t="107737" x="3543300" y="5556250"/>
          <p14:tracePt t="107753" x="3530600" y="5524500"/>
          <p14:tracePt t="107770" x="3530600" y="5486400"/>
          <p14:tracePt t="107787" x="3530600" y="5454650"/>
          <p14:tracePt t="107804" x="3530600" y="5429250"/>
          <p14:tracePt t="107820" x="3530600" y="5410200"/>
          <p14:tracePt t="107837" x="3536950" y="5384800"/>
          <p14:tracePt t="107854" x="3549650" y="5365750"/>
          <p14:tracePt t="107871" x="3562350" y="5346700"/>
          <p14:tracePt t="107887" x="3587750" y="5340350"/>
          <p14:tracePt t="107904" x="3619500" y="5340350"/>
          <p14:tracePt t="107920" x="3695700" y="5340350"/>
          <p14:tracePt t="107921" x="3752850" y="5359400"/>
          <p14:tracePt t="107938" x="3867150" y="5384800"/>
          <p14:tracePt t="107954" x="3937000" y="5403850"/>
          <p14:tracePt t="107970" x="3943350" y="5403850"/>
          <p14:tracePt t="107987" x="3949700" y="5422900"/>
          <p14:tracePt t="108004" x="3949700" y="5461000"/>
          <p14:tracePt t="108020" x="3949700" y="5499100"/>
          <p14:tracePt t="108037" x="3949700" y="5543550"/>
          <p14:tracePt t="108053" x="3949700" y="5581650"/>
          <p14:tracePt t="108071" x="3937000" y="5619750"/>
          <p14:tracePt t="108087" x="3917950" y="5651500"/>
          <p14:tracePt t="108104" x="3892550" y="5676900"/>
          <p14:tracePt t="108120" x="3841750" y="5689600"/>
          <p14:tracePt t="108122" x="3829050" y="5702300"/>
          <p14:tracePt t="108138" x="3803650" y="5708650"/>
          <p14:tracePt t="108154" x="3790950" y="5715000"/>
          <p14:tracePt t="108170" x="3790950" y="5721350"/>
          <p14:tracePt t="108226" x="3784600" y="5721350"/>
          <p14:tracePt t="108258" x="3778250" y="5721350"/>
          <p14:tracePt t="108322" x="3771900" y="5721350"/>
          <p14:tracePt t="108329" x="3752850" y="5721350"/>
          <p14:tracePt t="108338" x="3733800" y="5721350"/>
          <p14:tracePt t="108354" x="3663950" y="5727700"/>
          <p14:tracePt t="108370" x="3562350" y="5746750"/>
          <p14:tracePt t="108387" x="3441700" y="5759450"/>
          <p14:tracePt t="108405" x="3270250" y="5784850"/>
          <p14:tracePt t="108421" x="3155950" y="5797550"/>
          <p14:tracePt t="108437" x="3060700" y="5810250"/>
          <p14:tracePt t="108454" x="3003550" y="5816600"/>
          <p14:tracePt t="108471" x="2959100" y="5822950"/>
          <p14:tracePt t="108487" x="2940050" y="5829300"/>
          <p14:tracePt t="108504" x="2921000" y="5842000"/>
          <p14:tracePt t="108521" x="2914650" y="5848350"/>
          <p14:tracePt t="108570" x="2914650" y="5854700"/>
          <p14:tracePt t="108634" x="2914650" y="5861050"/>
          <p14:tracePt t="108649" x="2914650" y="5867400"/>
          <p14:tracePt t="108657" x="2914650" y="5873750"/>
          <p14:tracePt t="108682" x="2914650" y="5880100"/>
          <p14:tracePt t="108689" x="2908300" y="5892800"/>
          <p14:tracePt t="108697" x="2901950" y="5899150"/>
          <p14:tracePt t="108705" x="2889250" y="5911850"/>
          <p14:tracePt t="108721" x="2876550" y="5924550"/>
          <p14:tracePt t="108737" x="2838450" y="5956300"/>
          <p14:tracePt t="108754" x="2819400" y="5975350"/>
          <p14:tracePt t="108772" x="2813050" y="5981700"/>
          <p14:tracePt t="108787" x="2800350" y="5994400"/>
          <p14:tracePt t="108804" x="2781300" y="6013450"/>
          <p14:tracePt t="108822" x="2755900" y="6019800"/>
          <p14:tracePt t="108838" x="2724150" y="6038850"/>
          <p14:tracePt t="108854" x="2698750" y="6051550"/>
          <p14:tracePt t="108871" x="2686050" y="6057900"/>
          <p14:tracePt t="108922" x="2679700" y="6057900"/>
          <p14:tracePt t="108930" x="2673350" y="6057900"/>
          <p14:tracePt t="108938" x="2660650" y="6057900"/>
          <p14:tracePt t="108954" x="2647950" y="6057900"/>
          <p14:tracePt t="108971" x="2609850" y="6057900"/>
          <p14:tracePt t="108988" x="2584450" y="6051550"/>
          <p14:tracePt t="109006" x="2559050" y="6045200"/>
          <p14:tracePt t="109021" x="2540000" y="6045200"/>
          <p14:tracePt t="109038" x="2520950" y="6045200"/>
          <p14:tracePt t="109055" x="2514600" y="6038850"/>
          <p14:tracePt t="109072" x="2514600" y="6032500"/>
          <p14:tracePt t="109088" x="2501900" y="6013450"/>
          <p14:tracePt t="109105" x="2489200" y="5988050"/>
          <p14:tracePt t="109121" x="2476500" y="5949950"/>
          <p14:tracePt t="109139" x="2463800" y="5930900"/>
          <p14:tracePt t="109154" x="2463800" y="5918200"/>
          <p14:tracePt t="109171" x="2463800" y="5886450"/>
          <p14:tracePt t="109188" x="2463800" y="5861050"/>
          <p14:tracePt t="109205" x="2463800" y="5829300"/>
          <p14:tracePt t="109221" x="2463800" y="5810250"/>
          <p14:tracePt t="109238" x="2470150" y="5791200"/>
          <p14:tracePt t="109255" x="2495550" y="5772150"/>
          <p14:tracePt t="109272" x="2527300" y="5759450"/>
          <p14:tracePt t="109288" x="2565400" y="5746750"/>
          <p14:tracePt t="109290" x="2571750" y="5746750"/>
          <p14:tracePt t="109305" x="2584450" y="5746750"/>
          <p14:tracePt t="109322" x="2597150" y="5746750"/>
          <p14:tracePt t="109339" x="2622550" y="5746750"/>
          <p14:tracePt t="109355" x="2679700" y="5772150"/>
          <p14:tracePt t="109371" x="2736850" y="5803900"/>
          <p14:tracePt t="109388" x="2762250" y="5822950"/>
          <p14:tracePt t="109406" x="2774950" y="5835650"/>
          <p14:tracePt t="109421" x="2774950" y="5867400"/>
          <p14:tracePt t="109438" x="2774950" y="5899150"/>
          <p14:tracePt t="109455" x="2774950" y="5937250"/>
          <p14:tracePt t="109473" x="2774950" y="5975350"/>
          <p14:tracePt t="109488" x="2774950" y="5994400"/>
          <p14:tracePt t="109505" x="2755900" y="6013450"/>
          <p14:tracePt t="109522" x="2749550" y="6019800"/>
          <p14:tracePt t="109586" x="2743200" y="6019800"/>
          <p14:tracePt t="109593" x="2743200" y="6013450"/>
          <p14:tracePt t="109601" x="2755900" y="5988050"/>
          <p14:tracePt t="109609" x="2768600" y="5969000"/>
          <p14:tracePt t="109622" x="2794000" y="5937250"/>
          <p14:tracePt t="109638" x="2844800" y="5854700"/>
          <p14:tracePt t="109655" x="2901950" y="5772150"/>
          <p14:tracePt t="109672" x="2997200" y="5689600"/>
          <p14:tracePt t="109688" x="3162300" y="5600700"/>
          <p14:tracePt t="109690" x="3238500" y="5568950"/>
          <p14:tracePt t="109705" x="3378200" y="5486400"/>
          <p14:tracePt t="109722" x="3448050" y="5422900"/>
          <p14:tracePt t="109739" x="3479800" y="5384800"/>
          <p14:tracePt t="109755" x="3492500" y="5334000"/>
          <p14:tracePt t="109772" x="3498850" y="5302250"/>
          <p14:tracePt t="109789" x="3517900" y="5270500"/>
          <p14:tracePt t="109806" x="3524250" y="5251450"/>
          <p14:tracePt t="109930" x="3530600" y="5251450"/>
          <p14:tracePt t="109937" x="3549650" y="5251450"/>
          <p14:tracePt t="109946" x="3587750" y="5251450"/>
          <p14:tracePt t="109955" x="3625850" y="5251450"/>
          <p14:tracePt t="109972" x="3721100" y="5251450"/>
          <p14:tracePt t="109989" x="3790950" y="5251450"/>
          <p14:tracePt t="110006" x="3822700" y="5283200"/>
          <p14:tracePt t="110022" x="3829050" y="5321300"/>
          <p14:tracePt t="110039" x="3829050" y="5397500"/>
          <p14:tracePt t="110055" x="3829050" y="5505450"/>
          <p14:tracePt t="110073" x="3829050" y="5657850"/>
          <p14:tracePt t="110089" x="3829050" y="5842000"/>
          <p14:tracePt t="110106" x="3829050" y="6064250"/>
          <p14:tracePt t="110122" x="3835400" y="6146800"/>
          <p14:tracePt t="110140" x="3835400" y="6191250"/>
          <p14:tracePt t="110156" x="3835400" y="6197600"/>
          <p14:tracePt t="110172" x="3835400" y="6210300"/>
          <p14:tracePt t="110194" x="3829050" y="6216650"/>
          <p14:tracePt t="110209" x="3822700" y="6216650"/>
          <p14:tracePt t="110226" x="3816350" y="6216650"/>
          <p14:tracePt t="110314" x="3810000" y="6216650"/>
          <p14:tracePt t="110321" x="3803650" y="6216650"/>
          <p14:tracePt t="110337" x="3797300" y="6216650"/>
          <p14:tracePt t="110346" x="3790950" y="6216650"/>
          <p14:tracePt t="110356" x="3778250" y="6216650"/>
          <p14:tracePt t="110372" x="3752850" y="6216650"/>
          <p14:tracePt t="110390" x="3727450" y="6216650"/>
          <p14:tracePt t="110406" x="3721100" y="6216650"/>
          <p14:tracePt t="110422" x="3714750" y="6216650"/>
          <p14:tracePt t="110439" x="3695700" y="6191250"/>
          <p14:tracePt t="110457" x="3670300" y="6172200"/>
          <p14:tracePt t="110473" x="3632200" y="6146800"/>
          <p14:tracePt t="110474" x="3619500" y="6140450"/>
          <p14:tracePt t="110489" x="3594100" y="6127750"/>
          <p14:tracePt t="110506" x="3575050" y="6108700"/>
          <p14:tracePt t="110524" x="3568700" y="6096000"/>
          <p14:tracePt t="110539" x="3556000" y="6070600"/>
          <p14:tracePt t="110556" x="3549650" y="6051550"/>
          <p14:tracePt t="110573" x="3524250" y="6007100"/>
          <p14:tracePt t="110590" x="3511550" y="5981700"/>
          <p14:tracePt t="110606" x="3505200" y="5969000"/>
          <p14:tracePt t="110623" x="3505200" y="5949950"/>
          <p14:tracePt t="110639" x="3505200" y="5918200"/>
          <p14:tracePt t="110657" x="3505200" y="5867400"/>
          <p14:tracePt t="110673" x="3505200" y="5829300"/>
          <p14:tracePt t="110674" x="3505200" y="5803900"/>
          <p14:tracePt t="110689" x="3505200" y="5759450"/>
          <p14:tracePt t="110706" x="3530600" y="5702300"/>
          <p14:tracePt t="110724" x="3568700" y="5657850"/>
          <p14:tracePt t="110739" x="3644900" y="5626100"/>
          <p14:tracePt t="110756" x="3695700" y="5600700"/>
          <p14:tracePt t="110773" x="3721100" y="5594350"/>
          <p14:tracePt t="110790" x="3733800" y="5588000"/>
          <p14:tracePt t="110806" x="3765550" y="5588000"/>
          <p14:tracePt t="110823" x="3816350" y="5594350"/>
          <p14:tracePt t="110839" x="3905250" y="5632450"/>
          <p14:tracePt t="110857" x="3975100" y="5676900"/>
          <p14:tracePt t="110857" x="4006850" y="5708650"/>
          <p14:tracePt t="110873" x="4025900" y="5727700"/>
          <p14:tracePt t="110889" x="4044950" y="5772150"/>
          <p14:tracePt t="110906" x="4044950" y="5810250"/>
          <p14:tracePt t="110924" x="4044950" y="5880100"/>
          <p14:tracePt t="110939" x="4044950" y="5949950"/>
          <p14:tracePt t="110956" x="4044950" y="6038850"/>
          <p14:tracePt t="110973" x="4013200" y="6127750"/>
          <p14:tracePt t="110991" x="3981450" y="6203950"/>
          <p14:tracePt t="111007" x="3937000" y="6254750"/>
          <p14:tracePt t="111023" x="3911600" y="6286500"/>
          <p14:tracePt t="111040" x="3886200" y="6299200"/>
          <p14:tracePt t="111058" x="3854450" y="6318250"/>
          <p14:tracePt t="111074" x="3835400" y="6318250"/>
          <p14:tracePt t="111090" x="3822700" y="6324600"/>
          <p14:tracePt t="111330" x="3816350" y="6324600"/>
          <p14:tracePt t="111443" x="3822700" y="6324600"/>
          <p14:tracePt t="111449" x="3829050" y="6324600"/>
          <p14:tracePt t="111457" x="3841750" y="6318250"/>
          <p14:tracePt t="111474" x="3867150" y="6305550"/>
          <p14:tracePt t="111490" x="3937000" y="6286500"/>
          <p14:tracePt t="111507" x="4038600" y="6261100"/>
          <p14:tracePt t="111525" x="4191000" y="6216650"/>
          <p14:tracePt t="111540" x="4394200" y="6153150"/>
          <p14:tracePt t="111557" x="4622800" y="6083300"/>
          <p14:tracePt t="111573" x="4832350" y="5994400"/>
          <p14:tracePt t="111591" x="4959350" y="5937250"/>
          <p14:tracePt t="111607" x="5111750" y="5873750"/>
          <p14:tracePt t="111623" x="5257800" y="5829300"/>
          <p14:tracePt t="111640" x="5391150" y="5778500"/>
          <p14:tracePt t="111658" x="5530850" y="5721350"/>
          <p14:tracePt t="111674" x="5581650" y="5708650"/>
          <p14:tracePt t="111690" x="5607050" y="5702300"/>
          <p14:tracePt t="111707" x="5619750" y="5689600"/>
          <p14:tracePt t="111739" x="5632450" y="5683250"/>
          <p14:tracePt t="111746" x="5651500" y="5664200"/>
          <p14:tracePt t="111757" x="5670550" y="5657850"/>
          <p14:tracePt t="111774" x="5721350" y="5632450"/>
          <p14:tracePt t="111791" x="5784850" y="5600700"/>
          <p14:tracePt t="111807" x="5861050" y="5562600"/>
          <p14:tracePt t="111824" x="5937250" y="5530850"/>
          <p14:tracePt t="111840" x="6051550" y="5480050"/>
          <p14:tracePt t="111858" x="6413500" y="5314950"/>
          <p14:tracePt t="111874" x="6813550" y="5149850"/>
          <p14:tracePt t="111890" x="7156450" y="4978400"/>
          <p14:tracePt t="111907" x="7448550" y="4762500"/>
          <p14:tracePt t="111924" x="7645400" y="4533900"/>
          <p14:tracePt t="111940" x="7835900" y="4356100"/>
          <p14:tracePt t="111957" x="8051800" y="4203700"/>
          <p14:tracePt t="111974" x="8293100" y="4095750"/>
          <p14:tracePt t="111991" x="8515350" y="4044950"/>
          <p14:tracePt t="112007" x="8680450" y="4025900"/>
          <p14:tracePt t="112024" x="8794750" y="4013200"/>
          <p14:tracePt t="112040" x="8858250" y="3994150"/>
          <p14:tracePt t="112058" x="8896350" y="3981450"/>
          <p14:tracePt t="112186" x="8896350" y="3987800"/>
          <p14:tracePt t="112194" x="8896350" y="4000500"/>
          <p14:tracePt t="112202" x="8896350" y="4019550"/>
          <p14:tracePt t="112210" x="8896350" y="4038600"/>
          <p14:tracePt t="112224" x="8896350" y="4057650"/>
          <p14:tracePt t="112241" x="8877300" y="4121150"/>
          <p14:tracePt t="112258" x="8788400" y="4241800"/>
          <p14:tracePt t="112274" x="8699500" y="4324350"/>
          <p14:tracePt t="112291" x="8616950" y="4394200"/>
          <p14:tracePt t="112307" x="8566150" y="4438650"/>
          <p14:tracePt t="112325" x="8540750" y="4457700"/>
          <p14:tracePt t="112341" x="8528050" y="4464050"/>
          <p14:tracePt t="112357" x="8515350" y="4470400"/>
          <p14:tracePt t="112374" x="8483600" y="4476750"/>
          <p14:tracePt t="112392" x="8413750" y="4508500"/>
          <p14:tracePt t="112408" x="8337550" y="4527550"/>
          <p14:tracePt t="112410" x="8299450" y="4540250"/>
          <p14:tracePt t="112425" x="8261350" y="4546600"/>
          <p14:tracePt t="112442" x="8178800" y="4559300"/>
          <p14:tracePt t="112458" x="8147050" y="4572000"/>
          <p14:tracePt t="112474" x="8115300" y="4584700"/>
          <p14:tracePt t="112492" x="8077200" y="4591050"/>
          <p14:tracePt t="112508" x="8032750" y="4603750"/>
          <p14:tracePt t="112525" x="7988300" y="4603750"/>
          <p14:tracePt t="112541" x="7924800" y="4603750"/>
          <p14:tracePt t="112558" x="7848600" y="4610100"/>
          <p14:tracePt t="112575" x="7810500" y="4622800"/>
          <p14:tracePt t="112592" x="7785100" y="4635500"/>
          <p14:tracePt t="112608" x="7766050" y="4641850"/>
          <p14:tracePt t="112625" x="7747000" y="4654550"/>
          <p14:tracePt t="112642" x="7696200" y="4686300"/>
          <p14:tracePt t="112659" x="7658100" y="4711700"/>
          <p14:tracePt t="112674" x="7620000" y="4749800"/>
          <p14:tracePt t="112691" x="7600950" y="4768850"/>
          <p14:tracePt t="112708" x="7588250" y="4781550"/>
          <p14:tracePt t="112778" x="7581900" y="4781550"/>
          <p14:tracePt t="112786" x="7575550" y="4768850"/>
          <p14:tracePt t="112794" x="7562850" y="4749800"/>
          <p14:tracePt t="112808" x="7550150" y="4730750"/>
          <p14:tracePt t="112825" x="7543800" y="4699000"/>
          <p14:tracePt t="112826" x="7524750" y="4660900"/>
          <p14:tracePt t="112842" x="7505700" y="4603750"/>
          <p14:tracePt t="112859" x="7493000" y="4578350"/>
          <p14:tracePt t="112875" x="7493000" y="4572000"/>
          <p14:tracePt t="112891" x="7486650" y="4565650"/>
          <p14:tracePt t="112947" x="7480300" y="4565650"/>
          <p14:tracePt t="112954" x="7473950" y="4565650"/>
          <p14:tracePt t="112962" x="7461250" y="4565650"/>
          <p14:tracePt t="112975" x="7448550" y="4584700"/>
          <p14:tracePt t="112992" x="7442200" y="4597400"/>
          <p14:tracePt t="113008" x="7442200" y="4603750"/>
          <p14:tracePt t="113026" x="7442200" y="4610100"/>
          <p14:tracePt t="113114" x="7435850" y="4616450"/>
          <p14:tracePt t="113450" x="7454900" y="4616450"/>
          <p14:tracePt t="113458" x="7486650" y="4616450"/>
          <p14:tracePt t="113466" x="7524750" y="4616450"/>
          <p14:tracePt t="113476" x="7575550" y="4610100"/>
          <p14:tracePt t="113492" x="7632700" y="4597400"/>
          <p14:tracePt t="113508" x="7645400" y="4591050"/>
          <p14:tracePt t="113526" x="7651750" y="4591050"/>
          <p14:tracePt t="113542" x="7658100" y="4591050"/>
          <p14:tracePt t="113558" x="7696200" y="4584700"/>
          <p14:tracePt t="113575" x="7785100" y="4584700"/>
          <p14:tracePt t="113593" x="7874000" y="4584700"/>
          <p14:tracePt t="113609" x="7937500" y="4597400"/>
          <p14:tracePt t="113610" x="7950200" y="4597400"/>
          <p14:tracePt t="113626" x="7956550" y="4597400"/>
          <p14:tracePt t="113642" x="7962900" y="4597400"/>
          <p14:tracePt t="113659" x="7969250" y="4591050"/>
          <p14:tracePt t="113676" x="7969250" y="4584700"/>
          <p14:tracePt t="113692" x="7975600" y="4578350"/>
          <p14:tracePt t="113794" x="7975600" y="4565650"/>
          <p14:tracePt t="113802" x="7981950" y="4565650"/>
          <p14:tracePt t="113826" x="7988300" y="4559300"/>
          <p14:tracePt t="113898" x="7988300" y="4578350"/>
          <p14:tracePt t="113906" x="7969250" y="4597400"/>
          <p14:tracePt t="113914" x="7943850" y="4603750"/>
          <p14:tracePt t="113926" x="7924800" y="4610100"/>
          <p14:tracePt t="113942" x="7848600" y="4660900"/>
          <p14:tracePt t="113959" x="7766050" y="4711700"/>
          <p14:tracePt t="113977" x="7715250" y="4749800"/>
          <p14:tracePt t="113993" x="7664450" y="4794250"/>
          <p14:tracePt t="113994" x="7658100" y="4800600"/>
          <p14:tracePt t="114009" x="7632700" y="4813300"/>
          <p14:tracePt t="114026" x="7594600" y="4832350"/>
          <p14:tracePt t="114043" x="7569200" y="4845050"/>
          <p14:tracePt t="114059" x="7543800" y="4857750"/>
          <p14:tracePt t="114076" x="7531100" y="4876800"/>
          <p14:tracePt t="114093" x="7524750" y="4876800"/>
          <p14:tracePt t="114110" x="7518400" y="4883150"/>
          <p14:tracePt t="114126" x="7505700" y="4889500"/>
          <p14:tracePt t="114142" x="7486650" y="4889500"/>
          <p14:tracePt t="114159" x="7467600" y="4895850"/>
          <p14:tracePt t="114177" x="7461250" y="4902200"/>
          <p14:tracePt t="114193" x="7448550" y="4914900"/>
          <p14:tracePt t="114209" x="7448550" y="4921250"/>
          <p14:tracePt t="114402" x="7467600" y="4921250"/>
          <p14:tracePt t="114410" x="7518400" y="4921250"/>
          <p14:tracePt t="114418" x="7569200" y="4921250"/>
          <p14:tracePt t="114426" x="7607300" y="4921250"/>
          <p14:tracePt t="114443" x="7702550" y="4921250"/>
          <p14:tracePt t="114460" x="7778750" y="4921250"/>
          <p14:tracePt t="114477" x="7854950" y="4921250"/>
          <p14:tracePt t="114493" x="7912100" y="4927600"/>
          <p14:tracePt t="114509" x="7931150" y="4927600"/>
          <p14:tracePt t="114526" x="7943850" y="4927600"/>
          <p14:tracePt t="114544" x="7962900" y="4927600"/>
          <p14:tracePt t="114560" x="7988300" y="4927600"/>
          <p14:tracePt t="114576" x="8001000" y="4927600"/>
          <p14:tracePt t="114739" x="8001000" y="4933950"/>
          <p14:tracePt t="114746" x="8001000" y="4946650"/>
          <p14:tracePt t="114754" x="7975600" y="4965700"/>
          <p14:tracePt t="114762" x="7956550" y="4984750"/>
          <p14:tracePt t="114776" x="7924800" y="4997450"/>
          <p14:tracePt t="114793" x="7867650" y="5029200"/>
          <p14:tracePt t="114794" x="7835900" y="5041900"/>
          <p14:tracePt t="114810" x="7759700" y="5067300"/>
          <p14:tracePt t="114826" x="7715250" y="5086350"/>
          <p14:tracePt t="114843" x="7683500" y="5105400"/>
          <p14:tracePt t="114860" x="7651750" y="5124450"/>
          <p14:tracePt t="114878" x="7639050" y="5130800"/>
          <p14:tracePt t="114894" x="7626350" y="5137150"/>
          <p14:tracePt t="114910" x="7600950" y="5162550"/>
          <p14:tracePt t="114926" x="7588250" y="5168900"/>
          <p14:tracePt t="114944" x="7562850" y="5187950"/>
          <p14:tracePt t="114960" x="7543800" y="5194300"/>
          <p14:tracePt t="114977" x="7531100" y="5200650"/>
          <p14:tracePt t="114993" x="7524750" y="5207000"/>
          <p14:tracePt t="114995" x="7518400" y="5213350"/>
          <p14:tracePt t="115011" x="7505700" y="5226050"/>
          <p14:tracePt t="115027" x="7493000" y="5238750"/>
          <p14:tracePt t="115043" x="7486650" y="5257800"/>
          <p14:tracePt t="115060" x="7480300" y="5257800"/>
          <p14:tracePt t="115147" x="7493000" y="5257800"/>
          <p14:tracePt t="115154" x="7531100" y="5257800"/>
          <p14:tracePt t="115162" x="7581900" y="5257800"/>
          <p14:tracePt t="115177" x="7670800" y="5257800"/>
          <p14:tracePt t="115193" x="7829550" y="5257800"/>
          <p14:tracePt t="115194" x="7893050" y="5257800"/>
          <p14:tracePt t="115210" x="7956550" y="5257800"/>
          <p14:tracePt t="115227" x="7981950" y="5257800"/>
          <p14:tracePt t="115243" x="7988300" y="5251450"/>
          <p14:tracePt t="115299" x="7994650" y="5251450"/>
          <p14:tracePt t="115322" x="7994650" y="5264150"/>
          <p14:tracePt t="115330" x="7994650" y="5276850"/>
          <p14:tracePt t="115338" x="7988300" y="5289550"/>
          <p14:tracePt t="115346" x="7981950" y="5295900"/>
          <p14:tracePt t="115360" x="7981950" y="5302250"/>
          <p14:tracePt t="115378" x="7950200" y="5353050"/>
          <p14:tracePt t="115394" x="7931150" y="5372100"/>
          <p14:tracePt t="115410" x="7912100" y="5391150"/>
          <p14:tracePt t="115427" x="7886700" y="5403850"/>
          <p14:tracePt t="115445" x="7861300" y="5429250"/>
          <p14:tracePt t="115460" x="7835900" y="5435600"/>
          <p14:tracePt t="115477" x="7816850" y="5454650"/>
          <p14:tracePt t="115494" x="7791450" y="5473700"/>
          <p14:tracePt t="115511" x="7753350" y="5492750"/>
          <p14:tracePt t="115527" x="7721600" y="5505450"/>
          <p14:tracePt t="115544" x="7702550" y="5505450"/>
          <p14:tracePt t="115561" x="7677150" y="5524500"/>
          <p14:tracePt t="115578" x="7670800" y="5530850"/>
          <p14:tracePt t="115594" x="7664450" y="5537200"/>
          <p14:tracePt t="115611" x="7658100" y="5543550"/>
          <p14:tracePt t="115627" x="7651750" y="5549900"/>
          <p14:tracePt t="115650" x="7651750" y="5556250"/>
          <p14:tracePt t="115722" x="7645400" y="5556250"/>
          <p14:tracePt t="115730" x="7639050" y="5562600"/>
          <p14:tracePt t="115754" x="7658100" y="5562600"/>
          <p14:tracePt t="115762" x="7683500" y="5562600"/>
          <p14:tracePt t="115770" x="7702550" y="5562600"/>
          <p14:tracePt t="115778" x="7740650" y="5562600"/>
          <p14:tracePt t="115794" x="7810500" y="5543550"/>
          <p14:tracePt t="115811" x="7880350" y="5530850"/>
          <p14:tracePt t="115827" x="7905750" y="5524500"/>
          <p14:tracePt t="115883" x="7912100" y="5524500"/>
          <p14:tracePt t="115907" x="7912100" y="5530850"/>
          <p14:tracePt t="115914" x="7912100" y="5537200"/>
          <p14:tracePt t="115922" x="7912100" y="5543550"/>
          <p14:tracePt t="115930" x="7912100" y="5556250"/>
          <p14:tracePt t="115944" x="7899400" y="5568950"/>
          <p14:tracePt t="115962" x="7893050" y="5588000"/>
          <p14:tracePt t="115962" x="7880350" y="5607050"/>
          <p14:tracePt t="115978" x="7867650" y="5626100"/>
          <p14:tracePt t="115994" x="7861300" y="5645150"/>
          <p14:tracePt t="116011" x="7842250" y="5664200"/>
          <p14:tracePt t="116028" x="7829550" y="5676900"/>
          <p14:tracePt t="116044" x="7804150" y="5708650"/>
          <p14:tracePt t="116061" x="7759700" y="5734050"/>
          <p14:tracePt t="116078" x="7715250" y="5765800"/>
          <p14:tracePt t="116095" x="7664450" y="5797550"/>
          <p14:tracePt t="116111" x="7613650" y="5822950"/>
          <p14:tracePt t="116128" x="7581900" y="5848350"/>
          <p14:tracePt t="116144" x="7550150" y="5880100"/>
          <p14:tracePt t="116162" x="7493000" y="5924550"/>
          <p14:tracePt t="116178" x="7454900" y="5949950"/>
          <p14:tracePt t="116194" x="7429500" y="5969000"/>
          <p14:tracePt t="116211" x="7416800" y="5975350"/>
          <p14:tracePt t="116228" x="7416800" y="5981700"/>
          <p14:tracePt t="116244" x="7410450" y="5988050"/>
          <p14:tracePt t="116266" x="7404100" y="5988050"/>
          <p14:tracePt t="116291" x="7397750" y="5988050"/>
          <p14:tracePt t="116346" x="7404100" y="5988050"/>
          <p14:tracePt t="116354" x="7429500" y="5994400"/>
          <p14:tracePt t="116362" x="7480300" y="6000750"/>
          <p14:tracePt t="116378" x="7613650" y="6026150"/>
          <p14:tracePt t="116395" x="7740650" y="6026150"/>
          <p14:tracePt t="116411" x="7823200" y="6026150"/>
          <p14:tracePt t="116429" x="7880350" y="6019800"/>
          <p14:tracePt t="116445" x="7943850" y="6007100"/>
          <p14:tracePt t="116462" x="8001000" y="5988050"/>
          <p14:tracePt t="116478" x="8039100" y="5981700"/>
          <p14:tracePt t="116495" x="8058150" y="5981700"/>
          <p14:tracePt t="116511" x="8077200" y="5981700"/>
          <p14:tracePt t="116528" x="8089900" y="5981700"/>
          <p14:tracePt t="116579" x="8096250" y="5981700"/>
          <p14:tracePt t="116818" x="8102600" y="5975350"/>
          <p14:tracePt t="116826" x="8108950" y="5943600"/>
          <p14:tracePt t="116834" x="8121650" y="5899150"/>
          <p14:tracePt t="116845" x="8153400" y="5842000"/>
          <p14:tracePt t="116862" x="8223250" y="5676900"/>
          <p14:tracePt t="116878" x="8324850" y="5486400"/>
          <p14:tracePt t="116896" x="8451850" y="5289550"/>
          <p14:tracePt t="116912" x="8597900" y="5099050"/>
          <p14:tracePt t="116929" x="8724900" y="4946650"/>
          <p14:tracePt t="116945" x="8782050" y="4870450"/>
          <p14:tracePt t="116946" x="8807450" y="4838700"/>
          <p14:tracePt t="116963" x="8839200" y="4781550"/>
          <p14:tracePt t="116978" x="8858250" y="4743450"/>
          <p14:tracePt t="116995" x="8870950" y="4718050"/>
          <p14:tracePt t="117012" x="8883650" y="4692650"/>
          <p14:tracePt t="117029" x="8896350" y="4660900"/>
          <p14:tracePt t="117115" x="8896350" y="4654550"/>
          <p14:tracePt t="117122" x="8902700" y="4648200"/>
          <p14:tracePt t="117130" x="8909050" y="4635500"/>
          <p14:tracePt t="117145" x="8909050" y="4629150"/>
          <p14:tracePt t="117163" x="8915400" y="4610100"/>
          <p14:tracePt t="117275" x="8909050" y="4616450"/>
          <p14:tracePt t="117282" x="8896350" y="4629150"/>
          <p14:tracePt t="117290" x="8890000" y="4641850"/>
          <p14:tracePt t="117298" x="8870950" y="4654550"/>
          <p14:tracePt t="117312" x="8870950" y="4660900"/>
          <p14:tracePt t="117329" x="8864600" y="4667250"/>
          <p14:tracePt t="117714" x="8870950" y="4667250"/>
          <p14:tracePt t="117722" x="8870950" y="4660900"/>
          <p14:tracePt t="117738" x="8877300" y="4654550"/>
          <p14:tracePt t="117754" x="8883650" y="4648200"/>
          <p14:tracePt t="117770" x="8890000" y="4648200"/>
          <p14:tracePt t="117786" x="8890000" y="4641850"/>
          <p14:tracePt t="117802" x="8896350" y="4641850"/>
          <p14:tracePt t="117866" x="8902700" y="4635500"/>
          <p14:tracePt t="117882" x="8915400" y="4629150"/>
          <p14:tracePt t="117898" x="8921750" y="4629150"/>
          <p14:tracePt t="117906" x="8928100" y="4622800"/>
          <p14:tracePt t="117914" x="8934450" y="4622800"/>
          <p14:tracePt t="117929" x="8934450" y="4616450"/>
          <p14:tracePt t="117947" x="8947150" y="4616450"/>
          <p14:tracePt t="117963" x="8947150" y="4610100"/>
          <p14:tracePt t="117980" x="8966200" y="4610100"/>
          <p14:tracePt t="117996" x="8997950" y="4610100"/>
          <p14:tracePt t="118013" x="9048750" y="4610100"/>
          <p14:tracePt t="118029" x="9093200" y="4610100"/>
          <p14:tracePt t="118046" x="9144000" y="4610100"/>
          <p14:tracePt t="118063" x="9182100" y="4610100"/>
          <p14:tracePt t="118080" x="9220200" y="4610100"/>
          <p14:tracePt t="118096" x="9258300" y="4610100"/>
          <p14:tracePt t="118113" x="9283700" y="4597400"/>
          <p14:tracePt t="118130" x="9321800" y="4597400"/>
          <p14:tracePt t="118130" x="9347200" y="4597400"/>
          <p14:tracePt t="118148" x="9378950" y="4597400"/>
          <p14:tracePt t="118164" x="9398000" y="4597400"/>
          <p14:tracePt t="118186" x="9404350" y="4597400"/>
          <p14:tracePt t="118203" x="9417050" y="4597400"/>
          <p14:tracePt t="118214" x="9436100" y="4597400"/>
          <p14:tracePt t="118230" x="9518650" y="4597400"/>
          <p14:tracePt t="118246" x="9664700" y="4597400"/>
          <p14:tracePt t="118263" x="9804400" y="4597400"/>
          <p14:tracePt t="118280" x="9855200" y="4591050"/>
          <p14:tracePt t="118297" x="9861550" y="4584700"/>
          <p14:tracePt t="118370" x="9855200" y="4584700"/>
          <p14:tracePt t="118603" x="9874250" y="4591050"/>
          <p14:tracePt t="118610" x="9906000" y="4597400"/>
          <p14:tracePt t="118618" x="9944100" y="4597400"/>
          <p14:tracePt t="118630" x="9988550" y="4597400"/>
          <p14:tracePt t="118647" x="10077450" y="4597400"/>
          <p14:tracePt t="118663" x="10179050" y="4597400"/>
          <p14:tracePt t="118681" x="10210800" y="4597400"/>
          <p14:tracePt t="118731" x="10217150" y="4603750"/>
          <p14:tracePt t="118763" x="10223500" y="4603750"/>
          <p14:tracePt t="118770" x="10223500" y="4610100"/>
          <p14:tracePt t="119179" x="10236200" y="4610100"/>
          <p14:tracePt t="119186" x="10261600" y="4610100"/>
          <p14:tracePt t="119194" x="10299700" y="4610100"/>
          <p14:tracePt t="119202" x="10350500" y="4610100"/>
          <p14:tracePt t="119214" x="10420350" y="4610100"/>
          <p14:tracePt t="119231" x="10579100" y="4610100"/>
          <p14:tracePt t="119248" x="10693400" y="4610100"/>
          <p14:tracePt t="119264" x="10718800" y="4610100"/>
          <p14:tracePt t="119307" x="10725150" y="4610100"/>
          <p14:tracePt t="119314" x="10731500" y="4610100"/>
          <p14:tracePt t="119322" x="10737850" y="4610100"/>
          <p14:tracePt t="119331" x="10744200" y="4610100"/>
          <p14:tracePt t="119347" x="10788650" y="4616450"/>
          <p14:tracePt t="119364" x="10807700" y="4616450"/>
          <p14:tracePt t="119419" x="10814050" y="4616450"/>
          <p14:tracePt t="119427" x="10820400" y="4616450"/>
          <p14:tracePt t="119451" x="10833100" y="4616450"/>
          <p14:tracePt t="119458" x="10845800" y="4616450"/>
          <p14:tracePt t="119466" x="10852150" y="4616450"/>
          <p14:tracePt t="119481" x="10864850" y="4616450"/>
          <p14:tracePt t="119539" x="10871200" y="4616450"/>
          <p14:tracePt t="119556" x="10883900" y="4616450"/>
          <p14:tracePt t="119562" x="10915650" y="4616450"/>
          <p14:tracePt t="119571" x="10966450" y="4616450"/>
          <p14:tracePt t="119581" x="11029950" y="4616450"/>
          <p14:tracePt t="119598" x="11106150" y="4616450"/>
          <p14:tracePt t="119614" x="11112500" y="4616450"/>
          <p14:tracePt t="119642" x="11118850" y="4616450"/>
          <p14:tracePt t="119859" x="11118850" y="4610100"/>
          <p14:tracePt t="119866" x="11099800" y="4610100"/>
          <p14:tracePt t="119874" x="11074400" y="4610100"/>
          <p14:tracePt t="119883" x="11029950" y="4610100"/>
          <p14:tracePt t="119899" x="10896600" y="4610100"/>
          <p14:tracePt t="119915" x="10737850" y="4610100"/>
          <p14:tracePt t="119932" x="10610850" y="4616450"/>
          <p14:tracePt t="119948" x="10477500" y="4660900"/>
          <p14:tracePt t="119965" x="10375900" y="4718050"/>
          <p14:tracePt t="119981" x="10306050" y="4775200"/>
          <p14:tracePt t="119999" x="10255250" y="4838700"/>
          <p14:tracePt t="120015" x="10179050" y="4895850"/>
          <p14:tracePt t="120031" x="10102850" y="4965700"/>
          <p14:tracePt t="120048" x="10033000" y="5060950"/>
          <p14:tracePt t="120066" x="9956800" y="5168900"/>
          <p14:tracePt t="120082" x="9912350" y="5270500"/>
          <p14:tracePt t="120083" x="9886950" y="5321300"/>
          <p14:tracePt t="120098" x="9861550" y="5365750"/>
          <p14:tracePt t="120115" x="9798050" y="5473700"/>
          <p14:tracePt t="120132" x="9766300" y="5549900"/>
          <p14:tracePt t="120148" x="9728200" y="5619750"/>
          <p14:tracePt t="120165" x="9677400" y="5708650"/>
          <p14:tracePt t="120182" x="9652000" y="5778500"/>
          <p14:tracePt t="120199" x="9626600" y="5848350"/>
          <p14:tracePt t="120215" x="9613900" y="5899150"/>
          <p14:tracePt t="120232" x="9594850" y="5937250"/>
          <p14:tracePt t="120248" x="9569450" y="5981700"/>
          <p14:tracePt t="120266" x="9550400" y="6013450"/>
          <p14:tracePt t="120282" x="9518650" y="6045200"/>
          <p14:tracePt t="120298" x="9499600" y="6070600"/>
          <p14:tracePt t="120299" x="9486900" y="6076950"/>
          <p14:tracePt t="120315" x="9474200" y="6096000"/>
          <p14:tracePt t="120332" x="9461500" y="6108700"/>
          <p14:tracePt t="120348" x="9448800" y="6115050"/>
          <p14:tracePt t="120365" x="9442450" y="6121400"/>
          <p14:tracePt t="120382" x="9429750" y="6134100"/>
          <p14:tracePt t="120399" x="9398000" y="6134100"/>
          <p14:tracePt t="120415" x="9366250" y="6134100"/>
          <p14:tracePt t="120432" x="9315450" y="6134100"/>
          <p14:tracePt t="120449" x="9271000" y="6127750"/>
          <p14:tracePt t="120466" x="9213850" y="6089650"/>
          <p14:tracePt t="120482" x="9207500" y="6083300"/>
          <p14:tracePt t="120499" x="9175750" y="6051550"/>
          <p14:tracePt t="120515" x="9137650" y="6000750"/>
          <p14:tracePt t="120532" x="9099550" y="5937250"/>
          <p14:tracePt t="120548" x="9042400" y="5867400"/>
          <p14:tracePt t="120565" x="9023350" y="5842000"/>
          <p14:tracePt t="120582" x="9010650" y="5803900"/>
          <p14:tracePt t="120599" x="9004300" y="5746750"/>
          <p14:tracePt t="120616" x="8991600" y="5676900"/>
          <p14:tracePt t="120633" x="8972550" y="5575300"/>
          <p14:tracePt t="120649" x="8947150" y="5473700"/>
          <p14:tracePt t="120666" x="8896350" y="5359400"/>
          <p14:tracePt t="120683" x="8883650" y="5308600"/>
          <p14:tracePt t="120699" x="8883650" y="5270500"/>
          <p14:tracePt t="120715" x="8883650" y="5213350"/>
          <p14:tracePt t="120733" x="8883650" y="5137150"/>
          <p14:tracePt t="120749" x="8883650" y="5060950"/>
          <p14:tracePt t="120765" x="8883650" y="4984750"/>
          <p14:tracePt t="120783" x="8883650" y="4921250"/>
          <p14:tracePt t="120800" x="8883650" y="4870450"/>
          <p14:tracePt t="120815" x="8896350" y="4813300"/>
          <p14:tracePt t="120832" x="8915400" y="4762500"/>
          <p14:tracePt t="120849" x="8934450" y="4699000"/>
          <p14:tracePt t="120867" x="8966200" y="4641850"/>
          <p14:tracePt t="120883" x="8985250" y="4616450"/>
          <p14:tracePt t="120899" x="9010650" y="4591050"/>
          <p14:tracePt t="120916" x="9036050" y="4572000"/>
          <p14:tracePt t="120933" x="9061450" y="4546600"/>
          <p14:tracePt t="120949" x="9086850" y="4508500"/>
          <p14:tracePt t="120966" x="9118600" y="4476750"/>
          <p14:tracePt t="120982" x="9163050" y="4451350"/>
          <p14:tracePt t="121000" x="9220200" y="4432300"/>
          <p14:tracePt t="121016" x="9321800" y="4425950"/>
          <p14:tracePt t="121032" x="9404350" y="4406900"/>
          <p14:tracePt t="121049" x="9480550" y="4394200"/>
          <p14:tracePt t="121067" x="9544050" y="4375150"/>
          <p14:tracePt t="121082" x="9620250" y="4375150"/>
          <p14:tracePt t="121099" x="9747250" y="4375150"/>
          <p14:tracePt t="121116" x="9956800" y="4375150"/>
          <p14:tracePt t="121134" x="10236200" y="4375150"/>
          <p14:tracePt t="121149" x="10464800" y="4375150"/>
          <p14:tracePt t="121166" x="10610850" y="4375150"/>
          <p14:tracePt t="121183" x="10718800" y="4375150"/>
          <p14:tracePt t="121200" x="10801350" y="4375150"/>
          <p14:tracePt t="121216" x="10858500" y="4375150"/>
          <p14:tracePt t="121233" x="10915650" y="4400550"/>
          <p14:tracePt t="121249" x="10979150" y="4438650"/>
          <p14:tracePt t="121266" x="11042650" y="4483100"/>
          <p14:tracePt t="121283" x="11055350" y="4514850"/>
          <p14:tracePt t="121299" x="11080750" y="4565650"/>
          <p14:tracePt t="121316" x="11106150" y="4654550"/>
          <p14:tracePt t="121333" x="11163300" y="4762500"/>
          <p14:tracePt t="121349" x="11195050" y="4876800"/>
          <p14:tracePt t="121366" x="11220450" y="4972050"/>
          <p14:tracePt t="121383" x="11233150" y="5073650"/>
          <p14:tracePt t="121401" x="11233150" y="5156200"/>
          <p14:tracePt t="121416" x="11226800" y="5232400"/>
          <p14:tracePt t="121433" x="11207750" y="5308600"/>
          <p14:tracePt t="121450" x="11188700" y="5391150"/>
          <p14:tracePt t="121467" x="11150600" y="5530850"/>
          <p14:tracePt t="121483" x="11112500" y="5638800"/>
          <p14:tracePt t="121500" x="11074400" y="5721350"/>
          <p14:tracePt t="121516" x="11049000" y="5778500"/>
          <p14:tracePt t="121534" x="11023600" y="5835650"/>
          <p14:tracePt t="121549" x="10985500" y="5892800"/>
          <p14:tracePt t="121566" x="10934700" y="5969000"/>
          <p14:tracePt t="121583" x="10883900" y="6032500"/>
          <p14:tracePt t="121600" x="10839450" y="6083300"/>
          <p14:tracePt t="121616" x="10795000" y="6108700"/>
          <p14:tracePt t="121633" x="10744200" y="6140450"/>
          <p14:tracePt t="121650" x="10674350" y="6178550"/>
          <p14:tracePt t="121651" x="10648950" y="6184900"/>
          <p14:tracePt t="121667" x="10579100" y="6216650"/>
          <p14:tracePt t="121684" x="10515600" y="6216650"/>
          <p14:tracePt t="121699" x="10452100" y="6229350"/>
          <p14:tracePt t="121717" x="10375900" y="6229350"/>
          <p14:tracePt t="121735" x="10287000" y="6229350"/>
          <p14:tracePt t="121750" x="10198100" y="6229350"/>
          <p14:tracePt t="121766" x="10102850" y="6229350"/>
          <p14:tracePt t="121783" x="9982200" y="6197600"/>
          <p14:tracePt t="121800" x="9874250" y="6172200"/>
          <p14:tracePt t="121817" x="9772650" y="6134100"/>
          <p14:tracePt t="121833" x="9683750" y="6096000"/>
          <p14:tracePt t="121850" x="9613900" y="6057900"/>
          <p14:tracePt t="121867" x="9505950" y="5981700"/>
          <p14:tracePt t="121883" x="9404350" y="5911850"/>
          <p14:tracePt t="121900" x="9315450" y="5848350"/>
          <p14:tracePt t="121916" x="9232900" y="5784850"/>
          <p14:tracePt t="121934" x="9188450" y="5746750"/>
          <p14:tracePt t="121950" x="9163050" y="5708650"/>
          <p14:tracePt t="121967" x="9144000" y="5664200"/>
          <p14:tracePt t="121983" x="9099550" y="5568950"/>
          <p14:tracePt t="122001" x="9029700" y="5429250"/>
          <p14:tracePt t="122016" x="8953500" y="5308600"/>
          <p14:tracePt t="122033" x="8921750" y="5245100"/>
          <p14:tracePt t="122050" x="8902700" y="5175250"/>
          <p14:tracePt t="122051" x="8896350" y="5124450"/>
          <p14:tracePt t="122067" x="8896350" y="5048250"/>
          <p14:tracePt t="122083" x="8896350" y="4946650"/>
          <p14:tracePt t="122100" x="8909050" y="4838700"/>
          <p14:tracePt t="122117" x="8934450" y="4692650"/>
          <p14:tracePt t="122134" x="8972550" y="4591050"/>
          <p14:tracePt t="122150" x="9029700" y="4489450"/>
          <p14:tracePt t="122167" x="9124950" y="4400550"/>
          <p14:tracePt t="122183" x="9277350" y="4343400"/>
          <p14:tracePt t="122202" x="9442450" y="4305300"/>
          <p14:tracePt t="122217" x="9550400" y="4292600"/>
          <p14:tracePt t="122234" x="9613900" y="4279900"/>
          <p14:tracePt t="122250" x="9658350" y="4279900"/>
          <p14:tracePt t="122268" x="9772650" y="4324350"/>
          <p14:tracePt t="122284" x="9925050" y="4400550"/>
          <p14:tracePt t="122300" x="10102850" y="4470400"/>
          <p14:tracePt t="122317" x="10299700" y="4540250"/>
          <p14:tracePt t="122335" x="10394950" y="4584700"/>
          <p14:tracePt t="122351" x="10407650" y="4591050"/>
          <p14:tracePt t="122579" x="10407650" y="4597400"/>
          <p14:tracePt t="122611" x="10401300" y="4597400"/>
          <p14:tracePt t="122635" x="10394950" y="4597400"/>
          <p14:tracePt t="122787" x="10388600" y="4597400"/>
          <p14:tracePt t="122796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79836" y="851763"/>
            <a:ext cx="9731317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</a:rPr>
              <a:t>5. </a:t>
            </a:r>
            <a:r>
              <a:rPr lang="ko-KR" altLang="en-US" sz="2400">
                <a:latin typeface="Arial" panose="020B0604020202020204" pitchFamily="34" charset="0"/>
              </a:rPr>
              <a:t>작성된 프로그램 코드를 읽을 수 있는 능력을 키운다</a:t>
            </a:r>
            <a:r>
              <a:rPr lang="en-US" altLang="ko-KR"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</a:rPr>
              <a:t>다른 사람이 작성한 프로그램을 이해하여 본인의 작업에 도움을 받을 수 있다</a:t>
            </a:r>
            <a:r>
              <a:rPr lang="en-US" altLang="ko-KR" sz="2400">
                <a:latin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</a:rPr>
              <a:t>소프트웨어의 동작 원리를 파악하여 개선할 점을 제시할 수 있다</a:t>
            </a:r>
            <a:r>
              <a:rPr lang="en-US" altLang="ko-KR" sz="240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00"/>
    </mc:Choice>
    <mc:Fallback xmlns="">
      <p:transition spd="slow" advTm="1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35092" y="331613"/>
            <a:ext cx="170591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not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사용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13381" y="1678907"/>
            <a:ext cx="3328308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a=8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(a&gt;5):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print("&lt;=5")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print("&gt;5")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616034" y="2001678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03743" y="5567685"/>
            <a:ext cx="173693" cy="1846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938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98" x="2641600" y="1905000"/>
          <p14:tracePt t="8658" x="2635250" y="1905000"/>
          <p14:tracePt t="8674" x="2635250" y="1911350"/>
          <p14:tracePt t="8698" x="2635250" y="1924050"/>
          <p14:tracePt t="8706" x="2635250" y="1930400"/>
          <p14:tracePt t="8714" x="2635250" y="1936750"/>
          <p14:tracePt t="8734" x="2616200" y="1943100"/>
          <p14:tracePt t="8765" x="2546350" y="1943100"/>
          <p14:tracePt t="8770" x="2520950" y="1943100"/>
          <p14:tracePt t="8800" x="2508250" y="1943100"/>
          <p14:tracePt t="8826" x="2501900" y="1943100"/>
          <p14:tracePt t="8842" x="2489200" y="1943100"/>
          <p14:tracePt t="8868" x="2463800" y="1930400"/>
          <p14:tracePt t="8899" x="2457450" y="1924050"/>
          <p14:tracePt t="8906" x="2451100" y="1911350"/>
          <p14:tracePt t="8946" x="2451100" y="1898650"/>
          <p14:tracePt t="8968" x="2451100" y="1892300"/>
          <p14:tracePt t="8999" x="2451100" y="1835150"/>
          <p14:tracePt t="9002" x="2451100" y="1822450"/>
          <p14:tracePt t="9032" x="2457450" y="1771650"/>
          <p14:tracePt t="9035" x="2476500" y="1752600"/>
          <p14:tracePt t="9065" x="2559050" y="1714500"/>
          <p14:tracePt t="9068" x="2590800" y="1714500"/>
          <p14:tracePt t="9098" x="2667000" y="1689100"/>
          <p14:tracePt t="9101" x="2679700" y="1689100"/>
          <p14:tracePt t="9131" x="2705100" y="1689100"/>
          <p14:tracePt t="9146" x="2711450" y="1689100"/>
          <p14:tracePt t="9168" x="2717800" y="1689100"/>
          <p14:tracePt t="9198" x="2736850" y="1689100"/>
          <p14:tracePt t="9210" x="2743200" y="1689100"/>
          <p14:tracePt t="9235" x="2755900" y="1689100"/>
          <p14:tracePt t="9265" x="2787650" y="1708150"/>
          <p14:tracePt t="9268" x="2800350" y="1714500"/>
          <p14:tracePt t="9298" x="2832100" y="1752600"/>
          <p14:tracePt t="9298" x="2838450" y="1758950"/>
          <p14:tracePt t="9314" x="2844800" y="1765300"/>
          <p14:tracePt t="9335" x="2851150" y="1771650"/>
          <p14:tracePt t="9365" x="2857500" y="1803400"/>
          <p14:tracePt t="9370" x="2857500" y="1809750"/>
          <p14:tracePt t="9400" x="2857500" y="1847850"/>
          <p14:tracePt t="9402" x="2857500" y="1866900"/>
          <p14:tracePt t="9432" x="2851150" y="1898650"/>
          <p14:tracePt t="9442" x="2851150" y="1911350"/>
          <p14:tracePt t="9618" x="2851150" y="1917700"/>
          <p14:tracePt t="9626" x="2844800" y="1917700"/>
          <p14:tracePt t="9635" x="2844800" y="1936750"/>
          <p14:tracePt t="9665" x="2825750" y="2025650"/>
          <p14:tracePt t="9668" x="2819400" y="2051050"/>
          <p14:tracePt t="9698" x="2794000" y="2120900"/>
          <p14:tracePt t="9698" x="2794000" y="2133600"/>
          <p14:tracePt t="9706" x="2781300" y="2171700"/>
          <p14:tracePt t="9735" x="2743200" y="2216150"/>
          <p14:tracePt t="9765" x="2724150" y="2228850"/>
          <p14:tracePt t="9770" x="2717800" y="2228850"/>
          <p14:tracePt t="9800" x="2698750" y="2228850"/>
          <p14:tracePt t="9802" x="2686050" y="2228850"/>
          <p14:tracePt t="9832" x="2660650" y="2235200"/>
          <p14:tracePt t="9842" x="2647950" y="2235200"/>
          <p14:tracePt t="9869" x="2641600" y="2241550"/>
          <p14:tracePt t="10010" x="2628900" y="2247900"/>
          <p14:tracePt t="10018" x="2628900" y="2254250"/>
          <p14:tracePt t="10036" x="2616200" y="2254250"/>
          <p14:tracePt t="10066" x="2597150" y="2273300"/>
          <p14:tracePt t="10074" x="2584450" y="2273300"/>
          <p14:tracePt t="10102" x="2559050" y="2286000"/>
          <p14:tracePt t="10132" x="2501900" y="2286000"/>
          <p14:tracePt t="10138" x="2489200" y="2286000"/>
          <p14:tracePt t="10168" x="2470150" y="2286000"/>
          <p14:tracePt t="10170" x="2463800" y="2286000"/>
          <p14:tracePt t="10200" x="2444750" y="2273300"/>
          <p14:tracePt t="10202" x="2444750" y="2254250"/>
          <p14:tracePt t="10232" x="2438400" y="2203450"/>
          <p14:tracePt t="10236" x="2425700" y="2184400"/>
          <p14:tracePt t="10266" x="2508250" y="2152650"/>
          <p14:tracePt t="10266" x="2571750" y="2152650"/>
          <p14:tracePt t="10274" x="2654300" y="2152650"/>
          <p14:tracePt t="10302" x="2832100" y="2171700"/>
          <p14:tracePt t="10332" x="2965450" y="2254250"/>
          <p14:tracePt t="10338" x="2971800" y="2273300"/>
          <p14:tracePt t="10368" x="2984500" y="2292350"/>
          <p14:tracePt t="10466" x="2984500" y="2286000"/>
          <p14:tracePt t="10514" x="2990850" y="2279650"/>
          <p14:tracePt t="10738" x="2997200" y="2279650"/>
          <p14:tracePt t="10770" x="3009900" y="2273300"/>
          <p14:tracePt t="10778" x="3028950" y="2273300"/>
          <p14:tracePt t="10803" x="3155950" y="2266950"/>
          <p14:tracePt t="10833" x="3365500" y="2266950"/>
          <p14:tracePt t="10836" x="3416300" y="2266950"/>
          <p14:tracePt t="10866" x="3454400" y="2266950"/>
          <p14:tracePt t="11315" x="3460750" y="2266950"/>
          <p14:tracePt t="11331" x="3460750" y="2260600"/>
          <p14:tracePt t="11355" x="3467100" y="2254250"/>
          <p14:tracePt t="11563" x="3473450" y="2254250"/>
          <p14:tracePt t="11579" x="3479800" y="2254250"/>
          <p14:tracePt t="11739" x="3492500" y="2254250"/>
          <p14:tracePt t="11755" x="3498850" y="2254250"/>
          <p14:tracePt t="11771" x="3511550" y="2254250"/>
          <p14:tracePt t="11835" x="3524250" y="2254250"/>
          <p14:tracePt t="11843" x="3543300" y="2254250"/>
          <p14:tracePt t="11851" x="3562350" y="2254250"/>
          <p14:tracePt t="11871" x="3644900" y="2254250"/>
          <p14:tracePt t="11901" x="3752850" y="2254250"/>
          <p14:tracePt t="11907" x="3759200" y="2254250"/>
          <p14:tracePt t="12099" x="3771900" y="2254250"/>
          <p14:tracePt t="12107" x="3778250" y="2254250"/>
          <p14:tracePt t="12115" x="3784600" y="2247900"/>
          <p14:tracePt t="12138" x="3790950" y="2241550"/>
          <p14:tracePt t="12167" x="3797300" y="2241550"/>
          <p14:tracePt t="12355" x="3790950" y="2241550"/>
          <p14:tracePt t="12363" x="3784600" y="2241550"/>
          <p14:tracePt t="12371" x="3778250" y="2241550"/>
          <p14:tracePt t="12401" x="3752850" y="2241550"/>
          <p14:tracePt t="12405" x="3746500" y="2235200"/>
          <p14:tracePt t="12499" x="3733800" y="2235200"/>
          <p14:tracePt t="12507" x="3714750" y="2228850"/>
          <p14:tracePt t="12515" x="3676650" y="2216150"/>
          <p14:tracePt t="12538" x="3638550" y="2209800"/>
          <p14:tracePt t="12568" x="3606800" y="2203450"/>
          <p14:tracePt t="12627" x="3600450" y="2197100"/>
          <p14:tracePt t="12651" x="3587750" y="2184400"/>
          <p14:tracePt t="12659" x="3587750" y="2171700"/>
          <p14:tracePt t="12675" x="3581400" y="2152650"/>
          <p14:tracePt t="12704" x="3581400" y="2108200"/>
          <p14:tracePt t="12707" x="3581400" y="2101850"/>
          <p14:tracePt t="12736" x="3625850" y="2044700"/>
          <p14:tracePt t="12739" x="3683000" y="2032000"/>
          <p14:tracePt t="12768" x="3765550" y="2012950"/>
          <p14:tracePt t="12835" x="3771900" y="2012950"/>
          <p14:tracePt t="13003" x="3784600" y="2012950"/>
          <p14:tracePt t="13027" x="3790950" y="2012950"/>
          <p14:tracePt t="13035" x="3797300" y="2012950"/>
          <p14:tracePt t="13051" x="3803650" y="2025650"/>
          <p14:tracePt t="13072" x="3810000" y="2051050"/>
          <p14:tracePt t="13101" x="3810000" y="2101850"/>
          <p14:tracePt t="13107" x="3810000" y="2114550"/>
          <p14:tracePt t="13136" x="3810000" y="2146300"/>
          <p14:tracePt t="13147" x="3810000" y="2159000"/>
          <p14:tracePt t="13172" x="3784600" y="2203450"/>
          <p14:tracePt t="13202" x="3752850" y="2247900"/>
          <p14:tracePt t="13203" x="3740150" y="2273300"/>
          <p14:tracePt t="13211" x="3727450" y="2279650"/>
          <p14:tracePt t="13239" x="3695700" y="2324100"/>
          <p14:tracePt t="13268" x="3663950" y="2381250"/>
          <p14:tracePt t="13275" x="3657600" y="2400300"/>
          <p14:tracePt t="13304" x="3625850" y="2463800"/>
          <p14:tracePt t="13307" x="3619500" y="2482850"/>
          <p14:tracePt t="13336" x="3613150" y="2508250"/>
          <p14:tracePt t="13339" x="3613150" y="2514600"/>
          <p14:tracePt t="13371" x="3606800" y="2520950"/>
          <p14:tracePt t="13387" x="3600450" y="2527300"/>
          <p14:tracePt t="13406" x="3587750" y="2546350"/>
          <p14:tracePt t="13435" x="3562350" y="2597150"/>
          <p14:tracePt t="13443" x="3562350" y="2603500"/>
          <p14:tracePt t="13472" x="3562350" y="2609850"/>
          <p14:tracePt t="13683" x="3556000" y="2609850"/>
          <p14:tracePt t="13731" x="3549650" y="2609850"/>
          <p14:tracePt t="13747" x="3543300" y="2603500"/>
          <p14:tracePt t="13755" x="3524250" y="2584450"/>
          <p14:tracePt t="13773" x="3505200" y="2508250"/>
          <p14:tracePt t="13803" x="3473450" y="2355850"/>
          <p14:tracePt t="13806" x="3473450" y="2324100"/>
          <p14:tracePt t="13836" x="3473450" y="2273300"/>
          <p14:tracePt t="14187" x="3473450" y="2266950"/>
          <p14:tracePt t="14211" x="3479800" y="2266950"/>
          <p14:tracePt t="14275" x="3479800" y="2273300"/>
          <p14:tracePt t="14283" x="3486150" y="2273300"/>
          <p14:tracePt t="14307" x="3492500" y="2286000"/>
          <p14:tracePt t="14443" x="3492500" y="2292350"/>
          <p14:tracePt t="14451" x="3473450" y="2292350"/>
          <p14:tracePt t="14473" x="3429000" y="2292350"/>
          <p14:tracePt t="14504" x="3295650" y="2292350"/>
          <p14:tracePt t="14507" x="3251200" y="2292350"/>
          <p14:tracePt t="14537" x="3162300" y="2292350"/>
          <p14:tracePt t="14540" x="3149600" y="2292350"/>
          <p14:tracePt t="14570" x="3130550" y="2292350"/>
          <p14:tracePt t="14573" x="3117850" y="2286000"/>
          <p14:tracePt t="14604" x="3098800" y="2286000"/>
          <p14:tracePt t="14611" x="3086100" y="2286000"/>
          <p14:tracePt t="14640" x="3067050" y="2273300"/>
          <p14:tracePt t="14671" x="3041650" y="2241550"/>
          <p14:tracePt t="14675" x="3041650" y="2228850"/>
          <p14:tracePt t="14705" x="3009900" y="2171700"/>
          <p14:tracePt t="14707" x="3003550" y="2146300"/>
          <p14:tracePt t="14737" x="2990850" y="2114550"/>
          <p14:tracePt t="14740" x="2990850" y="2108200"/>
          <p14:tracePt t="14770" x="2990850" y="2076450"/>
          <p14:tracePt t="14774" x="2997200" y="2057400"/>
          <p14:tracePt t="14804" x="3086100" y="1968500"/>
          <p14:tracePt t="14811" x="3117850" y="1949450"/>
          <p14:tracePt t="14840" x="3263900" y="1873250"/>
          <p14:tracePt t="14871" x="3486150" y="1835150"/>
          <p14:tracePt t="14875" x="3536950" y="1835150"/>
          <p14:tracePt t="14905" x="3670300" y="1835150"/>
          <p14:tracePt t="14907" x="3702050" y="1835150"/>
          <p14:tracePt t="14937" x="3733800" y="1835150"/>
          <p14:tracePt t="14940" x="3740150" y="1835150"/>
          <p14:tracePt t="14971" x="3771900" y="1854200"/>
          <p14:tracePt t="14974" x="3784600" y="1873250"/>
          <p14:tracePt t="15004" x="3854450" y="1917700"/>
          <p14:tracePt t="15011" x="3867150" y="1936750"/>
          <p14:tracePt t="15040" x="3879850" y="1962150"/>
          <p14:tracePt t="15071" x="3898900" y="2025650"/>
          <p14:tracePt t="15075" x="3898900" y="2038350"/>
          <p14:tracePt t="15105" x="3898900" y="2101850"/>
          <p14:tracePt t="15107" x="3898900" y="2108200"/>
          <p14:tracePt t="15137" x="3898900" y="2127250"/>
          <p14:tracePt t="15141" x="3898900" y="2133600"/>
          <p14:tracePt t="15171" x="3867150" y="2159000"/>
          <p14:tracePt t="15174" x="3841750" y="2171700"/>
          <p14:tracePt t="15204" x="3771900" y="2209800"/>
          <p14:tracePt t="15211" x="3765550" y="2216150"/>
          <p14:tracePt t="15241" x="3733800" y="2241550"/>
          <p14:tracePt t="15271" x="3721100" y="2247900"/>
          <p14:tracePt t="15291" x="3714750" y="2254250"/>
          <p14:tracePt t="15307" x="3714750" y="2286000"/>
          <p14:tracePt t="15338" x="3708400" y="2343150"/>
          <p14:tracePt t="15341" x="3708400" y="2368550"/>
          <p14:tracePt t="15371" x="3708400" y="2425700"/>
          <p14:tracePt t="15371" x="3708400" y="2444750"/>
          <p14:tracePt t="15379" x="3708400" y="2457450"/>
          <p14:tracePt t="15407" x="3708400" y="2482850"/>
          <p14:tracePt t="15438" x="3714750" y="2533650"/>
          <p14:tracePt t="15451" x="3714750" y="2540000"/>
          <p14:tracePt t="15587" x="3714750" y="2546350"/>
          <p14:tracePt t="15603" x="3721100" y="2546350"/>
          <p14:tracePt t="15611" x="3746500" y="2546350"/>
          <p14:tracePt t="15641" x="3949700" y="2546350"/>
          <p14:tracePt t="15643" x="4038600" y="2546350"/>
          <p14:tracePt t="15673" x="4203700" y="2546350"/>
          <p14:tracePt t="16027" x="4197350" y="2546350"/>
          <p14:tracePt t="16035" x="4178300" y="2559050"/>
          <p14:tracePt t="16043" x="4152900" y="2571750"/>
          <p14:tracePt t="16073" x="4133850" y="2578100"/>
          <p14:tracePt t="16075" x="4127500" y="2578100"/>
          <p14:tracePt t="16105" x="4108450" y="2584450"/>
          <p14:tracePt t="16108" x="4102100" y="2590800"/>
          <p14:tracePt t="16138" x="4057650" y="2597150"/>
          <p14:tracePt t="16187" x="4044950" y="2597150"/>
          <p14:tracePt t="16291" x="4038600" y="2597150"/>
          <p14:tracePt t="16435" x="4038600" y="2590800"/>
          <p14:tracePt t="16443" x="4038600" y="2584450"/>
          <p14:tracePt t="16451" x="4038600" y="2571750"/>
          <p14:tracePt t="16475" x="4044950" y="2546350"/>
          <p14:tracePt t="16505" x="4127500" y="2533650"/>
          <p14:tracePt t="16509" x="4152900" y="2533650"/>
          <p14:tracePt t="16539" x="4159250" y="2533650"/>
          <p14:tracePt t="16835" x="4152900" y="2533650"/>
          <p14:tracePt t="16843" x="4146550" y="2533650"/>
          <p14:tracePt t="16851" x="4133850" y="2533650"/>
          <p14:tracePt t="16876" x="4114800" y="2527300"/>
          <p14:tracePt t="16963" x="4108450" y="2527300"/>
          <p14:tracePt t="16971" x="4095750" y="2527300"/>
          <p14:tracePt t="16979" x="4083050" y="2520950"/>
          <p14:tracePt t="17009" x="4070350" y="2520950"/>
          <p14:tracePt t="17707" x="4076700" y="2520950"/>
          <p14:tracePt t="17715" x="4102100" y="2520950"/>
          <p14:tracePt t="17723" x="4121150" y="2520950"/>
          <p14:tracePt t="17743" x="4133850" y="2520950"/>
          <p14:tracePt t="17773" x="4140200" y="2520950"/>
          <p14:tracePt t="17875" x="4146550" y="2514600"/>
          <p14:tracePt t="17883" x="4152900" y="2508250"/>
          <p14:tracePt t="17910" x="4184650" y="2489200"/>
          <p14:tracePt t="18315" x="4171950" y="2489200"/>
          <p14:tracePt t="18323" x="4152900" y="2489200"/>
          <p14:tracePt t="18344" x="4064000" y="2489200"/>
          <p14:tracePt t="18374" x="3848100" y="2520950"/>
          <p14:tracePt t="18380" x="3803650" y="2540000"/>
          <p14:tracePt t="18409" x="3714750" y="2565400"/>
          <p14:tracePt t="18411" x="3695700" y="2571750"/>
          <p14:tracePt t="18441" x="3600450" y="2590800"/>
          <p14:tracePt t="18444" x="3556000" y="2597150"/>
          <p14:tracePt t="18474" x="3378200" y="2647950"/>
          <p14:tracePt t="18477" x="3327400" y="2660650"/>
          <p14:tracePt t="18507" x="3200400" y="2711450"/>
          <p14:tracePt t="18507" x="3175000" y="2724150"/>
          <p14:tracePt t="18515" x="3155950" y="2730500"/>
          <p14:tracePt t="18544" x="3117850" y="2749550"/>
          <p14:tracePt t="18574" x="3105150" y="2749550"/>
          <p14:tracePt t="18604" x="3098800" y="2749550"/>
          <p14:tracePt t="18620" x="3092450" y="2762250"/>
          <p14:tracePt t="18644" x="3079750" y="2762250"/>
          <p14:tracePt t="18674" x="3067050" y="2768600"/>
          <p14:tracePt t="18677" x="3060700" y="2768600"/>
          <p14:tracePt t="18707" x="3048000" y="2781300"/>
          <p14:tracePt t="18716" x="3041650" y="2781300"/>
          <p14:tracePt t="18780" x="3028950" y="2781300"/>
          <p14:tracePt t="18788" x="3022600" y="2787650"/>
          <p14:tracePt t="18811" x="2997200" y="2794000"/>
          <p14:tracePt t="18841" x="2921000" y="2813050"/>
          <p14:tracePt t="18844" x="2908300" y="2813050"/>
          <p14:tracePt t="18874" x="2851150" y="2813050"/>
          <p14:tracePt t="18878" x="2825750" y="2813050"/>
          <p14:tracePt t="18907" x="2724150" y="2813050"/>
          <p14:tracePt t="18907" x="2686050" y="2800350"/>
          <p14:tracePt t="18916" x="2673350" y="2794000"/>
          <p14:tracePt t="18944" x="2667000" y="2794000"/>
          <p14:tracePt t="18974" x="2647950" y="2755900"/>
          <p14:tracePt t="18980" x="2647950" y="2736850"/>
          <p14:tracePt t="19009" x="2654300" y="2711450"/>
          <p14:tracePt t="19012" x="2686050" y="2711450"/>
          <p14:tracePt t="19041" x="2844800" y="2717800"/>
          <p14:tracePt t="19044" x="2882900" y="2736850"/>
          <p14:tracePt t="19074" x="2959100" y="2813050"/>
          <p14:tracePt t="19078" x="2971800" y="2832100"/>
          <p14:tracePt t="19107" x="2984500" y="2921000"/>
          <p14:tracePt t="19108" x="2984500" y="2933700"/>
          <p14:tracePt t="19116" x="2997200" y="2952750"/>
          <p14:tracePt t="19145" x="2997200" y="2971800"/>
          <p14:tracePt t="19174" x="3003550" y="2971800"/>
          <p14:tracePt t="19180" x="3009900" y="2984500"/>
          <p14:tracePt t="19209" x="3105150" y="2997200"/>
          <p14:tracePt t="19212" x="3175000" y="3009900"/>
          <p14:tracePt t="19241" x="3390900" y="3009900"/>
          <p14:tracePt t="19245" x="3467100" y="3022600"/>
          <p14:tracePt t="19274" x="3575050" y="3022600"/>
          <p14:tracePt t="19278" x="3581400" y="3022600"/>
          <p14:tracePt t="19308" x="3613150" y="3035300"/>
          <p14:tracePt t="19316" x="3619500" y="3035300"/>
          <p14:tracePt t="19345" x="3632200" y="3035300"/>
          <p14:tracePt t="19388" x="3644900" y="3035300"/>
          <p14:tracePt t="19396" x="3676650" y="3035300"/>
          <p14:tracePt t="19411" x="3733800" y="3035300"/>
          <p14:tracePt t="19441" x="4076700" y="3035300"/>
          <p14:tracePt t="19445" x="4102100" y="3035300"/>
          <p14:tracePt t="19474" x="4114800" y="3035300"/>
          <p14:tracePt t="19540" x="4121150" y="3035300"/>
          <p14:tracePt t="19948" x="4127500" y="3041650"/>
          <p14:tracePt t="19964" x="4127500" y="3048000"/>
          <p14:tracePt t="19979" x="4121150" y="3054350"/>
          <p14:tracePt t="20008" x="4076700" y="3073400"/>
          <p14:tracePt t="20012" x="4070350" y="3073400"/>
          <p14:tracePt t="20042" x="4051300" y="3086100"/>
          <p14:tracePt t="20052" x="4044950" y="3086100"/>
          <p14:tracePt t="20079" x="4013200" y="3086100"/>
          <p14:tracePt t="20108" x="3994150" y="3086100"/>
          <p14:tracePt t="20140" x="3987800" y="3086100"/>
          <p14:tracePt t="20156" x="3975100" y="3086100"/>
          <p14:tracePt t="20179" x="3962400" y="3086100"/>
          <p14:tracePt t="20209" x="3943350" y="3086100"/>
          <p14:tracePt t="20284" x="3937000" y="3086100"/>
          <p14:tracePt t="20292" x="3924300" y="3086100"/>
          <p14:tracePt t="20312" x="3911600" y="3067050"/>
          <p14:tracePt t="20342" x="3898900" y="3022600"/>
          <p14:tracePt t="20348" x="3886200" y="3009900"/>
          <p14:tracePt t="20377" x="3879850" y="2971800"/>
          <p14:tracePt t="20380" x="3879850" y="2946400"/>
          <p14:tracePt t="20409" x="3879850" y="2908300"/>
          <p14:tracePt t="20412" x="3879850" y="2901950"/>
          <p14:tracePt t="20442" x="3879850" y="2876550"/>
          <p14:tracePt t="20446" x="3886200" y="2870200"/>
          <p14:tracePt t="20476" x="3930650" y="2844800"/>
          <p14:tracePt t="20484" x="3943350" y="2838450"/>
          <p14:tracePt t="20513" x="3956050" y="2838450"/>
          <p14:tracePt t="20564" x="3962400" y="2838450"/>
          <p14:tracePt t="20572" x="3975100" y="2838450"/>
          <p14:tracePt t="20580" x="3994150" y="2838450"/>
          <p14:tracePt t="20610" x="4038600" y="2870200"/>
          <p14:tracePt t="20613" x="4044950" y="2876550"/>
          <p14:tracePt t="20643" x="4057650" y="2889250"/>
          <p14:tracePt t="20646" x="4057650" y="2901950"/>
          <p14:tracePt t="20675" x="4064000" y="2921000"/>
          <p14:tracePt t="20679" x="4064000" y="2927350"/>
          <p14:tracePt t="20709" x="4064000" y="2965450"/>
          <p14:tracePt t="20716" x="4064000" y="2971800"/>
          <p14:tracePt t="20746" x="4064000" y="2990850"/>
          <p14:tracePt t="20748" x="4064000" y="2997200"/>
          <p14:tracePt t="20777" x="4057650" y="3009900"/>
          <p14:tracePt t="20780" x="4051300" y="3022600"/>
          <p14:tracePt t="20809" x="4044950" y="3035300"/>
          <p14:tracePt t="20813" x="4044950" y="3041650"/>
          <p14:tracePt t="20843" x="4038600" y="3041650"/>
          <p14:tracePt t="22004" x="4032250" y="3041650"/>
          <p14:tracePt t="22020" x="4025900" y="3041650"/>
          <p14:tracePt t="22028" x="4000500" y="3035300"/>
          <p14:tracePt t="22047" x="3949700" y="3016250"/>
          <p14:tracePt t="22078" x="3784600" y="2959100"/>
          <p14:tracePt t="22084" x="3733800" y="2946400"/>
          <p14:tracePt t="22114" x="3619500" y="2895600"/>
          <p14:tracePt t="22116" x="3594100" y="2889250"/>
          <p14:tracePt t="22146" x="3524250" y="2857500"/>
          <p14:tracePt t="22148" x="3492500" y="2838450"/>
          <p14:tracePt t="22178" x="3397250" y="2781300"/>
          <p14:tracePt t="22181" x="3384550" y="2774950"/>
          <p14:tracePt t="22211" x="3352800" y="2755900"/>
          <p14:tracePt t="22220" x="3340100" y="2743200"/>
          <p14:tracePt t="22248" x="3289300" y="2705100"/>
          <p14:tracePt t="22278" x="3187700" y="2609850"/>
          <p14:tracePt t="22284" x="3149600" y="2584450"/>
          <p14:tracePt t="22314" x="3073400" y="2533650"/>
          <p14:tracePt t="22316" x="3054350" y="2514600"/>
          <p14:tracePt t="22346" x="3022600" y="2476500"/>
          <p14:tracePt t="22348" x="3009900" y="2451100"/>
          <p14:tracePt t="22378" x="2971800" y="2387600"/>
          <p14:tracePt t="22381" x="2952750" y="2355850"/>
          <p14:tracePt t="22411" x="2889250" y="2260600"/>
          <p14:tracePt t="22414" x="2876550" y="2235200"/>
          <p14:tracePt t="22445" x="2838450" y="2171700"/>
          <p14:tracePt t="22452" x="2838450" y="2165350"/>
          <p14:tracePt t="22481" x="2832100" y="2139950"/>
          <p14:tracePt t="22512" x="2813050" y="2095500"/>
          <p14:tracePt t="22516" x="2813050" y="2082800"/>
          <p14:tracePt t="22546" x="2806700" y="2063750"/>
          <p14:tracePt t="22572" x="2806700" y="2057400"/>
          <p14:tracePt t="22581" x="2806700" y="2044700"/>
          <p14:tracePt t="22611" x="2800350" y="2012950"/>
          <p14:tracePt t="22615" x="2787650" y="1993900"/>
          <p14:tracePt t="22645" x="2787650" y="1968500"/>
          <p14:tracePt t="23204" x="2800350" y="1968500"/>
          <p14:tracePt t="23212" x="2838450" y="1974850"/>
          <p14:tracePt t="23220" x="2921000" y="1981200"/>
          <p14:tracePt t="23249" x="3232150" y="2019300"/>
          <p14:tracePt t="23279" x="3409950" y="2057400"/>
          <p14:tracePt t="23348" x="3416300" y="2057400"/>
          <p14:tracePt t="23356" x="3422650" y="2057400"/>
          <p14:tracePt t="23382" x="3435350" y="2070100"/>
          <p14:tracePt t="23412" x="3460750" y="2101850"/>
          <p14:tracePt t="23415" x="3479800" y="2114550"/>
          <p14:tracePt t="23445" x="3524250" y="2159000"/>
          <p14:tracePt t="23452" x="3524250" y="2165350"/>
          <p14:tracePt t="23482" x="3562350" y="2209800"/>
          <p14:tracePt t="23484" x="3575050" y="2228850"/>
          <p14:tracePt t="23514" x="3625850" y="2273300"/>
          <p14:tracePt t="23516" x="3625850" y="2279650"/>
          <p14:tracePt t="23546" x="3632200" y="2286000"/>
          <p14:tracePt t="24116" x="3625850" y="2286000"/>
          <p14:tracePt t="24124" x="3619500" y="2286000"/>
          <p14:tracePt t="24149" x="3600450" y="2266950"/>
          <p14:tracePt t="24180" x="3594100" y="2247900"/>
          <p14:tracePt t="24180" x="3587750" y="2241550"/>
          <p14:tracePt t="24188" x="3581400" y="2228850"/>
          <p14:tracePt t="24216" x="3562350" y="2184400"/>
          <p14:tracePt t="24246" x="3556000" y="2127250"/>
          <p14:tracePt t="24252" x="3556000" y="2114550"/>
          <p14:tracePt t="24282" x="3556000" y="2082800"/>
          <p14:tracePt t="24284" x="3562350" y="2070100"/>
          <p14:tracePt t="24314" x="3581400" y="2032000"/>
          <p14:tracePt t="24316" x="3587750" y="2032000"/>
          <p14:tracePt t="24346" x="3619500" y="2019300"/>
          <p14:tracePt t="24350" x="3644900" y="2012950"/>
          <p14:tracePt t="24380" x="3708400" y="2012950"/>
          <p14:tracePt t="24380" x="3727450" y="2012950"/>
          <p14:tracePt t="24436" x="3740150" y="2012950"/>
          <p14:tracePt t="24444" x="3746500" y="2012950"/>
          <p14:tracePt t="24452" x="3771900" y="2012950"/>
          <p14:tracePt t="24482" x="3803650" y="2063750"/>
          <p14:tracePt t="24484" x="3810000" y="2082800"/>
          <p14:tracePt t="24514" x="3829050" y="2114550"/>
          <p14:tracePt t="24524" x="3829050" y="2127250"/>
          <p14:tracePt t="24550" x="3829050" y="2152650"/>
          <p14:tracePt t="24580" x="3829050" y="2197100"/>
          <p14:tracePt t="24588" x="3829050" y="2209800"/>
          <p14:tracePt t="24617" x="3803650" y="2222500"/>
          <p14:tracePt t="24647" x="3714750" y="2247900"/>
          <p14:tracePt t="24652" x="3702050" y="2247900"/>
          <p14:tracePt t="24682" x="3683000" y="2254250"/>
          <p14:tracePt t="24748" x="3663950" y="2254250"/>
          <p14:tracePt t="24756" x="3657600" y="2254250"/>
          <p14:tracePt t="24783" x="3600450" y="2266950"/>
          <p14:tracePt t="24814" x="3536950" y="2292350"/>
          <p14:tracePt t="25052" x="3530600" y="2292350"/>
          <p14:tracePt t="25268" x="3556000" y="2286000"/>
          <p14:tracePt t="25276" x="3581400" y="2286000"/>
          <p14:tracePt t="25284" x="3600450" y="2279650"/>
          <p14:tracePt t="25314" x="3657600" y="2273300"/>
          <p14:tracePt t="25317" x="3670300" y="2266950"/>
          <p14:tracePt t="25347" x="3683000" y="2266950"/>
          <p14:tracePt t="25372" x="3695700" y="2266950"/>
          <p14:tracePt t="25384" x="3695700" y="2260600"/>
          <p14:tracePt t="25414" x="3721100" y="2247900"/>
          <p14:tracePt t="25420" x="3733800" y="2241550"/>
          <p14:tracePt t="25450" x="3759200" y="2241550"/>
          <p14:tracePt t="25452" x="3765550" y="2241550"/>
          <p14:tracePt t="25482" x="3771900" y="2235200"/>
          <p14:tracePt t="25500" x="3790950" y="2235200"/>
          <p14:tracePt t="25517" x="3860800" y="2235200"/>
          <p14:tracePt t="25547" x="3892550" y="2235200"/>
          <p14:tracePt t="26037" x="3886200" y="2235200"/>
          <p14:tracePt t="26093" x="3879850" y="2235200"/>
          <p14:tracePt t="26101" x="3873500" y="2235200"/>
          <p14:tracePt t="26118" x="3854450" y="2235200"/>
          <p14:tracePt t="26148" x="3829050" y="2235200"/>
          <p14:tracePt t="26151" x="3822700" y="2235200"/>
          <p14:tracePt t="26213" x="3816350" y="2235200"/>
          <p14:tracePt t="26221" x="3803650" y="2235200"/>
          <p14:tracePt t="26229" x="3797300" y="2235200"/>
          <p14:tracePt t="26252" x="3778250" y="2235200"/>
          <p14:tracePt t="26281" x="3765550" y="2235200"/>
          <p14:tracePt t="26333" x="3752850" y="2235200"/>
          <p14:tracePt t="26341" x="3727450" y="2235200"/>
          <p14:tracePt t="26352" x="3702050" y="2235200"/>
          <p14:tracePt t="26381" x="3657600" y="2235200"/>
          <p14:tracePt t="26461" x="3651250" y="2235200"/>
          <p14:tracePt t="26509" x="3644900" y="2235200"/>
          <p14:tracePt t="26557" x="3638550" y="2235200"/>
          <p14:tracePt t="26565" x="3632200" y="2235200"/>
          <p14:tracePt t="26585" x="3625850" y="2235200"/>
          <p14:tracePt t="26615" x="3619500" y="2235200"/>
          <p14:tracePt t="26629" x="3613150" y="2228850"/>
          <p14:tracePt t="26652" x="3606800" y="2228850"/>
          <p14:tracePt t="26682" x="3600450" y="2203450"/>
          <p14:tracePt t="26693" x="3600450" y="2197100"/>
          <p14:tracePt t="26719" x="3600450" y="2184400"/>
          <p14:tracePt t="26749" x="3600450" y="2171700"/>
          <p14:tracePt t="26757" x="3600450" y="2165350"/>
          <p14:tracePt t="26785" x="3600450" y="2127250"/>
          <p14:tracePt t="26815" x="3600450" y="2082800"/>
          <p14:tracePt t="26821" x="3600450" y="2076450"/>
          <p14:tracePt t="26850" x="3600450" y="2063750"/>
          <p14:tracePt t="26853" x="3600450" y="2057400"/>
          <p14:tracePt t="26883" x="3600450" y="2044700"/>
          <p14:tracePt t="26893" x="3600450" y="2038350"/>
          <p14:tracePt t="26919" x="3606800" y="2019300"/>
          <p14:tracePt t="26949" x="3625850" y="2006600"/>
          <p14:tracePt t="26957" x="3632200" y="2000250"/>
          <p14:tracePt t="26986" x="3663950" y="1993900"/>
          <p14:tracePt t="27015" x="3702050" y="1981200"/>
          <p14:tracePt t="27021" x="3714750" y="1981200"/>
          <p14:tracePt t="27050" x="3746500" y="1981200"/>
          <p14:tracePt t="27053" x="3765550" y="1981200"/>
          <p14:tracePt t="27082" x="3822700" y="1981200"/>
          <p14:tracePt t="27093" x="3829050" y="1981200"/>
          <p14:tracePt t="27165" x="3835400" y="1981200"/>
          <p14:tracePt t="27173" x="3841750" y="1981200"/>
          <p14:tracePt t="27197" x="3848100" y="1981200"/>
          <p14:tracePt t="27219" x="3860800" y="1981200"/>
          <p14:tracePt t="27249" x="3886200" y="2025650"/>
          <p14:tracePt t="27253" x="3892550" y="2038350"/>
          <p14:tracePt t="27282" x="3917950" y="2076450"/>
          <p14:tracePt t="27286" x="3917950" y="2089150"/>
          <p14:tracePt t="27315" x="3924300" y="2114550"/>
          <p14:tracePt t="27397" x="3924300" y="2120900"/>
          <p14:tracePt t="27405" x="3924300" y="2127250"/>
          <p14:tracePt t="27421" x="3924300" y="2133600"/>
          <p14:tracePt t="27450" x="3924300" y="2139950"/>
          <p14:tracePt t="27453" x="3924300" y="2146300"/>
          <p14:tracePt t="27483" x="3924300" y="2159000"/>
          <p14:tracePt t="27493" x="3924300" y="2165350"/>
          <p14:tracePt t="27519" x="3917950" y="2178050"/>
          <p14:tracePt t="27549" x="3911600" y="2184400"/>
          <p14:tracePt t="27557" x="3911600" y="2190750"/>
          <p14:tracePt t="27586" x="3905250" y="2203450"/>
          <p14:tracePt t="27616" x="3898900" y="2222500"/>
          <p14:tracePt t="27621" x="3898900" y="2228850"/>
          <p14:tracePt t="27701" x="3892550" y="2235200"/>
          <p14:tracePt t="27725" x="3892550" y="2241550"/>
          <p14:tracePt t="27781" x="3892550" y="2247900"/>
          <p14:tracePt t="27789" x="3886200" y="2254250"/>
          <p14:tracePt t="27797" x="3879850" y="2260600"/>
          <p14:tracePt t="27820" x="3867150" y="2273300"/>
          <p14:tracePt t="27850" x="3848100" y="2279650"/>
          <p14:tracePt t="27869" x="3841750" y="2279650"/>
          <p14:tracePt t="27886" x="3835400" y="2292350"/>
          <p14:tracePt t="27916" x="3784600" y="2292350"/>
          <p14:tracePt t="27917" x="3765550" y="2292350"/>
          <p14:tracePt t="27925" x="3759200" y="2298700"/>
          <p14:tracePt t="27953" x="3733800" y="2298700"/>
          <p14:tracePt t="27997" x="3727450" y="2298700"/>
          <p14:tracePt t="28005" x="3721100" y="2298700"/>
          <p14:tracePt t="28020" x="3708400" y="2298700"/>
          <p14:tracePt t="28049" x="3632200" y="2298700"/>
          <p14:tracePt t="28053" x="3606800" y="2298700"/>
          <p14:tracePt t="28084" x="3575050" y="2298700"/>
          <p14:tracePt t="28125" x="3568700" y="2298700"/>
          <p14:tracePt t="28133" x="3562350" y="2298700"/>
          <p14:tracePt t="28157" x="3556000" y="2298700"/>
          <p14:tracePt t="28187" x="3543300" y="2292350"/>
          <p14:tracePt t="28189" x="3536950" y="2292350"/>
          <p14:tracePt t="28218" x="3530600" y="2286000"/>
          <p14:tracePt t="28221" x="3530600" y="2279650"/>
          <p14:tracePt t="28250" x="3517900" y="2247900"/>
          <p14:tracePt t="28253" x="3511550" y="2228850"/>
          <p14:tracePt t="28284" x="3511550" y="2178050"/>
          <p14:tracePt t="28287" x="3505200" y="2152650"/>
          <p14:tracePt t="28317" x="3505200" y="2120900"/>
          <p14:tracePt t="28317" x="3505200" y="2108200"/>
          <p14:tracePt t="28325" x="3505200" y="2095500"/>
          <p14:tracePt t="28354" x="3517900" y="2063750"/>
          <p14:tracePt t="28384" x="3549650" y="2025650"/>
          <p14:tracePt t="28389" x="3562350" y="2006600"/>
          <p14:tracePt t="28419" x="3600450" y="1987550"/>
          <p14:tracePt t="28421" x="3613150" y="1987550"/>
          <p14:tracePt t="28451" x="3676650" y="1968500"/>
          <p14:tracePt t="28454" x="3689350" y="1968500"/>
          <p14:tracePt t="28484" x="3727450" y="1968500"/>
          <p14:tracePt t="28487" x="3733800" y="1968500"/>
          <p14:tracePt t="28517" x="3746500" y="1968500"/>
          <p14:tracePt t="28525" x="3752850" y="1968500"/>
          <p14:tracePt t="28554" x="3771900" y="1987550"/>
          <p14:tracePt t="28584" x="3803650" y="2038350"/>
          <p14:tracePt t="28589" x="3816350" y="2051050"/>
          <p14:tracePt t="28619" x="3829050" y="2089150"/>
          <p14:tracePt t="28621" x="3835400" y="2095500"/>
          <p14:tracePt t="28661" x="3841750" y="2095500"/>
          <p14:tracePt t="28685" x="3841750" y="2101850"/>
          <p14:tracePt t="28693" x="3841750" y="2108200"/>
          <p14:tracePt t="28721" x="3841750" y="2133600"/>
          <p14:tracePt t="28751" x="3841750" y="2165350"/>
          <p14:tracePt t="28757" x="3841750" y="2171700"/>
          <p14:tracePt t="28787" x="3841750" y="2184400"/>
          <p14:tracePt t="28789" x="3841750" y="2190750"/>
          <p14:tracePt t="28819" x="3841750" y="2203450"/>
          <p14:tracePt t="29053" x="3835400" y="2209800"/>
          <p14:tracePt t="29061" x="3829050" y="2216150"/>
          <p14:tracePt t="29088" x="3752850" y="2222500"/>
          <p14:tracePt t="29118" x="3575050" y="2247900"/>
          <p14:tracePt t="29125" x="3549650" y="2247900"/>
          <p14:tracePt t="29154" x="3486150" y="2247900"/>
          <p14:tracePt t="29185" x="3454400" y="2260600"/>
          <p14:tracePt t="29189" x="3448050" y="2260600"/>
          <p14:tracePt t="29219" x="3397250" y="2260600"/>
          <p14:tracePt t="29221" x="3371850" y="2260600"/>
          <p14:tracePt t="29251" x="3346450" y="2266950"/>
          <p14:tracePt t="29254" x="3340100" y="2266950"/>
          <p14:tracePt t="29285" x="3321050" y="2266950"/>
          <p14:tracePt t="29288" x="3308350" y="2266950"/>
          <p14:tracePt t="29429" x="3295650" y="2266950"/>
          <p14:tracePt t="29445" x="3289300" y="2266950"/>
          <p14:tracePt t="29469" x="3276600" y="2266950"/>
          <p14:tracePt t="29488" x="3276600" y="2273300"/>
          <p14:tracePt t="29518" x="3244850" y="2279650"/>
          <p14:tracePt t="29525" x="3225800" y="2279650"/>
          <p14:tracePt t="29555" x="3194050" y="2286000"/>
          <p14:tracePt t="29557" x="3181350" y="2286000"/>
          <p14:tracePt t="29587" x="3149600" y="2292350"/>
          <p14:tracePt t="29589" x="3130550" y="2292350"/>
          <p14:tracePt t="29619" x="3067050" y="2292350"/>
          <p14:tracePt t="29621" x="3041650" y="2292350"/>
          <p14:tracePt t="29652" x="3009900" y="2292350"/>
          <p14:tracePt t="29701" x="2997200" y="2292350"/>
          <p14:tracePt t="29709" x="2978150" y="2279650"/>
          <p14:tracePt t="29722" x="2965450" y="2279650"/>
          <p14:tracePt t="29752" x="2914650" y="2254250"/>
          <p14:tracePt t="29765" x="2908300" y="2247900"/>
          <p14:tracePt t="29788" x="2895600" y="2235200"/>
          <p14:tracePt t="29819" x="2889250" y="2209800"/>
          <p14:tracePt t="29822" x="2882900" y="2203450"/>
          <p14:tracePt t="29852" x="2876550" y="2190750"/>
          <p14:tracePt t="29869" x="2876550" y="2184400"/>
          <p14:tracePt t="29888" x="2876550" y="2171700"/>
          <p14:tracePt t="29919" x="2876550" y="2127250"/>
          <p14:tracePt t="29925" x="2876550" y="2114550"/>
          <p14:tracePt t="29955" x="2882900" y="2070100"/>
          <p14:tracePt t="29957" x="2882900" y="2063750"/>
          <p14:tracePt t="29987" x="2908300" y="2025650"/>
          <p14:tracePt t="29989" x="2927350" y="2012950"/>
          <p14:tracePt t="30019" x="2971800" y="1981200"/>
          <p14:tracePt t="30022" x="2990850" y="1968500"/>
          <p14:tracePt t="30052" x="3016250" y="1962150"/>
          <p14:tracePt t="30061" x="3028950" y="1955800"/>
          <p14:tracePt t="30089" x="3117850" y="1955800"/>
          <p14:tracePt t="30119" x="3333750" y="1955800"/>
          <p14:tracePt t="30125" x="3359150" y="1955800"/>
          <p14:tracePt t="30155" x="3371850" y="1955800"/>
          <p14:tracePt t="30181" x="3378200" y="1955800"/>
          <p14:tracePt t="30205" x="3384550" y="1955800"/>
          <p14:tracePt t="30222" x="3397250" y="1955800"/>
          <p14:tracePt t="30253" x="3409950" y="1981200"/>
          <p14:tracePt t="30255" x="3416300" y="1993900"/>
          <p14:tracePt t="30286" x="3441700" y="2063750"/>
          <p14:tracePt t="30293" x="3448050" y="2082800"/>
          <p14:tracePt t="30322" x="3460750" y="2127250"/>
          <p14:tracePt t="30353" x="3467100" y="2139950"/>
          <p14:tracePt t="30365" x="3467100" y="2146300"/>
          <p14:tracePt t="30389" x="3467100" y="2152650"/>
          <p14:tracePt t="30419" x="3467100" y="2178050"/>
          <p14:tracePt t="30422" x="3467100" y="2184400"/>
          <p14:tracePt t="30452" x="3441700" y="2228850"/>
          <p14:tracePt t="30456" x="3441700" y="2235200"/>
          <p14:tracePt t="30486" x="3429000" y="2247900"/>
          <p14:tracePt t="30493" x="3422650" y="2254250"/>
          <p14:tracePt t="30522" x="3416300" y="2266950"/>
          <p14:tracePt t="30553" x="3397250" y="2279650"/>
          <p14:tracePt t="30581" x="3384550" y="2286000"/>
          <p14:tracePt t="30597" x="3378200" y="2286000"/>
          <p14:tracePt t="30622" x="3371850" y="2286000"/>
          <p14:tracePt t="31101" x="3365500" y="2286000"/>
          <p14:tracePt t="31109" x="3346450" y="2286000"/>
          <p14:tracePt t="31123" x="3327400" y="2286000"/>
          <p14:tracePt t="31153" x="3149600" y="2286000"/>
          <p14:tracePt t="31157" x="3111500" y="2286000"/>
          <p14:tracePt t="31187" x="3054350" y="2286000"/>
          <p14:tracePt t="31245" x="3048000" y="2286000"/>
          <p14:tracePt t="31253" x="3016250" y="2279650"/>
          <p14:tracePt t="31261" x="2997200" y="2266950"/>
          <p14:tracePt t="31290" x="2933700" y="2247900"/>
          <p14:tracePt t="31320" x="2927350" y="2235200"/>
          <p14:tracePt t="31325" x="2921000" y="2235200"/>
          <p14:tracePt t="31355" x="2914650" y="2216150"/>
          <p14:tracePt t="31357" x="2908300" y="2209800"/>
          <p14:tracePt t="31387" x="2895600" y="2178050"/>
          <p14:tracePt t="31390" x="2889250" y="2165350"/>
          <p14:tracePt t="31420" x="2889250" y="2146300"/>
          <p14:tracePt t="31423" x="2889250" y="2139950"/>
          <p14:tracePt t="31453" x="2889250" y="2114550"/>
          <p14:tracePt t="31453" x="2889250" y="2108200"/>
          <p14:tracePt t="31461" x="2889250" y="2095500"/>
          <p14:tracePt t="31490" x="2889250" y="2070100"/>
          <p14:tracePt t="31520" x="2889250" y="2025650"/>
          <p14:tracePt t="31525" x="2889250" y="2012950"/>
          <p14:tracePt t="31555" x="2895600" y="1987550"/>
          <p14:tracePt t="31557" x="2901950" y="1974850"/>
          <p14:tracePt t="31587" x="2914650" y="1962150"/>
          <p14:tracePt t="31590" x="2914650" y="1955800"/>
          <p14:tracePt t="31620" x="2940050" y="1943100"/>
          <p14:tracePt t="31623" x="2965450" y="1943100"/>
          <p14:tracePt t="31653" x="3028950" y="1936750"/>
          <p14:tracePt t="31653" x="3048000" y="1930400"/>
          <p14:tracePt t="31661" x="3067050" y="1924050"/>
          <p14:tracePt t="31690" x="3143250" y="1924050"/>
          <p14:tracePt t="31720" x="3251200" y="1924050"/>
          <p14:tracePt t="31725" x="3302000" y="1924050"/>
          <p14:tracePt t="31755" x="3454400" y="1930400"/>
          <p14:tracePt t="31757" x="3505200" y="1936750"/>
          <p14:tracePt t="31787" x="3556000" y="1949450"/>
          <p14:tracePt t="31805" x="3562350" y="1949450"/>
          <p14:tracePt t="31824" x="3581400" y="1949450"/>
          <p14:tracePt t="31854" x="3727450" y="1968500"/>
          <p14:tracePt t="31861" x="3790950" y="1981200"/>
          <p14:tracePt t="31890" x="3917950" y="1987550"/>
          <p14:tracePt t="31920" x="3930650" y="1987550"/>
          <p14:tracePt t="31965" x="3943350" y="1993900"/>
          <p14:tracePt t="31973" x="4000500" y="2000250"/>
          <p14:tracePt t="31991" x="4108450" y="2019300"/>
          <p14:tracePt t="32021" x="4165600" y="2025650"/>
          <p14:tracePt t="32037" x="4171950" y="2025650"/>
          <p14:tracePt t="32061" x="4178300" y="2025650"/>
          <p14:tracePt t="32109" x="4184650" y="2025650"/>
          <p14:tracePt t="32149" x="4184650" y="2032000"/>
          <p14:tracePt t="32173" x="4184650" y="2038350"/>
          <p14:tracePt t="32191" x="4184650" y="2044700"/>
          <p14:tracePt t="32221" x="4178300" y="2051050"/>
          <p14:tracePt t="32224" x="4171950" y="2057400"/>
          <p14:tracePt t="32254" x="4146550" y="2089150"/>
          <p14:tracePt t="32261" x="4140200" y="2095500"/>
          <p14:tracePt t="32291" x="4108450" y="2127250"/>
          <p14:tracePt t="32321" x="4070350" y="2171700"/>
          <p14:tracePt t="32325" x="4064000" y="2184400"/>
          <p14:tracePt t="32355" x="4032250" y="2203450"/>
          <p14:tracePt t="32357" x="4006850" y="2222500"/>
          <p14:tracePt t="32387" x="3943350" y="2241550"/>
          <p14:tracePt t="32391" x="3898900" y="2254250"/>
          <p14:tracePt t="32421" x="3803650" y="2279650"/>
          <p14:tracePt t="32424" x="3784600" y="2286000"/>
          <p14:tracePt t="32454" x="3759200" y="2305050"/>
          <p14:tracePt t="32461" x="3752850" y="2305050"/>
          <p14:tracePt t="32491" x="3727450" y="2311400"/>
          <p14:tracePt t="32521" x="3663950" y="2330450"/>
          <p14:tracePt t="32525" x="3657600" y="2330450"/>
          <p14:tracePt t="32555" x="3625850" y="2330450"/>
          <p14:tracePt t="32558" x="3619500" y="2336800"/>
          <p14:tracePt t="32588" x="3562350" y="2336800"/>
          <p14:tracePt t="32591" x="3517900" y="2336800"/>
          <p14:tracePt t="32621" x="3390900" y="2336800"/>
          <p14:tracePt t="32624" x="3365500" y="2336800"/>
          <p14:tracePt t="32654" x="3333750" y="2336800"/>
          <p14:tracePt t="32661" x="3321050" y="2336800"/>
          <p14:tracePt t="32691" x="3314700" y="2336800"/>
          <p14:tracePt t="32693" x="3295650" y="2336800"/>
          <p14:tracePt t="32723" x="3175000" y="2336800"/>
          <p14:tracePt t="32725" x="3124200" y="2330450"/>
          <p14:tracePt t="32755" x="3048000" y="2317750"/>
          <p14:tracePt t="32758" x="3041650" y="2317750"/>
          <p14:tracePt t="32788" x="3035300" y="2317750"/>
          <p14:tracePt t="32797" x="3035300" y="2311400"/>
          <p14:tracePt t="32825" x="3016250" y="2311400"/>
          <p14:tracePt t="32855" x="3009900" y="2311400"/>
          <p14:tracePt t="32901" x="3003550" y="2305050"/>
          <p14:tracePt t="32909" x="2997200" y="2298700"/>
          <p14:tracePt t="32925" x="2990850" y="2292350"/>
          <p14:tracePt t="32955" x="2971800" y="2266950"/>
          <p14:tracePt t="32958" x="2965450" y="2260600"/>
          <p14:tracePt t="32988" x="2952750" y="2216150"/>
          <p14:tracePt t="32991" x="2952750" y="2209800"/>
          <p14:tracePt t="33021" x="2946400" y="2165350"/>
          <p14:tracePt t="33025" x="2946400" y="2146300"/>
          <p14:tracePt t="33055" x="2946400" y="2101850"/>
          <p14:tracePt t="33061" x="2952750" y="2095500"/>
          <p14:tracePt t="33091" x="2971800" y="2057400"/>
          <p14:tracePt t="33093" x="2984500" y="2044700"/>
          <p14:tracePt t="33123" x="3009900" y="2032000"/>
          <p14:tracePt t="33125" x="3016250" y="2025650"/>
          <p14:tracePt t="33155" x="3041650" y="2019300"/>
          <p14:tracePt t="33158" x="3054350" y="2000250"/>
          <p14:tracePt t="33188" x="3105150" y="1974850"/>
          <p14:tracePt t="33192" x="3124200" y="1968500"/>
          <p14:tracePt t="33221" x="3200400" y="1955800"/>
          <p14:tracePt t="33225" x="3232150" y="1949450"/>
          <p14:tracePt t="33255" x="3282950" y="1943100"/>
          <p14:tracePt t="33262" x="3302000" y="1943100"/>
          <p14:tracePt t="33291" x="3365500" y="1943100"/>
          <p14:tracePt t="33293" x="3403600" y="1943100"/>
          <p14:tracePt t="33323" x="3524250" y="1943100"/>
          <p14:tracePt t="33326" x="3562350" y="1943100"/>
          <p14:tracePt t="33355" x="3606800" y="1943100"/>
          <p14:tracePt t="33358" x="3619500" y="1943100"/>
          <p14:tracePt t="33388" x="3638550" y="1943100"/>
          <p14:tracePt t="33392" x="3651250" y="1943100"/>
          <p14:tracePt t="33422" x="3721100" y="1968500"/>
          <p14:tracePt t="33430" x="3752850" y="1987550"/>
          <p14:tracePt t="33459" x="3898900" y="2044700"/>
          <p14:tracePt t="33489" x="3943350" y="2063750"/>
          <p14:tracePt t="33518" x="3949700" y="2070100"/>
          <p14:tracePt t="33534" x="3956050" y="2070100"/>
          <p14:tracePt t="33559" x="3956050" y="2082800"/>
          <p14:tracePt t="33589" x="3956050" y="2095500"/>
          <p14:tracePt t="33598" x="3956050" y="2101850"/>
          <p14:tracePt t="33625" x="3956050" y="2108200"/>
          <p14:tracePt t="33655" x="3956050" y="2133600"/>
          <p14:tracePt t="33662" x="3949700" y="2146300"/>
          <p14:tracePt t="33691" x="3937000" y="2171700"/>
          <p14:tracePt t="33702" x="3930650" y="2178050"/>
          <p14:tracePt t="33726" x="3924300" y="2197100"/>
          <p14:tracePt t="33755" x="3911600" y="2209800"/>
          <p14:tracePt t="33759" x="3898900" y="2222500"/>
          <p14:tracePt t="33789" x="3892550" y="2222500"/>
          <p14:tracePt t="33792" x="3886200" y="2228850"/>
          <p14:tracePt t="33822" x="3867150" y="2235200"/>
          <p14:tracePt t="33830" x="3854450" y="2241550"/>
          <p14:tracePt t="33859" x="3816350" y="2254250"/>
          <p14:tracePt t="33889" x="3810000" y="2254250"/>
          <p14:tracePt t="33926" x="3803650" y="2254250"/>
          <p14:tracePt t="33934" x="3797300" y="2254250"/>
          <p14:tracePt t="33959" x="3759200" y="2260600"/>
          <p14:tracePt t="33989" x="3740150" y="2260600"/>
          <p14:tracePt t="34030" x="3733800" y="2260600"/>
          <p14:tracePt t="34038" x="3721100" y="2273300"/>
          <p14:tracePt t="34059" x="3676650" y="2279650"/>
          <p14:tracePt t="34089" x="3594100" y="2286000"/>
          <p14:tracePt t="34094" x="3568700" y="2286000"/>
          <p14:tracePt t="34123" x="3543300" y="2298700"/>
          <p14:tracePt t="34126" x="3530600" y="2298700"/>
          <p14:tracePt t="34156" x="3441700" y="2298700"/>
          <p14:tracePt t="34159" x="3416300" y="2298700"/>
          <p14:tracePt t="34189" x="3308350" y="2298700"/>
          <p14:tracePt t="34190" x="3282950" y="2298700"/>
          <p14:tracePt t="34198" x="3270250" y="2298700"/>
          <p14:tracePt t="34226" x="3225800" y="2298700"/>
          <p14:tracePt t="34256" x="3162300" y="2298700"/>
          <p14:tracePt t="34262" x="3143250" y="2298700"/>
          <p14:tracePt t="34291" x="3079750" y="2298700"/>
          <p14:tracePt t="34294" x="3067050" y="2298700"/>
          <p14:tracePt t="34366" x="3048000" y="2298700"/>
          <p14:tracePt t="34374" x="3035300" y="2292350"/>
          <p14:tracePt t="34393" x="3003550" y="2266950"/>
          <p14:tracePt t="34423" x="2984500" y="2241550"/>
          <p14:tracePt t="34430" x="2978150" y="2222500"/>
          <p14:tracePt t="34459" x="2965450" y="2184400"/>
          <p14:tracePt t="34462" x="2965450" y="2159000"/>
          <p14:tracePt t="34491" x="2959100" y="2108200"/>
          <p14:tracePt t="34494" x="2959100" y="2095500"/>
          <p14:tracePt t="34523" x="2959100" y="2070100"/>
          <p14:tracePt t="34526" x="2959100" y="2051050"/>
          <p14:tracePt t="34556" x="2978150" y="2006600"/>
          <p14:tracePt t="34560" x="2997200" y="1981200"/>
          <p14:tracePt t="34589" x="3060700" y="1936750"/>
          <p14:tracePt t="34590" x="3067050" y="1930400"/>
          <p14:tracePt t="34598" x="3079750" y="1924050"/>
          <p14:tracePt t="34626" x="3143250" y="1885950"/>
          <p14:tracePt t="34656" x="3282950" y="1866900"/>
          <p14:tracePt t="34662" x="3327400" y="1866900"/>
          <p14:tracePt t="34691" x="3492500" y="1866900"/>
          <p14:tracePt t="34694" x="3530600" y="1866900"/>
          <p14:tracePt t="34723" x="3613150" y="1866900"/>
          <p14:tracePt t="34726" x="3632200" y="1866900"/>
          <p14:tracePt t="34756" x="3702050" y="1866900"/>
          <p14:tracePt t="34760" x="3721100" y="1866900"/>
          <p14:tracePt t="34789" x="3740150" y="1873250"/>
          <p14:tracePt t="34814" x="3746500" y="1879600"/>
          <p14:tracePt t="34830" x="3746500" y="1885950"/>
          <p14:tracePt t="34859" x="3778250" y="1905000"/>
          <p14:tracePt t="34862" x="3797300" y="1930400"/>
          <p14:tracePt t="34891" x="3848100" y="1987550"/>
          <p14:tracePt t="34894" x="3860800" y="2000250"/>
          <p14:tracePt t="34923" x="3867150" y="2019300"/>
          <p14:tracePt t="34927" x="3873500" y="2025650"/>
          <p14:tracePt t="34956" x="3886200" y="2044700"/>
          <p14:tracePt t="34960" x="3886200" y="2051050"/>
          <p14:tracePt t="34991" x="3892550" y="2070100"/>
          <p14:tracePt t="34998" x="3892550" y="2076450"/>
          <p14:tracePt t="35027" x="3892550" y="2101850"/>
          <p14:tracePt t="35057" x="3886200" y="2146300"/>
          <p14:tracePt t="35062" x="3879850" y="2152650"/>
          <p14:tracePt t="35091" x="3879850" y="2171700"/>
          <p14:tracePt t="35206" x="3873500" y="2171700"/>
          <p14:tracePt t="35310" x="3867150" y="2171700"/>
          <p14:tracePt t="35342" x="3860800" y="2171700"/>
          <p14:tracePt t="35350" x="3848100" y="2171700"/>
          <p14:tracePt t="35361" x="3835400" y="2178050"/>
          <p14:tracePt t="35390" x="3651250" y="2235200"/>
          <p14:tracePt t="35398" x="3575050" y="2260600"/>
          <p14:tracePt t="35427" x="3441700" y="2311400"/>
          <p14:tracePt t="35458" x="3308350" y="2374900"/>
          <p14:tracePt t="35462" x="3289300" y="2393950"/>
          <p14:tracePt t="35492" x="3213100" y="2425700"/>
          <p14:tracePt t="35494" x="3194050" y="2444750"/>
          <p14:tracePt t="35524" x="3105150" y="2495550"/>
          <p14:tracePt t="35527" x="3086100" y="2508250"/>
          <p14:tracePt t="35558" x="3060700" y="2533650"/>
          <p14:tracePt t="35561" x="3060700" y="2546350"/>
          <p14:tracePt t="35591" x="3041650" y="2578100"/>
          <p14:tracePt t="35598" x="3035300" y="2578100"/>
          <p14:tracePt t="35627" x="3035300" y="2616200"/>
          <p14:tracePt t="35658" x="3022600" y="2660650"/>
          <p14:tracePt t="35662" x="3016250" y="2667000"/>
          <p14:tracePt t="35692" x="3003550" y="2717800"/>
          <p14:tracePt t="35694" x="3003550" y="2730500"/>
          <p14:tracePt t="35725" x="2990850" y="2762250"/>
          <p14:tracePt t="35750" x="2984500" y="2774950"/>
          <p14:tracePt t="35766" x="2984500" y="2781300"/>
          <p14:tracePt t="35794" x="2984500" y="2806700"/>
          <p14:tracePt t="35825" x="2978150" y="2825750"/>
          <p14:tracePt t="35846" x="2978150" y="2832100"/>
          <p14:tracePt t="35862" x="2971800" y="2844800"/>
          <p14:tracePt t="35892" x="2965450" y="2844800"/>
          <p14:tracePt t="35894" x="2952750" y="2844800"/>
          <p14:tracePt t="35925" x="2933700" y="2851150"/>
          <p14:tracePt t="35928" x="2927350" y="2851150"/>
          <p14:tracePt t="35958" x="2914650" y="2851150"/>
          <p14:tracePt t="35961" x="2908300" y="2851150"/>
          <p14:tracePt t="35991" x="2882900" y="2851150"/>
          <p14:tracePt t="36006" x="2876550" y="2851150"/>
          <p14:tracePt t="36174" x="2863850" y="2851150"/>
          <p14:tracePt t="36270" x="2857500" y="2851150"/>
          <p14:tracePt t="36278" x="2857500" y="2838450"/>
          <p14:tracePt t="36295" x="2857500" y="2749550"/>
          <p14:tracePt t="36325" x="2857500" y="2584450"/>
          <p14:tracePt t="36328" x="2857500" y="2527300"/>
          <p14:tracePt t="36358" x="2857500" y="2381250"/>
          <p14:tracePt t="36361" x="2863850" y="2343150"/>
          <p14:tracePt t="36392" x="2914650" y="2279650"/>
          <p14:tracePt t="36398" x="2921000" y="2273300"/>
          <p14:tracePt t="36428" x="2927350" y="2266950"/>
          <p14:tracePt t="36430" x="2933700" y="2260600"/>
          <p14:tracePt t="36460" x="2940050" y="2247900"/>
          <p14:tracePt t="36462" x="2952750" y="2247900"/>
          <p14:tracePt t="36492" x="2965450" y="2247900"/>
          <p14:tracePt t="36495" x="2971800" y="2247900"/>
          <p14:tracePt t="36525" x="2990850" y="2235200"/>
          <p14:tracePt t="36528" x="2997200" y="2235200"/>
          <p14:tracePt t="36559" x="3048000" y="2209800"/>
          <p14:tracePt t="36566" x="3073400" y="2197100"/>
          <p14:tracePt t="36595" x="3155950" y="2171700"/>
          <p14:tracePt t="36626" x="3194050" y="2146300"/>
          <p14:tracePt t="36686" x="3200400" y="2146300"/>
          <p14:tracePt t="36966" x="3194050" y="2159000"/>
          <p14:tracePt t="36974" x="3155950" y="2190750"/>
          <p14:tracePt t="36995" x="3054350" y="2286000"/>
          <p14:tracePt t="37026" x="2819400" y="2514600"/>
          <p14:tracePt t="37030" x="2781300" y="2552700"/>
          <p14:tracePt t="37060" x="2724150" y="2628900"/>
          <p14:tracePt t="37062" x="2717800" y="2647950"/>
          <p14:tracePt t="37092" x="2711450" y="2692400"/>
          <p14:tracePt t="37095" x="2705100" y="2705100"/>
          <p14:tracePt t="37126" x="2705100" y="2724150"/>
          <p14:tracePt t="37150" x="2705100" y="2736850"/>
          <p14:tracePt t="37162" x="2698750" y="2736850"/>
          <p14:tracePt t="37206" x="2698750" y="2743200"/>
          <p14:tracePt t="37238" x="2698750" y="2755900"/>
          <p14:tracePt t="37270" x="2698750" y="2762250"/>
          <p14:tracePt t="37398" x="2686050" y="2768600"/>
          <p14:tracePt t="37406" x="2673350" y="2768600"/>
          <p14:tracePt t="37429" x="2622550" y="2768600"/>
          <p14:tracePt t="37459" x="2451100" y="2755900"/>
          <p14:tracePt t="37463" x="2444750" y="2755900"/>
          <p14:tracePt t="37493" x="2425700" y="2736850"/>
          <p14:tracePt t="37496" x="2413000" y="2724150"/>
          <p14:tracePt t="37526" x="2413000" y="2647950"/>
          <p14:tracePt t="37526" x="2419350" y="2609850"/>
          <p14:tracePt t="37534" x="2457450" y="2590800"/>
          <p14:tracePt t="37563" x="2686050" y="2552700"/>
          <p14:tracePt t="37593" x="2832100" y="2546350"/>
          <p14:tracePt t="37606" x="2851150" y="2546350"/>
          <p14:tracePt t="37629" x="2851150" y="2584450"/>
          <p14:tracePt t="37660" x="2863850" y="2730500"/>
          <p14:tracePt t="37663" x="2863850" y="2774950"/>
          <p14:tracePt t="37693" x="2857500" y="2844800"/>
          <p14:tracePt t="37696" x="2838450" y="2863850"/>
          <p14:tracePt t="37726" x="2774950" y="2901950"/>
          <p14:tracePt t="37729" x="2755900" y="2914650"/>
          <p14:tracePt t="37760" x="2743200" y="2927350"/>
          <p14:tracePt t="37830" x="2736850" y="2933700"/>
          <p14:tracePt t="37838" x="2736850" y="2946400"/>
          <p14:tracePt t="37863" x="2921000" y="3041650"/>
          <p14:tracePt t="37893" x="3105150" y="3117850"/>
          <p14:tracePt t="37896" x="3117850" y="3124200"/>
          <p14:tracePt t="37942" x="3124200" y="3124200"/>
          <p14:tracePt t="38246" x="3130550" y="3124200"/>
          <p14:tracePt t="38262" x="3143250" y="3117850"/>
          <p14:tracePt t="38270" x="3168650" y="3105150"/>
          <p14:tracePt t="38297" x="3441700" y="3086100"/>
          <p14:tracePt t="38327" x="4095750" y="3086100"/>
          <p14:tracePt t="38334" x="4146550" y="3086100"/>
          <p14:tracePt t="38363" x="4178300" y="3079750"/>
          <p14:tracePt t="38758" x="4171950" y="3079750"/>
          <p14:tracePt t="38806" x="4165600" y="3079750"/>
          <p14:tracePt t="38814" x="4165600" y="3086100"/>
          <p14:tracePt t="38831" x="4146550" y="3086100"/>
          <p14:tracePt t="38950" x="4140200" y="3086100"/>
          <p14:tracePt t="38966" x="4140200" y="3092450"/>
          <p14:tracePt t="38974" x="4133850" y="3098800"/>
          <p14:tracePt t="38997" x="4114800" y="3098800"/>
          <p14:tracePt t="39028" x="4051300" y="3105150"/>
          <p14:tracePt t="39031" x="4025900" y="3105150"/>
          <p14:tracePt t="39061" x="3987800" y="3105150"/>
          <p14:tracePt t="39064" x="3975100" y="3105150"/>
          <p14:tracePt t="39094" x="3943350" y="3079750"/>
          <p14:tracePt t="39097" x="3937000" y="3073400"/>
          <p14:tracePt t="39127" x="3917950" y="2997200"/>
          <p14:tracePt t="39134" x="3917950" y="2959100"/>
          <p14:tracePt t="39164" x="3930650" y="2851150"/>
          <p14:tracePt t="39166" x="3949700" y="2819400"/>
          <p14:tracePt t="39196" x="4006850" y="2794000"/>
          <p14:tracePt t="39198" x="4025900" y="2794000"/>
          <p14:tracePt t="39228" x="4051300" y="2794000"/>
          <p14:tracePt t="39231" x="4070350" y="2800350"/>
          <p14:tracePt t="39261" x="4108450" y="2844800"/>
          <p14:tracePt t="39264" x="4108450" y="2863850"/>
          <p14:tracePt t="39294" x="4114800" y="2870200"/>
          <p14:tracePt t="39326" x="4121150" y="2870200"/>
          <p14:tracePt t="39334" x="4171950" y="2857500"/>
          <p14:tracePt t="39364" x="4502150" y="2743200"/>
          <p14:tracePt t="39366" x="4711700" y="2686050"/>
          <p14:tracePt t="39396" x="5473700" y="2616200"/>
          <p14:tracePt t="39398" x="5810250" y="2616200"/>
          <p14:tracePt t="39428" x="6381750" y="2616200"/>
          <p14:tracePt t="39431" x="6438900" y="2616200"/>
          <p14:tracePt t="39461" x="6451600" y="2609850"/>
          <p14:tracePt t="39550" x="6451600" y="2603500"/>
          <p14:tracePt t="39558" x="6457950" y="2603500"/>
          <p14:tracePt t="39566" x="6457950" y="2597150"/>
          <p14:tracePt t="39596" x="6464300" y="2584450"/>
          <p14:tracePt t="39598" x="6470650" y="2571750"/>
          <p14:tracePt t="39628" x="6502400" y="2527300"/>
          <p14:tracePt t="39631" x="6534150" y="2501900"/>
          <p14:tracePt t="39661" x="6673850" y="2425700"/>
          <p14:tracePt t="39665" x="6705600" y="2400300"/>
          <p14:tracePt t="39695" x="6731000" y="2368550"/>
          <p14:tracePt t="39734" x="6737350" y="2362200"/>
          <p14:tracePt t="39742" x="6743700" y="2362200"/>
          <p14:tracePt t="39765" x="6788150" y="2349500"/>
          <p14:tracePt t="39795" x="6813550" y="2343150"/>
          <p14:tracePt t="40006" x="6807200" y="2336800"/>
          <p14:tracePt t="40014" x="6781800" y="2330450"/>
          <p14:tracePt t="40032" x="6711950" y="2305050"/>
          <p14:tracePt t="40062" x="6654800" y="2286000"/>
          <p14:tracePt t="40063" x="6648450" y="2279650"/>
          <p14:tracePt t="40070" x="6635750" y="2279650"/>
          <p14:tracePt t="40098" x="6623050" y="2260600"/>
          <p14:tracePt t="40129" x="6610350" y="2222500"/>
          <p14:tracePt t="40134" x="6610350" y="2203450"/>
          <p14:tracePt t="40164" x="6610350" y="2171700"/>
          <p14:tracePt t="40166" x="6616700" y="2139950"/>
          <p14:tracePt t="40196" x="6699250" y="2032000"/>
          <p14:tracePt t="40199" x="6711950" y="2012950"/>
          <p14:tracePt t="40228" x="6762750" y="1936750"/>
          <p14:tracePt t="40232" x="6769100" y="1930400"/>
          <p14:tracePt t="40262" x="6794500" y="1917700"/>
          <p14:tracePt t="40262" x="6807200" y="1917700"/>
          <p14:tracePt t="40270" x="6813550" y="1917700"/>
          <p14:tracePt t="40299" x="6851650" y="1917700"/>
          <p14:tracePt t="40329" x="6889750" y="1936750"/>
          <p14:tracePt t="40334" x="6902450" y="1936750"/>
          <p14:tracePt t="40364" x="6915150" y="1962150"/>
          <p14:tracePt t="40366" x="6921500" y="1968500"/>
          <p14:tracePt t="40396" x="6934200" y="2000250"/>
          <p14:tracePt t="40399" x="6934200" y="2019300"/>
          <p14:tracePt t="40429" x="6934200" y="2044700"/>
          <p14:tracePt t="40432" x="6946900" y="2057400"/>
          <p14:tracePt t="40462" x="6946900" y="2101850"/>
          <p14:tracePt t="40462" x="6946900" y="2120900"/>
          <p14:tracePt t="40471" x="6946900" y="2146300"/>
          <p14:tracePt t="40499" x="6927850" y="2203450"/>
          <p14:tracePt t="40529" x="6915150" y="2247900"/>
          <p14:tracePt t="40543" x="6908800" y="2254250"/>
          <p14:tracePt t="40566" x="6896100" y="2266950"/>
          <p14:tracePt t="40595" x="6870700" y="2286000"/>
          <p14:tracePt t="40615" x="6864350" y="2286000"/>
          <p14:tracePt t="40639" x="6858000" y="2286000"/>
          <p14:tracePt t="40666" x="6845300" y="2292350"/>
          <p14:tracePt t="41655" x="6781800" y="2292350"/>
          <p14:tracePt t="41663" x="6667500" y="2292350"/>
          <p14:tracePt t="41671" x="6451600" y="2292350"/>
          <p14:tracePt t="41700" x="5505450" y="2292350"/>
          <p14:tracePt t="41730" x="4533900" y="2406650"/>
          <p14:tracePt t="41735" x="4451350" y="2413000"/>
          <p14:tracePt t="41764" x="4318000" y="2432050"/>
          <p14:tracePt t="41767" x="4292600" y="2438400"/>
          <p14:tracePt t="41796" x="4171950" y="2438400"/>
          <p14:tracePt t="41800" x="4121150" y="2438400"/>
          <p14:tracePt t="41830" x="3987800" y="2463800"/>
          <p14:tracePt t="41833" x="3949700" y="2476500"/>
          <p14:tracePt t="41863" x="3879850" y="2489200"/>
          <p14:tracePt t="41871" x="3867150" y="2489200"/>
          <p14:tracePt t="41900" x="3822700" y="2489200"/>
          <p14:tracePt t="41930" x="3765550" y="2501900"/>
          <p14:tracePt t="41935" x="3752850" y="2508250"/>
          <p14:tracePt t="41964" x="3695700" y="2514600"/>
          <p14:tracePt t="41967" x="3683000" y="2520950"/>
          <p14:tracePt t="41997" x="3632200" y="2520950"/>
          <p14:tracePt t="42000" x="3619500" y="2520950"/>
          <p14:tracePt t="42030" x="3594100" y="2520950"/>
          <p14:tracePt t="42039" x="3581400" y="2520950"/>
          <p14:tracePt t="42067" x="3543300" y="2508250"/>
          <p14:tracePt t="42098" x="3486150" y="2463800"/>
          <p14:tracePt t="42103" x="3460750" y="2438400"/>
          <p14:tracePt t="42132" x="3390900" y="2381250"/>
          <p14:tracePt t="42135" x="3384550" y="2381250"/>
          <p14:tracePt t="42164" x="3384550" y="2374900"/>
          <p14:tracePt t="42215" x="3378200" y="2368550"/>
          <p14:tracePt t="42223" x="3378200" y="2355850"/>
          <p14:tracePt t="42234" x="3371850" y="2349500"/>
          <p14:tracePt t="42263" x="3365500" y="2336800"/>
          <p14:tracePt t="42295" x="3365500" y="2324100"/>
          <p14:tracePt t="42311" x="3365500" y="2317750"/>
          <p14:tracePt t="42335" x="3365500" y="2305050"/>
          <p14:tracePt t="42855" x="3365500" y="2298700"/>
          <p14:tracePt t="42863" x="3365500" y="2279650"/>
          <p14:tracePt t="42871" x="3384550" y="2279650"/>
          <p14:tracePt t="42901" x="3422650" y="2266950"/>
          <p14:tracePt t="42959" x="3429000" y="2266950"/>
          <p14:tracePt t="43303" x="3448050" y="2260600"/>
          <p14:tracePt t="43319" x="3448050" y="2247900"/>
          <p14:tracePt t="43335" x="3460750" y="2247900"/>
          <p14:tracePt t="43365" x="3479800" y="2228850"/>
          <p14:tracePt t="43375" x="3492500" y="2228850"/>
          <p14:tracePt t="43402" x="3505200" y="2228850"/>
          <p14:tracePt t="43575" x="3511550" y="2228850"/>
          <p14:tracePt t="43647" x="3505200" y="2228850"/>
          <p14:tracePt t="43655" x="3486150" y="2228850"/>
          <p14:tracePt t="43669" x="3467100" y="2228850"/>
          <p14:tracePt t="43699" x="3435350" y="2228850"/>
          <p14:tracePt t="43703" x="3429000" y="2228850"/>
          <p14:tracePt t="43733" x="3422650" y="2228850"/>
          <p14:tracePt t="43735" x="3409950" y="2228850"/>
          <p14:tracePt t="43766" x="3340100" y="2228850"/>
          <p14:tracePt t="43769" x="3308350" y="2228850"/>
          <p14:tracePt t="43799" x="3251200" y="2228850"/>
          <p14:tracePt t="43799" x="3244850" y="2228850"/>
          <p14:tracePt t="44031" x="3225800" y="2228850"/>
          <p14:tracePt t="44039" x="3200400" y="2228850"/>
          <p14:tracePt t="44047" x="3155950" y="2228850"/>
          <p14:tracePt t="44069" x="3028950" y="2216150"/>
          <p14:tracePt t="44099" x="2863850" y="2139950"/>
          <p14:tracePt t="44111" x="2857500" y="2120900"/>
          <p14:tracePt t="44136" x="2857500" y="2076450"/>
          <p14:tracePt t="44166" x="2876550" y="2025650"/>
          <p14:tracePt t="44169" x="2927350" y="2019300"/>
          <p14:tracePt t="44199" x="3194050" y="2019300"/>
          <p14:tracePt t="44199" x="3263900" y="2019300"/>
          <p14:tracePt t="44207" x="3327400" y="2025650"/>
          <p14:tracePt t="44236" x="3390900" y="2044700"/>
          <p14:tracePt t="44279" x="3390900" y="2051050"/>
          <p14:tracePt t="44287" x="3390900" y="2057400"/>
          <p14:tracePt t="44303" x="3390900" y="2063750"/>
          <p14:tracePt t="44333" x="3390900" y="2082800"/>
          <p14:tracePt t="44407" x="3429000" y="2089150"/>
          <p14:tracePt t="44415" x="3479800" y="2089150"/>
          <p14:tracePt t="44436" x="3619500" y="2095500"/>
          <p14:tracePt t="44466" x="3676650" y="2101850"/>
          <p14:tracePt t="44511" x="3683000" y="2108200"/>
          <p14:tracePt t="44535" x="3683000" y="2114550"/>
          <p14:tracePt t="44559" x="3683000" y="2120900"/>
          <p14:tracePt t="44569" x="3683000" y="2127250"/>
          <p14:tracePt t="44600" x="3670300" y="2165350"/>
          <p14:tracePt t="44607" x="3670300" y="2178050"/>
          <p14:tracePt t="44636" x="3670300" y="2216150"/>
          <p14:tracePt t="44667" x="3670300" y="2228850"/>
          <p14:tracePt t="44695" x="3670300" y="2235200"/>
          <p14:tracePt t="44719" x="3670300" y="2241550"/>
          <p14:tracePt t="44736" x="3663950" y="2241550"/>
          <p14:tracePt t="44767" x="3657600" y="2247900"/>
          <p14:tracePt t="44775" x="3651250" y="2247900"/>
          <p14:tracePt t="44807" x="3644900" y="2247900"/>
          <p14:tracePt t="44836" x="3619500" y="2235200"/>
          <p14:tracePt t="44867" x="3606800" y="2222500"/>
          <p14:tracePt t="44895" x="3594100" y="2216150"/>
          <p14:tracePt t="44903" x="3594100" y="2209800"/>
          <p14:tracePt t="44933" x="3587750" y="2184400"/>
          <p14:tracePt t="44943" x="3587750" y="2178050"/>
          <p14:tracePt t="44970" x="3587750" y="2159000"/>
          <p14:tracePt t="45000" x="3587750" y="2120900"/>
          <p14:tracePt t="45007" x="3587750" y="2114550"/>
          <p14:tracePt t="45037" x="3587750" y="2089150"/>
          <p14:tracePt t="45067" x="3606800" y="2057400"/>
          <p14:tracePt t="45079" x="3613150" y="2044700"/>
          <p14:tracePt t="45103" x="3619500" y="2025650"/>
          <p14:tracePt t="45134" x="3632200" y="2019300"/>
          <p14:tracePt t="45137" x="3638550" y="2012950"/>
          <p14:tracePt t="45167" x="3676650" y="2000250"/>
          <p14:tracePt t="45167" x="3683000" y="1993900"/>
          <p14:tracePt t="45175" x="3695700" y="1993900"/>
          <p14:tracePt t="45203" x="3746500" y="1987550"/>
          <p14:tracePt t="45234" x="3829050" y="1987550"/>
          <p14:tracePt t="45239" x="3841750" y="1987550"/>
          <p14:tracePt t="45269" x="3848100" y="1987550"/>
          <p14:tracePt t="45303" x="3854450" y="1987550"/>
          <p14:tracePt t="45319" x="3867150" y="1987550"/>
          <p14:tracePt t="45337" x="3879850" y="2000250"/>
          <p14:tracePt t="45367" x="3898900" y="2019300"/>
          <p14:tracePt t="45370" x="3898900" y="2025650"/>
          <p14:tracePt t="45400" x="3905250" y="2032000"/>
          <p14:tracePt t="45415" x="3911600" y="2038350"/>
          <p14:tracePt t="45437" x="3917950" y="2057400"/>
          <p14:tracePt t="45467" x="3937000" y="2101850"/>
          <p14:tracePt t="45471" x="3937000" y="2114550"/>
          <p14:tracePt t="45501" x="3937000" y="2120900"/>
          <p14:tracePt t="45511" x="3937000" y="2127250"/>
          <p14:tracePt t="45537" x="3937000" y="2133600"/>
          <p14:tracePt t="45567" x="3937000" y="2152650"/>
          <p14:tracePt t="45571" x="3937000" y="2171700"/>
          <p14:tracePt t="45601" x="3924300" y="2222500"/>
          <p14:tracePt t="45607" x="3917950" y="2222500"/>
          <p14:tracePt t="45637" x="3911600" y="2235200"/>
          <p14:tracePt t="45671" x="3905250" y="2235200"/>
          <p14:tracePt t="45679" x="3905250" y="2241550"/>
          <p14:tracePt t="45704" x="3892550" y="2254250"/>
          <p14:tracePt t="45734" x="3879850" y="2273300"/>
          <p14:tracePt t="45737" x="3873500" y="2279650"/>
          <p14:tracePt t="45767" x="3867150" y="2286000"/>
          <p14:tracePt t="45783" x="3860800" y="2286000"/>
          <p14:tracePt t="45804" x="3854450" y="2286000"/>
          <p14:tracePt t="45834" x="3829050" y="2292350"/>
          <p14:tracePt t="45863" x="3822700" y="2292350"/>
          <p14:tracePt t="45871" x="3816350" y="2292350"/>
          <p14:tracePt t="45901" x="3778250" y="2292350"/>
          <p14:tracePt t="45904" x="3752850" y="2286000"/>
          <p14:tracePt t="45934" x="3721100" y="2273300"/>
          <p14:tracePt t="45937" x="3714750" y="2273300"/>
          <p14:tracePt t="45968" x="3702050" y="2266950"/>
          <p14:tracePt t="45983" x="3695700" y="2260600"/>
          <p14:tracePt t="46004" x="3689350" y="2254250"/>
          <p14:tracePt t="46034" x="3676650" y="2241550"/>
          <p14:tracePt t="46039" x="3670300" y="2241550"/>
          <p14:tracePt t="46069" x="3670300" y="2235200"/>
          <p14:tracePt t="46087" x="3663950" y="2235200"/>
          <p14:tracePt t="46104" x="3651250" y="2222500"/>
          <p14:tracePt t="46134" x="3632200" y="2190750"/>
          <p14:tracePt t="46138" x="3625850" y="2178050"/>
          <p14:tracePt t="46168" x="3619500" y="2152650"/>
          <p14:tracePt t="46175" x="3619500" y="2146300"/>
          <p14:tracePt t="46204" x="3613150" y="2114550"/>
          <p14:tracePt t="46235" x="3613150" y="2089150"/>
          <p14:tracePt t="46239" x="3613150" y="2076450"/>
          <p14:tracePt t="46269" x="3613150" y="2057400"/>
          <p14:tracePt t="46271" x="3619500" y="2051050"/>
          <p14:tracePt t="46301" x="3683000" y="2032000"/>
          <p14:tracePt t="46305" x="3702050" y="2025650"/>
          <p14:tracePt t="46335" x="3752850" y="2025650"/>
          <p14:tracePt t="46399" x="3759200" y="2025650"/>
          <p14:tracePt t="46407" x="3765550" y="2025650"/>
          <p14:tracePt t="46415" x="3778250" y="2025650"/>
          <p14:tracePt t="46438" x="3784600" y="2032000"/>
          <p14:tracePt t="46468" x="3797300" y="2063750"/>
          <p14:tracePt t="46479" x="3803650" y="2070100"/>
          <p14:tracePt t="46505" x="3803650" y="2114550"/>
          <p14:tracePt t="46535" x="3803650" y="2152650"/>
          <p14:tracePt t="46535" x="3803650" y="2159000"/>
          <p14:tracePt t="46543" x="3790950" y="2178050"/>
          <p14:tracePt t="46571" x="3771900" y="2209800"/>
          <p14:tracePt t="46602" x="3746500" y="2216150"/>
          <p14:tracePt t="46679" x="3740150" y="2216150"/>
          <p14:tracePt t="46711" x="3733800" y="2216150"/>
          <p14:tracePt t="46735" x="3727450" y="2216150"/>
          <p14:tracePt t="46783" x="3721100" y="2203450"/>
          <p14:tracePt t="46807" x="3721100" y="2197100"/>
          <p14:tracePt t="46815" x="3714750" y="2184400"/>
          <p14:tracePt t="46838" x="3708400" y="2171700"/>
          <p14:tracePt t="46868" x="3670300" y="2120900"/>
          <p14:tracePt t="46872" x="3657600" y="2108200"/>
          <p14:tracePt t="46902" x="3625850" y="2089150"/>
          <p14:tracePt t="46905" x="3613150" y="2089150"/>
          <p14:tracePt t="46935" x="3600450" y="2082800"/>
          <p14:tracePt t="46967" x="3594100" y="2082800"/>
          <p14:tracePt t="46983" x="3587750" y="2082800"/>
          <p14:tracePt t="47005" x="3517900" y="2114550"/>
          <p14:tracePt t="47035" x="3441700" y="2178050"/>
          <p14:tracePt t="47039" x="3429000" y="2190750"/>
          <p14:tracePt t="47069" x="3403600" y="2222500"/>
          <p14:tracePt t="47072" x="3390900" y="2228850"/>
          <p14:tracePt t="47102" x="3371850" y="2260600"/>
          <p14:tracePt t="47111" x="3365500" y="2266950"/>
          <p14:tracePt t="47139" x="3352800" y="2279650"/>
          <p14:tracePt t="47169" x="3333750" y="2298700"/>
          <p14:tracePt t="47175" x="3321050" y="2305050"/>
          <p14:tracePt t="47205" x="3302000" y="2311400"/>
          <p14:tracePt t="47207" x="3302000" y="2317750"/>
          <p14:tracePt t="47237" x="3282950" y="2317750"/>
          <p14:tracePt t="47239" x="3276600" y="2324100"/>
          <p14:tracePt t="47279" x="3263900" y="2324100"/>
          <p14:tracePt t="47287" x="3257550" y="2324100"/>
          <p14:tracePt t="47306" x="3232150" y="2324100"/>
          <p14:tracePt t="47336" x="3130550" y="2305050"/>
          <p14:tracePt t="47343" x="3117850" y="2298700"/>
          <p14:tracePt t="47372" x="3098800" y="2292350"/>
          <p14:tracePt t="47402" x="3067050" y="2279650"/>
          <p14:tracePt t="47407" x="3060700" y="2273300"/>
          <p14:tracePt t="47437" x="2997200" y="2241550"/>
          <p14:tracePt t="47439" x="2984500" y="2235200"/>
          <p14:tracePt t="47469" x="2965450" y="2228850"/>
          <p14:tracePt t="47472" x="2959100" y="2222500"/>
          <p14:tracePt t="47502" x="2952750" y="2216150"/>
          <p14:tracePt t="47506" x="2946400" y="2203450"/>
          <p14:tracePt t="47536" x="2921000" y="2159000"/>
          <p14:tracePt t="47543" x="2921000" y="2146300"/>
          <p14:tracePt t="47572" x="2914650" y="2127250"/>
          <p14:tracePt t="47602" x="2901950" y="2095500"/>
          <p14:tracePt t="47615" x="2901950" y="2082800"/>
          <p14:tracePt t="47639" x="2901950" y="2057400"/>
          <p14:tracePt t="47669" x="2901950" y="2000250"/>
          <p14:tracePt t="47673" x="2908300" y="1993900"/>
          <p14:tracePt t="47702" x="2971800" y="1962150"/>
          <p14:tracePt t="47706" x="3003550" y="1949450"/>
          <p14:tracePt t="47736" x="3086100" y="1943100"/>
          <p14:tracePt t="47743" x="3105150" y="1943100"/>
          <p14:tracePt t="47773" x="3136900" y="1943100"/>
          <p14:tracePt t="47803" x="3149600" y="1943100"/>
          <p14:tracePt t="47839" x="3155950" y="1943100"/>
          <p14:tracePt t="47848" x="3168650" y="1943100"/>
          <p14:tracePt t="47873" x="3181350" y="1968500"/>
          <p14:tracePt t="47903" x="3194050" y="1993900"/>
          <p14:tracePt t="47912" x="3200400" y="2012950"/>
          <p14:tracePt t="47940" x="3213100" y="2038350"/>
          <p14:tracePt t="47969" x="3213100" y="2101850"/>
          <p14:tracePt t="47976" x="3213100" y="2114550"/>
          <p14:tracePt t="48005" x="3213100" y="2139950"/>
          <p14:tracePt t="48008" x="3213100" y="2146300"/>
          <p14:tracePt t="48037" x="3213100" y="2171700"/>
          <p14:tracePt t="48040" x="3213100" y="2178050"/>
          <p14:tracePt t="48069" x="3213100" y="2209800"/>
          <p14:tracePt t="48073" x="3213100" y="2216150"/>
          <p14:tracePt t="48103" x="3213100" y="2235200"/>
          <p14:tracePt t="48106" x="3213100" y="2241550"/>
          <p14:tracePt t="48136" x="3213100" y="2254250"/>
          <p14:tracePt t="48680" x="3219450" y="2260600"/>
          <p14:tracePt t="48688" x="3225800" y="2260600"/>
          <p14:tracePt t="48707" x="3232150" y="2260600"/>
          <p14:tracePt t="49296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76400" y="372533"/>
            <a:ext cx="21162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중첩된 조건문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31916" y="1428618"/>
            <a:ext cx="4209011" cy="424731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kind = "bus"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size = 2000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if kind == "bus":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size &gt; 3000: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tax = 100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tax = 50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size &gt; 3000: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tax = 200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tax = 150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print("Tax = ", tax)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260927" y="1953552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Tax =  50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00"/>
    </mc:Choice>
    <mc:Fallback xmlns="">
      <p:transition spd="slow" advTm="7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18" x="1892300" y="1746250"/>
          <p14:tracePt t="13930" x="1885950" y="1746250"/>
          <p14:tracePt t="13938" x="1879600" y="1746250"/>
          <p14:tracePt t="13953" x="1873250" y="1746250"/>
          <p14:tracePt t="13983" x="1816100" y="1746250"/>
          <p14:tracePt t="13987" x="1803400" y="1746250"/>
          <p14:tracePt t="14018" x="1765300" y="1746250"/>
          <p14:tracePt t="14026" x="1758950" y="1746250"/>
          <p14:tracePt t="14053" x="1733550" y="1739900"/>
          <p14:tracePt t="14085" x="1670050" y="1714500"/>
          <p14:tracePt t="14090" x="1657350" y="1708150"/>
          <p14:tracePt t="14120" x="1644650" y="1708150"/>
          <p14:tracePt t="14152" x="1644650" y="1701800"/>
          <p14:tracePt t="14154" x="1644650" y="1689100"/>
          <p14:tracePt t="14185" x="1625600" y="1631950"/>
          <p14:tracePt t="14186" x="1619250" y="1612900"/>
          <p14:tracePt t="14217" x="1612900" y="1568450"/>
          <p14:tracePt t="14221" x="1612900" y="1555750"/>
          <p14:tracePt t="14251" x="1644650" y="1504950"/>
          <p14:tracePt t="14258" x="1663700" y="1498600"/>
          <p14:tracePt t="14288" x="1765300" y="1485900"/>
          <p14:tracePt t="14318" x="1924050" y="1524000"/>
          <p14:tracePt t="14322" x="1949450" y="1536700"/>
          <p14:tracePt t="14354" x="2000250" y="1612900"/>
          <p14:tracePt t="14362" x="2006600" y="1631950"/>
          <p14:tracePt t="14386" x="2006600" y="1663700"/>
          <p14:tracePt t="14417" x="2006600" y="1670050"/>
          <p14:tracePt t="14421" x="2006600" y="1676400"/>
          <p14:tracePt t="14490" x="2012950" y="1676400"/>
          <p14:tracePt t="14498" x="2025650" y="1676400"/>
          <p14:tracePt t="14519" x="2076450" y="1676400"/>
          <p14:tracePt t="14550" x="2571750" y="1676400"/>
          <p14:tracePt t="14554" x="2755900" y="1676400"/>
          <p14:tracePt t="14585" x="3086100" y="1682750"/>
          <p14:tracePt t="14586" x="3111500" y="1682750"/>
          <p14:tracePt t="14617" x="3117850" y="1689100"/>
          <p14:tracePt t="14722" x="3111500" y="1689100"/>
          <p14:tracePt t="14834" x="3105150" y="1689100"/>
          <p14:tracePt t="14842" x="3092450" y="1695450"/>
          <p14:tracePt t="14852" x="3079750" y="1701800"/>
          <p14:tracePt t="14883" x="2933700" y="1727200"/>
          <p14:tracePt t="14890" x="2882900" y="1733550"/>
          <p14:tracePt t="14921" x="2730500" y="1733550"/>
          <p14:tracePt t="14951" x="2635250" y="1733550"/>
          <p14:tracePt t="15002" x="2628900" y="1727200"/>
          <p14:tracePt t="15018" x="2628900" y="1714500"/>
          <p14:tracePt t="15026" x="2628900" y="1701800"/>
          <p14:tracePt t="15052" x="2622550" y="1663700"/>
          <p14:tracePt t="15084" x="2654300" y="1625600"/>
          <p14:tracePt t="15090" x="2673350" y="1619250"/>
          <p14:tracePt t="15119" x="2711450" y="1619250"/>
          <p14:tracePt t="15154" x="2717800" y="1619250"/>
          <p14:tracePt t="15162" x="2717800" y="1625600"/>
          <p14:tracePt t="15186" x="2717800" y="1631950"/>
          <p14:tracePt t="15216" x="2717800" y="1644650"/>
          <p14:tracePt t="15250" x="2717800" y="1651000"/>
          <p14:tracePt t="15266" x="2711450" y="1657350"/>
          <p14:tracePt t="15287" x="2679700" y="1670050"/>
          <p14:tracePt t="15318" x="2559050" y="1720850"/>
          <p14:tracePt t="15322" x="2533650" y="1733550"/>
          <p14:tracePt t="15354" x="2438400" y="1771650"/>
          <p14:tracePt t="15384" x="2292350" y="1828800"/>
          <p14:tracePt t="15386" x="2254250" y="1847850"/>
          <p14:tracePt t="15417" x="2190750" y="1885950"/>
          <p14:tracePt t="15420" x="2184400" y="1898650"/>
          <p14:tracePt t="15451" x="2178050" y="1905000"/>
          <p14:tracePt t="15474" x="2171700" y="1911350"/>
          <p14:tracePt t="15487" x="2159000" y="1917700"/>
          <p14:tracePt t="15517" x="2101850" y="1943100"/>
          <p14:tracePt t="15522" x="2095500" y="1955800"/>
          <p14:tracePt t="15554" x="2076450" y="1974850"/>
          <p14:tracePt t="15584" x="2057400" y="1987550"/>
          <p14:tracePt t="15586" x="2051050" y="1993900"/>
          <p14:tracePt t="15617" x="1993900" y="2012950"/>
          <p14:tracePt t="15620" x="1974850" y="2019300"/>
          <p14:tracePt t="15651" x="1930400" y="2038350"/>
          <p14:tracePt t="15682" x="1924050" y="2044700"/>
          <p14:tracePt t="15690" x="1917700" y="2044700"/>
          <p14:tracePt t="15719" x="1873250" y="2044700"/>
          <p14:tracePt t="15749" x="1752600" y="2032000"/>
          <p14:tracePt t="15754" x="1720850" y="2025650"/>
          <p14:tracePt t="15784" x="1695450" y="2000250"/>
          <p14:tracePt t="15786" x="1695450" y="1987550"/>
          <p14:tracePt t="15816" x="1733550" y="1911350"/>
          <p14:tracePt t="15820" x="1803400" y="1885950"/>
          <p14:tracePt t="15850" x="2095500" y="1854200"/>
          <p14:tracePt t="15850" x="2159000" y="1854200"/>
          <p14:tracePt t="15858" x="2235200" y="1854200"/>
          <p14:tracePt t="15887" x="2330450" y="1905000"/>
          <p14:tracePt t="15917" x="2381250" y="2006600"/>
          <p14:tracePt t="15922" x="2381250" y="2019300"/>
          <p14:tracePt t="15953" x="2387600" y="2032000"/>
          <p14:tracePt t="15994" x="2400300" y="2032000"/>
          <p14:tracePt t="16002" x="2413000" y="2032000"/>
          <p14:tracePt t="16020" x="2476500" y="2019300"/>
          <p14:tracePt t="16051" x="2813050" y="1949450"/>
          <p14:tracePt t="16058" x="2870200" y="1930400"/>
          <p14:tracePt t="16087" x="2895600" y="1924050"/>
          <p14:tracePt t="16122" x="2901950" y="1924050"/>
          <p14:tracePt t="16218" x="2901950" y="1930400"/>
          <p14:tracePt t="16234" x="2901950" y="1936750"/>
          <p14:tracePt t="16252" x="2895600" y="1962150"/>
          <p14:tracePt t="16283" x="2838450" y="1987550"/>
          <p14:tracePt t="16290" x="2813050" y="1993900"/>
          <p14:tracePt t="16319" x="2705100" y="1993900"/>
          <p14:tracePt t="16349" x="2565400" y="1987550"/>
          <p14:tracePt t="16354" x="2540000" y="1981200"/>
          <p14:tracePt t="16384" x="2514600" y="1962150"/>
          <p14:tracePt t="16386" x="2508250" y="1949450"/>
          <p14:tracePt t="16416" x="2489200" y="1898650"/>
          <p14:tracePt t="16420" x="2489200" y="1879600"/>
          <p14:tracePt t="16450" x="2501900" y="1822450"/>
          <p14:tracePt t="16450" x="2514600" y="1809750"/>
          <p14:tracePt t="16458" x="2546350" y="1803400"/>
          <p14:tracePt t="16487" x="2736850" y="1803400"/>
          <p14:tracePt t="16517" x="3041650" y="1917700"/>
          <p14:tracePt t="16522" x="3060700" y="1936750"/>
          <p14:tracePt t="16553" x="3079750" y="1955800"/>
          <p14:tracePt t="16562" x="3079750" y="1962150"/>
          <p14:tracePt t="16585" x="3079750" y="1974850"/>
          <p14:tracePt t="16616" x="3079750" y="1987550"/>
          <p14:tracePt t="16634" x="3079750" y="1993900"/>
          <p14:tracePt t="16850" x="3073400" y="1993900"/>
          <p14:tracePt t="16874" x="3067050" y="1993900"/>
          <p14:tracePt t="16885" x="3060700" y="2000250"/>
          <p14:tracePt t="16915" x="2990850" y="2038350"/>
          <p14:tracePt t="16922" x="2959100" y="2057400"/>
          <p14:tracePt t="16952" x="2832100" y="2133600"/>
          <p14:tracePt t="16982" x="2616200" y="2298700"/>
          <p14:tracePt t="16986" x="2565400" y="2343150"/>
          <p14:tracePt t="17017" x="2444750" y="2425700"/>
          <p14:tracePt t="17018" x="2419350" y="2444750"/>
          <p14:tracePt t="17049" x="2387600" y="2457450"/>
          <p14:tracePt t="17058" x="2387600" y="2463800"/>
          <p14:tracePt t="17085" x="2381250" y="2463800"/>
          <p14:tracePt t="17115" x="2343150" y="2489200"/>
          <p14:tracePt t="17122" x="2324100" y="2489200"/>
          <p14:tracePt t="17151" x="2298700" y="2501900"/>
          <p14:tracePt t="17182" x="2286000" y="2508250"/>
          <p14:tracePt t="17194" x="2273300" y="2514600"/>
          <p14:tracePt t="17218" x="2228850" y="2533650"/>
          <p14:tracePt t="17249" x="2159000" y="2552700"/>
          <p14:tracePt t="17253" x="2146300" y="2552700"/>
          <p14:tracePt t="17283" x="2120900" y="2559050"/>
          <p14:tracePt t="17306" x="2114550" y="2565400"/>
          <p14:tracePt t="17319" x="2108200" y="2565400"/>
          <p14:tracePt t="17350" x="2038350" y="2578100"/>
          <p14:tracePt t="17354" x="2012950" y="2584450"/>
          <p14:tracePt t="17386" x="1924050" y="2603500"/>
          <p14:tracePt t="17394" x="1917700" y="2603500"/>
          <p14:tracePt t="17418" x="1885950" y="2609850"/>
          <p14:tracePt t="17448" x="1835150" y="2622550"/>
          <p14:tracePt t="17453" x="1809750" y="2622550"/>
          <p14:tracePt t="17483" x="1727200" y="2641600"/>
          <p14:tracePt t="17490" x="1720850" y="2641600"/>
          <p14:tracePt t="17586" x="1714500" y="2641600"/>
          <p14:tracePt t="17594" x="1708150" y="2641600"/>
          <p14:tracePt t="17618" x="1695450" y="2641600"/>
          <p14:tracePt t="17648" x="1663700" y="2641600"/>
          <p14:tracePt t="17651" x="1651000" y="2641600"/>
          <p14:tracePt t="17682" x="1581150" y="2641600"/>
          <p14:tracePt t="17690" x="1568450" y="2641600"/>
          <p14:tracePt t="17718" x="1517650" y="2641600"/>
          <p14:tracePt t="17750" x="1479550" y="2641600"/>
          <p14:tracePt t="17754" x="1473200" y="2641600"/>
          <p14:tracePt t="17930" x="1466850" y="2641600"/>
          <p14:tracePt t="17938" x="1466850" y="2635250"/>
          <p14:tracePt t="17962" x="1460500" y="2635250"/>
          <p14:tracePt t="18882" x="1466850" y="2628900"/>
          <p14:tracePt t="18890" x="1479550" y="2628900"/>
          <p14:tracePt t="18917" x="1543050" y="2628900"/>
          <p14:tracePt t="18948" x="1600200" y="2628900"/>
          <p14:tracePt t="18954" x="1606550" y="2628900"/>
          <p14:tracePt t="18984" x="1619250" y="2628900"/>
          <p14:tracePt t="19014" x="1689100" y="2616200"/>
          <p14:tracePt t="19019" x="1727200" y="2616200"/>
          <p14:tracePt t="19049" x="1822450" y="2616200"/>
          <p14:tracePt t="19051" x="1835150" y="2616200"/>
          <p14:tracePt t="19081" x="1847850" y="2616200"/>
          <p14:tracePt t="19106" x="1854200" y="2616200"/>
          <p14:tracePt t="19306" x="1873250" y="2616200"/>
          <p14:tracePt t="19314" x="1905000" y="2616200"/>
          <p14:tracePt t="19322" x="1936750" y="2616200"/>
          <p14:tracePt t="19350" x="2089150" y="2616200"/>
          <p14:tracePt t="19382" x="2209800" y="2603500"/>
          <p14:tracePt t="19578" x="2222500" y="2597150"/>
          <p14:tracePt t="19586" x="2235200" y="2597150"/>
          <p14:tracePt t="19594" x="2254250" y="2590800"/>
          <p14:tracePt t="19617" x="2305050" y="2584450"/>
          <p14:tracePt t="19648" x="2520950" y="2565400"/>
          <p14:tracePt t="19650" x="2559050" y="2565400"/>
          <p14:tracePt t="19680" x="2635250" y="2565400"/>
          <p14:tracePt t="19730" x="2641600" y="2565400"/>
          <p14:tracePt t="19738" x="2660650" y="2565400"/>
          <p14:tracePt t="19750" x="2686050" y="2565400"/>
          <p14:tracePt t="19780" x="2946400" y="2565400"/>
          <p14:tracePt t="19786" x="3016250" y="2565400"/>
          <p14:tracePt t="19817" x="3124200" y="2559050"/>
          <p14:tracePt t="19874" x="3130550" y="2559050"/>
          <p14:tracePt t="19890" x="3136900" y="2559050"/>
          <p14:tracePt t="19970" x="3149600" y="2559050"/>
          <p14:tracePt t="19978" x="3175000" y="2559050"/>
          <p14:tracePt t="19986" x="3206750" y="2559050"/>
          <p14:tracePt t="20016" x="3314700" y="2559050"/>
          <p14:tracePt t="20018" x="3340100" y="2559050"/>
          <p14:tracePt t="20049" x="3352800" y="2552700"/>
          <p14:tracePt t="20266" x="3346450" y="2552700"/>
          <p14:tracePt t="20274" x="3327400" y="2552700"/>
          <p14:tracePt t="20283" x="3308350" y="2552700"/>
          <p14:tracePt t="20314" x="3238500" y="2559050"/>
          <p14:tracePt t="20322" x="3213100" y="2559050"/>
          <p14:tracePt t="20352" x="3124200" y="2559050"/>
          <p14:tracePt t="20382" x="2997200" y="2552700"/>
          <p14:tracePt t="20386" x="2971800" y="2540000"/>
          <p14:tracePt t="20416" x="2927350" y="2527300"/>
          <p14:tracePt t="20418" x="2921000" y="2520950"/>
          <p14:tracePt t="20449" x="2914650" y="2520950"/>
          <p14:tracePt t="20458" x="2914650" y="2514600"/>
          <p14:tracePt t="20485" x="2908300" y="2463800"/>
          <p14:tracePt t="20515" x="2908300" y="2387600"/>
          <p14:tracePt t="20522" x="2908300" y="2368550"/>
          <p14:tracePt t="20551" x="2990850" y="2298700"/>
          <p14:tracePt t="20582" x="3219450" y="2222500"/>
          <p14:tracePt t="20586" x="3263900" y="2209800"/>
          <p14:tracePt t="20617" x="3384550" y="2197100"/>
          <p14:tracePt t="20618" x="3422650" y="2197100"/>
          <p14:tracePt t="20648" x="3517900" y="2216150"/>
          <p14:tracePt t="20650" x="3549650" y="2235200"/>
          <p14:tracePt t="20680" x="3606800" y="2317750"/>
          <p14:tracePt t="20685" x="3613150" y="2343150"/>
          <p14:tracePt t="20715" x="3613150" y="2406650"/>
          <p14:tracePt t="20722" x="3606800" y="2425700"/>
          <p14:tracePt t="20751" x="3556000" y="2463800"/>
          <p14:tracePt t="20782" x="3454400" y="2501900"/>
          <p14:tracePt t="20786" x="3422650" y="2508250"/>
          <p14:tracePt t="20817" x="3340100" y="2520950"/>
          <p14:tracePt t="20818" x="3314700" y="2520950"/>
          <p14:tracePt t="20848" x="3295650" y="2520950"/>
          <p14:tracePt t="21402" x="3295650" y="2527300"/>
          <p14:tracePt t="21418" x="3295650" y="2533650"/>
          <p14:tracePt t="21426" x="3295650" y="2546350"/>
          <p14:tracePt t="21450" x="3333750" y="2584450"/>
          <p14:tracePt t="21481" x="3435350" y="2717800"/>
          <p14:tracePt t="21483" x="3467100" y="2762250"/>
          <p14:tracePt t="21513" x="3575050" y="2927350"/>
          <p14:tracePt t="21516" x="3600450" y="2971800"/>
          <p14:tracePt t="21547" x="3663950" y="3105150"/>
          <p14:tracePt t="21554" x="3670300" y="3130550"/>
          <p14:tracePt t="21583" x="3676650" y="3181350"/>
          <p14:tracePt t="21614" x="3670300" y="3251200"/>
          <p14:tracePt t="21618" x="3670300" y="3270250"/>
          <p14:tracePt t="21648" x="3644900" y="3327400"/>
          <p14:tracePt t="21650" x="3638550" y="3352800"/>
          <p14:tracePt t="21681" x="3613150" y="3397250"/>
          <p14:tracePt t="21683" x="3613150" y="3409950"/>
          <p14:tracePt t="21713" x="3600450" y="3454400"/>
          <p14:tracePt t="21716" x="3600450" y="3467100"/>
          <p14:tracePt t="21746" x="3575050" y="3530600"/>
          <p14:tracePt t="21754" x="3568700" y="3543300"/>
          <p14:tracePt t="21783" x="3549650" y="3568700"/>
          <p14:tracePt t="21813" x="3524250" y="3594100"/>
          <p14:tracePt t="21818" x="3524250" y="3600450"/>
          <p14:tracePt t="21848" x="3498850" y="3619500"/>
          <p14:tracePt t="21850" x="3492500" y="3625850"/>
          <p14:tracePt t="21880" x="3467100" y="3644900"/>
          <p14:tracePt t="21884" x="3460750" y="3644900"/>
          <p14:tracePt t="21914" x="3422650" y="3657600"/>
          <p14:tracePt t="21922" x="3403600" y="3657600"/>
          <p14:tracePt t="21951" x="3346450" y="3676650"/>
          <p14:tracePt t="21981" x="3251200" y="3702050"/>
          <p14:tracePt t="21986" x="3232150" y="3708400"/>
          <p14:tracePt t="22017" x="3168650" y="3721100"/>
          <p14:tracePt t="22047" x="3079750" y="3733800"/>
          <p14:tracePt t="22050" x="3041650" y="3733800"/>
          <p14:tracePt t="22080" x="2959100" y="3733800"/>
          <p14:tracePt t="22084" x="2940050" y="3733800"/>
          <p14:tracePt t="22114" x="2863850" y="3721100"/>
          <p14:tracePt t="22122" x="2838450" y="3708400"/>
          <p14:tracePt t="22151" x="2736850" y="3663950"/>
          <p14:tracePt t="22181" x="2622550" y="3619500"/>
          <p14:tracePt t="22186" x="2597150" y="3619500"/>
          <p14:tracePt t="22217" x="2552700" y="3594100"/>
          <p14:tracePt t="22247" x="2470150" y="3517900"/>
          <p14:tracePt t="22250" x="2444750" y="3492500"/>
          <p14:tracePt t="22280" x="2387600" y="3448050"/>
          <p14:tracePt t="22284" x="2374900" y="3441700"/>
          <p14:tracePt t="22314" x="2362200" y="3397250"/>
          <p14:tracePt t="22322" x="2355850" y="3365500"/>
          <p14:tracePt t="22350" x="2336800" y="3263900"/>
          <p14:tracePt t="22380" x="2324100" y="3149600"/>
          <p14:tracePt t="22386" x="2324100" y="3130550"/>
          <p14:tracePt t="22417" x="2343150" y="3067050"/>
          <p14:tracePt t="22447" x="2387600" y="2978150"/>
          <p14:tracePt t="22450" x="2400300" y="2952750"/>
          <p14:tracePt t="22480" x="2432050" y="2863850"/>
          <p14:tracePt t="22484" x="2444750" y="2844800"/>
          <p14:tracePt t="22514" x="2463800" y="2806700"/>
          <p14:tracePt t="22522" x="2470150" y="2800350"/>
          <p14:tracePt t="22550" x="2501900" y="2768600"/>
          <p14:tracePt t="22581" x="2565400" y="2692400"/>
          <p14:tracePt t="22586" x="2578100" y="2686050"/>
          <p14:tracePt t="22617" x="2609850" y="2660650"/>
          <p14:tracePt t="22647" x="2660650" y="2635250"/>
          <p14:tracePt t="22650" x="2686050" y="2622550"/>
          <p14:tracePt t="22680" x="2762250" y="2597150"/>
          <p14:tracePt t="22683" x="2781300" y="2590800"/>
          <p14:tracePt t="22713" x="2806700" y="2571750"/>
          <p14:tracePt t="22722" x="2813050" y="2571750"/>
          <p14:tracePt t="22750" x="2863850" y="2571750"/>
          <p14:tracePt t="22780" x="3073400" y="2578100"/>
          <p14:tracePt t="22786" x="3149600" y="2597150"/>
          <p14:tracePt t="22817" x="3276600" y="2628900"/>
          <p14:tracePt t="22847" x="3371850" y="2673350"/>
          <p14:tracePt t="22850" x="3397250" y="2686050"/>
          <p14:tracePt t="22880" x="3486150" y="2762250"/>
          <p14:tracePt t="22883" x="3505200" y="2781300"/>
          <p14:tracePt t="22913" x="3543300" y="2825750"/>
          <p14:tracePt t="22915" x="3543300" y="2832100"/>
          <p14:tracePt t="22945" x="3549650" y="2863850"/>
          <p14:tracePt t="22950" x="3549650" y="2882900"/>
          <p14:tracePt t="22980" x="3562350" y="3009900"/>
          <p14:tracePt t="22986" x="3568700" y="3048000"/>
          <p14:tracePt t="23017" x="3568700" y="3130550"/>
          <p14:tracePt t="23047" x="3568700" y="3181350"/>
          <p14:tracePt t="23050" x="3568700" y="3194050"/>
          <p14:tracePt t="23080" x="3568700" y="3263900"/>
          <p14:tracePt t="23084" x="3568700" y="3289300"/>
          <p14:tracePt t="23113" x="3568700" y="3359150"/>
          <p14:tracePt t="23115" x="3568700" y="3384550"/>
          <p14:tracePt t="23145" x="3556000" y="3409950"/>
          <p14:tracePt t="23150" x="3549650" y="3416300"/>
          <p14:tracePt t="23180" x="3517900" y="3460750"/>
          <p14:tracePt t="23186" x="3505200" y="3473450"/>
          <p14:tracePt t="23217" x="3479800" y="3524250"/>
          <p14:tracePt t="23247" x="3409950" y="3581400"/>
          <p14:tracePt t="23250" x="3397250" y="3587750"/>
          <p14:tracePt t="23280" x="3352800" y="3606800"/>
          <p14:tracePt t="23283" x="3333750" y="3613150"/>
          <p14:tracePt t="23313" x="3308350" y="3632200"/>
          <p14:tracePt t="23315" x="3295650" y="3638550"/>
          <p14:tracePt t="23345" x="3251200" y="3657600"/>
          <p14:tracePt t="23350" x="3225800" y="3663950"/>
          <p14:tracePt t="23380" x="3149600" y="3670300"/>
          <p14:tracePt t="23386" x="3143250" y="3670300"/>
          <p14:tracePt t="23416" x="3124200" y="3676650"/>
          <p14:tracePt t="23447" x="3098800" y="3676650"/>
          <p14:tracePt t="23450" x="3092450" y="3683000"/>
          <p14:tracePt t="23480" x="3060700" y="3683000"/>
          <p14:tracePt t="23483" x="3054350" y="3683000"/>
          <p14:tracePt t="23513" x="3041650" y="3683000"/>
          <p14:tracePt t="23610" x="3035300" y="3683000"/>
          <p14:tracePt t="23626" x="3028950" y="3683000"/>
          <p14:tracePt t="23634" x="3022600" y="3683000"/>
          <p14:tracePt t="23649" x="3016250" y="3683000"/>
          <p14:tracePt t="23680" x="2971800" y="3651250"/>
          <p14:tracePt t="23682" x="2952750" y="3644900"/>
          <p14:tracePt t="23712" x="2901950" y="3606800"/>
          <p14:tracePt t="23715" x="2895600" y="3600450"/>
          <p14:tracePt t="23747" x="2851150" y="3543300"/>
          <p14:tracePt t="23754" x="2844800" y="3517900"/>
          <p14:tracePt t="23782" x="2762250" y="3378200"/>
          <p14:tracePt t="23814" x="2673350" y="3206750"/>
          <p14:tracePt t="23818" x="2673350" y="3181350"/>
          <p14:tracePt t="23848" x="2660650" y="3124200"/>
          <p14:tracePt t="23850" x="2660650" y="3111500"/>
          <p14:tracePt t="23881" x="2660650" y="3048000"/>
          <p14:tracePt t="23882" x="2660650" y="3022600"/>
          <p14:tracePt t="23912" x="2641600" y="2959100"/>
          <p14:tracePt t="23915" x="2641600" y="2946400"/>
          <p14:tracePt t="23945" x="2641600" y="2921000"/>
          <p14:tracePt t="23950" x="2641600" y="2914650"/>
          <p14:tracePt t="23980" x="2641600" y="2882900"/>
          <p14:tracePt t="23986" x="2641600" y="2876550"/>
          <p14:tracePt t="24016" x="2647950" y="2825750"/>
          <p14:tracePt t="24046" x="2673350" y="2762250"/>
          <p14:tracePt t="24050" x="2679700" y="2755900"/>
          <p14:tracePt t="24122" x="2686050" y="2755900"/>
          <p14:tracePt t="24426" x="2679700" y="2755900"/>
          <p14:tracePt t="24450" x="2673350" y="2762250"/>
          <p14:tracePt t="24466" x="2667000" y="2762250"/>
          <p14:tracePt t="24482" x="2654300" y="2768600"/>
          <p14:tracePt t="24513" x="2609850" y="2774950"/>
          <p14:tracePt t="24515" x="2603500" y="2774950"/>
          <p14:tracePt t="24545" x="2597150" y="2774950"/>
          <p14:tracePt t="24586" x="2590800" y="2774950"/>
          <p14:tracePt t="24594" x="2584450" y="2774950"/>
          <p14:tracePt t="24615" x="2571750" y="2774950"/>
          <p14:tracePt t="24645" x="2552700" y="2768600"/>
          <p14:tracePt t="24674" x="2546350" y="2768600"/>
          <p14:tracePt t="24683" x="2546350" y="2762250"/>
          <p14:tracePt t="24713" x="2546350" y="2717800"/>
          <p14:tracePt t="24715" x="2546350" y="2705100"/>
          <p14:tracePt t="24745" x="2546350" y="2673350"/>
          <p14:tracePt t="24749" x="2546350" y="2667000"/>
          <p14:tracePt t="24779" x="2654300" y="2628900"/>
          <p14:tracePt t="24786" x="2730500" y="2622550"/>
          <p14:tracePt t="24816" x="2876550" y="2622550"/>
          <p14:tracePt t="24846" x="2940050" y="2622550"/>
          <p14:tracePt t="24866" x="2946400" y="2635250"/>
          <p14:tracePt t="24882" x="2952750" y="2673350"/>
          <p14:tracePt t="24912" x="2965450" y="2730500"/>
          <p14:tracePt t="24914" x="2965450" y="2743200"/>
          <p14:tracePt t="24944" x="2965450" y="2787650"/>
          <p14:tracePt t="24949" x="2952750" y="2800350"/>
          <p14:tracePt t="24979" x="2946400" y="2813050"/>
          <p14:tracePt t="25090" x="2952750" y="2813050"/>
          <p14:tracePt t="25098" x="2965450" y="2813050"/>
          <p14:tracePt t="25115" x="3016250" y="2813050"/>
          <p14:tracePt t="25144" x="3136900" y="2813050"/>
          <p14:tracePt t="25148" x="3168650" y="2813050"/>
          <p14:tracePt t="25179" x="3238500" y="2813050"/>
          <p14:tracePt t="25186" x="3251200" y="2813050"/>
          <p14:tracePt t="25214" x="3340100" y="2813050"/>
          <p14:tracePt t="25246" x="3479800" y="2825750"/>
          <p14:tracePt t="25250" x="3505200" y="2825750"/>
          <p14:tracePt t="25280" x="3524250" y="2825750"/>
          <p14:tracePt t="25298" x="3530600" y="2825750"/>
          <p14:tracePt t="25316" x="3581400" y="2838450"/>
          <p14:tracePt t="25346" x="3721100" y="2851150"/>
          <p14:tracePt t="25354" x="3740150" y="2851150"/>
          <p14:tracePt t="26474" x="3721100" y="2851150"/>
          <p14:tracePt t="26482" x="3714750" y="2851150"/>
          <p14:tracePt t="26490" x="3702050" y="2857500"/>
          <p14:tracePt t="26516" x="3683000" y="2863850"/>
          <p14:tracePt t="26546" x="3638550" y="2882900"/>
          <p14:tracePt t="26554" x="3619500" y="2889250"/>
          <p14:tracePt t="26582" x="3536950" y="2927350"/>
          <p14:tracePt t="26612" x="3397250" y="3003550"/>
          <p14:tracePt t="26618" x="3371850" y="3016250"/>
          <p14:tracePt t="26648" x="3308350" y="3041650"/>
          <p14:tracePt t="26678" x="3206750" y="3067050"/>
          <p14:tracePt t="26682" x="3175000" y="3073400"/>
          <p14:tracePt t="26712" x="3079750" y="3092450"/>
          <p14:tracePt t="26715" x="3060700" y="3092450"/>
          <p14:tracePt t="26745" x="3028950" y="3105150"/>
          <p14:tracePt t="26747" x="3016250" y="3105150"/>
          <p14:tracePt t="26777" x="2984500" y="3111500"/>
          <p14:tracePt t="26782" x="2971800" y="3111500"/>
          <p14:tracePt t="26812" x="2895600" y="3124200"/>
          <p14:tracePt t="26818" x="2882900" y="3124200"/>
          <p14:tracePt t="26848" x="2832100" y="3136900"/>
          <p14:tracePt t="26879" x="2800350" y="3149600"/>
          <p14:tracePt t="26882" x="2794000" y="3149600"/>
          <p14:tracePt t="26954" x="2787650" y="3149600"/>
          <p14:tracePt t="27218" x="2794000" y="3149600"/>
          <p14:tracePt t="27226" x="2813050" y="3149600"/>
          <p14:tracePt t="27247" x="2870200" y="3136900"/>
          <p14:tracePt t="27277" x="3092450" y="3105150"/>
          <p14:tracePt t="27282" x="3143250" y="3105150"/>
          <p14:tracePt t="27314" x="3238500" y="3105150"/>
          <p14:tracePt t="27314" x="3263900" y="3105150"/>
          <p14:tracePt t="27322" x="3276600" y="3105150"/>
          <p14:tracePt t="27347" x="3321050" y="3098800"/>
          <p14:tracePt t="27378" x="3340100" y="3098800"/>
          <p14:tracePt t="27378" x="3346450" y="3098800"/>
          <p14:tracePt t="27394" x="3359150" y="3098800"/>
          <p14:tracePt t="27414" x="3371850" y="3092450"/>
          <p14:tracePt t="27443" x="3409950" y="3092450"/>
          <p14:tracePt t="27450" x="3416300" y="3092450"/>
          <p14:tracePt t="27480" x="3422650" y="3092450"/>
          <p14:tracePt t="27510" x="3429000" y="3086100"/>
          <p14:tracePt t="27515" x="3435350" y="3086100"/>
          <p14:tracePt t="27545" x="3492500" y="3079750"/>
          <p14:tracePt t="27547" x="3498850" y="3079750"/>
          <p14:tracePt t="27576" x="3517900" y="3073400"/>
          <p14:tracePt t="27802" x="3511550" y="3073400"/>
          <p14:tracePt t="27810" x="3492500" y="3073400"/>
          <p14:tracePt t="27818" x="3467100" y="3079750"/>
          <p14:tracePt t="27846" x="3359150" y="3092450"/>
          <p14:tracePt t="27879" x="3111500" y="3143250"/>
          <p14:tracePt t="27882" x="3048000" y="3155950"/>
          <p14:tracePt t="27913" x="2927350" y="3206750"/>
          <p14:tracePt t="27914" x="2895600" y="3213100"/>
          <p14:tracePt t="27946" x="2825750" y="3238500"/>
          <p14:tracePt t="27946" x="2806700" y="3251200"/>
          <p14:tracePt t="27954" x="2781300" y="3257550"/>
          <p14:tracePt t="27980" x="2705100" y="3282950"/>
          <p14:tracePt t="28012" x="2641600" y="3314700"/>
          <p14:tracePt t="28018" x="2635250" y="3321050"/>
          <p14:tracePt t="28046" x="2622550" y="3327400"/>
          <p14:tracePt t="28076" x="2590800" y="3346450"/>
          <p14:tracePt t="28082" x="2578100" y="3359150"/>
          <p14:tracePt t="28112" x="2508250" y="3397250"/>
          <p14:tracePt t="28114" x="2482850" y="3409950"/>
          <p14:tracePt t="28144" x="2451100" y="3429000"/>
          <p14:tracePt t="28162" x="2444750" y="3435350"/>
          <p14:tracePt t="28180" x="2438400" y="3435350"/>
          <p14:tracePt t="28211" x="2381250" y="3460750"/>
          <p14:tracePt t="28218" x="2355850" y="3467100"/>
          <p14:tracePt t="28247" x="2298700" y="3479800"/>
          <p14:tracePt t="28278" x="2235200" y="3486150"/>
          <p14:tracePt t="28282" x="2209800" y="3486150"/>
          <p14:tracePt t="28312" x="2082800" y="3460750"/>
          <p14:tracePt t="28314" x="2044700" y="3454400"/>
          <p14:tracePt t="28344" x="1949450" y="3435350"/>
          <p14:tracePt t="28348" x="1924050" y="3429000"/>
          <p14:tracePt t="28377" x="1885950" y="3397250"/>
          <p14:tracePt t="28380" x="1879600" y="3384550"/>
          <p14:tracePt t="28409" x="1879600" y="3308350"/>
          <p14:tracePt t="28414" x="1879600" y="3276600"/>
          <p14:tracePt t="28445" x="1917700" y="3155950"/>
          <p14:tracePt t="28450" x="1962150" y="3130550"/>
          <p14:tracePt t="28481" x="2057400" y="3098800"/>
          <p14:tracePt t="28511" x="2133600" y="3098800"/>
          <p14:tracePt t="28514" x="2165350" y="3098800"/>
          <p14:tracePt t="28544" x="2305050" y="3187700"/>
          <p14:tracePt t="28548" x="2368550" y="3232150"/>
          <p14:tracePt t="28577" x="2482850" y="3352800"/>
          <p14:tracePt t="28579" x="2482850" y="3371850"/>
          <p14:tracePt t="28609" x="2489200" y="3448050"/>
          <p14:tracePt t="28614" x="2489200" y="3467100"/>
          <p14:tracePt t="28644" x="2482850" y="3530600"/>
          <p14:tracePt t="28650" x="2482850" y="3543300"/>
          <p14:tracePt t="28681" x="2482850" y="3568700"/>
          <p14:tracePt t="28712" x="2489200" y="3581400"/>
          <p14:tracePt t="28714" x="2489200" y="3587750"/>
          <p14:tracePt t="28745" x="2501900" y="3600450"/>
          <p14:tracePt t="28747" x="2514600" y="3613150"/>
          <p14:tracePt t="28778" x="2590800" y="3644900"/>
          <p14:tracePt t="28779" x="2616200" y="3651250"/>
          <p14:tracePt t="28809" x="2673350" y="3663950"/>
          <p14:tracePt t="28814" x="2686050" y="3670300"/>
          <p14:tracePt t="28845" x="2736850" y="3683000"/>
          <p14:tracePt t="28850" x="2749550" y="3689350"/>
          <p14:tracePt t="28881" x="2762250" y="3689350"/>
          <p14:tracePt t="28910" x="2768600" y="3689350"/>
          <p14:tracePt t="28954" x="2774950" y="3689350"/>
          <p14:tracePt t="28962" x="2787650" y="3689350"/>
          <p14:tracePt t="28979" x="2819400" y="3695700"/>
          <p14:tracePt t="29010" x="2876550" y="3695700"/>
          <p14:tracePt t="29013" x="2889250" y="3695700"/>
          <p14:tracePt t="29044" x="2927350" y="3695700"/>
          <p14:tracePt t="29050" x="2952750" y="3695700"/>
          <p14:tracePt t="29079" x="3092450" y="3695700"/>
          <p14:tracePt t="29111" x="3282950" y="3689350"/>
          <p14:tracePt t="29114" x="3302000" y="3689350"/>
          <p14:tracePt t="29145" x="3308350" y="3689350"/>
          <p14:tracePt t="29698" x="3314700" y="3683000"/>
          <p14:tracePt t="29714" x="3321050" y="3676650"/>
          <p14:tracePt t="29730" x="3327400" y="3676650"/>
          <p14:tracePt t="30074" x="3314700" y="3676650"/>
          <p14:tracePt t="30082" x="3302000" y="3676650"/>
          <p14:tracePt t="30090" x="3289300" y="3676650"/>
          <p14:tracePt t="30112" x="3257550" y="3676650"/>
          <p14:tracePt t="30144" x="3155950" y="3689350"/>
          <p14:tracePt t="30146" x="3111500" y="3695700"/>
          <p14:tracePt t="30177" x="2927350" y="3695700"/>
          <p14:tracePt t="30179" x="2863850" y="3695700"/>
          <p14:tracePt t="30209" x="2679700" y="3714750"/>
          <p14:tracePt t="30214" x="2635250" y="3721100"/>
          <p14:tracePt t="30244" x="2508250" y="3746500"/>
          <p14:tracePt t="30250" x="2482850" y="3752850"/>
          <p14:tracePt t="30280" x="2387600" y="3784600"/>
          <p14:tracePt t="30311" x="2279650" y="3829050"/>
          <p14:tracePt t="30314" x="2260600" y="3829050"/>
          <p14:tracePt t="30345" x="2228850" y="3848100"/>
          <p14:tracePt t="30347" x="2222500" y="3854450"/>
          <p14:tracePt t="30378" x="2190750" y="3867150"/>
          <p14:tracePt t="30378" x="2178050" y="3873500"/>
          <p14:tracePt t="30386" x="2165350" y="3873500"/>
          <p14:tracePt t="30414" x="2127250" y="3898900"/>
          <p14:tracePt t="30445" x="2076450" y="3911600"/>
          <p14:tracePt t="30450" x="2070100" y="3917950"/>
          <p14:tracePt t="30480" x="2038350" y="3930650"/>
          <p14:tracePt t="30511" x="1974850" y="3956050"/>
          <p14:tracePt t="30514" x="1955800" y="3962400"/>
          <p14:tracePt t="30545" x="1898650" y="3981450"/>
          <p14:tracePt t="30547" x="1879600" y="3987800"/>
          <p14:tracePt t="30578" x="1847850" y="3994150"/>
          <p14:tracePt t="30578" x="1841500" y="3994150"/>
          <p14:tracePt t="30609" x="1790700" y="4006850"/>
          <p14:tracePt t="30613" x="1771650" y="4013200"/>
          <p14:tracePt t="30644" x="1682750" y="4019550"/>
          <p14:tracePt t="30650" x="1670050" y="4019550"/>
          <p14:tracePt t="30680" x="1606550" y="4019550"/>
          <p14:tracePt t="30711" x="1524000" y="4019550"/>
          <p14:tracePt t="30714" x="1504950" y="4019550"/>
          <p14:tracePt t="30745" x="1447800" y="3994150"/>
          <p14:tracePt t="30747" x="1428750" y="3987800"/>
          <p14:tracePt t="30777" x="1371600" y="3956050"/>
          <p14:tracePt t="30778" x="1358900" y="3943350"/>
          <p14:tracePt t="30809" x="1333500" y="3924300"/>
          <p14:tracePt t="30813" x="1333500" y="3917950"/>
          <p14:tracePt t="30843" x="1314450" y="3886200"/>
          <p14:tracePt t="30858" x="1308100" y="3879850"/>
          <p14:tracePt t="30880" x="1308100" y="3873500"/>
          <p14:tracePt t="30910" x="1308100" y="3822700"/>
          <p14:tracePt t="30914" x="1308100" y="3803650"/>
          <p14:tracePt t="30946" x="1314450" y="3752850"/>
          <p14:tracePt t="30947" x="1320800" y="3746500"/>
          <p14:tracePt t="30954" x="1320800" y="3733800"/>
          <p14:tracePt t="30978" x="1358900" y="3702050"/>
          <p14:tracePt t="31009" x="1447800" y="3683000"/>
          <p14:tracePt t="31013" x="1479550" y="3676650"/>
          <p14:tracePt t="31044" x="1631950" y="3676650"/>
          <p14:tracePt t="31050" x="1670050" y="3676650"/>
          <p14:tracePt t="31080" x="1854200" y="3733800"/>
          <p14:tracePt t="31111" x="2070100" y="3860800"/>
          <p14:tracePt t="31114" x="2095500" y="3879850"/>
          <p14:tracePt t="31146" x="2120900" y="3917950"/>
          <p14:tracePt t="31154" x="2127250" y="3924300"/>
          <p14:tracePt t="31178" x="2133600" y="3949700"/>
          <p14:tracePt t="31209" x="2133600" y="3968750"/>
          <p14:tracePt t="31213" x="2133600" y="3975100"/>
          <p14:tracePt t="31243" x="2133600" y="3987800"/>
          <p14:tracePt t="31266" x="2133600" y="3994150"/>
          <p14:tracePt t="31338" x="2133600" y="4000500"/>
          <p14:tracePt t="31474" x="2127250" y="4000500"/>
          <p14:tracePt t="31482" x="2127250" y="3994150"/>
          <p14:tracePt t="31490" x="2127250" y="3968750"/>
          <p14:tracePt t="31512" x="2127250" y="3867150"/>
          <p14:tracePt t="31544" x="1974850" y="3429000"/>
          <p14:tracePt t="31546" x="1930400" y="3321050"/>
          <p14:tracePt t="31577" x="1809750" y="3035300"/>
          <p14:tracePt t="31578" x="1765300" y="2965450"/>
          <p14:tracePt t="31610" x="1701800" y="2857500"/>
          <p14:tracePt t="31618" x="1695450" y="2844800"/>
          <p14:tracePt t="31645" x="1676400" y="2806700"/>
          <p14:tracePt t="31675" x="1644650" y="2743200"/>
          <p14:tracePt t="31682" x="1638300" y="2730500"/>
          <p14:tracePt t="31711" x="1625600" y="2692400"/>
          <p14:tracePt t="31742" x="1606550" y="2628900"/>
          <p14:tracePt t="31746" x="1606550" y="2622550"/>
          <p14:tracePt t="31777" x="1600200" y="2609850"/>
          <p14:tracePt t="31778" x="1600200" y="2603500"/>
          <p14:tracePt t="31809" x="1593850" y="2565400"/>
          <p14:tracePt t="31813" x="1593850" y="2546350"/>
          <p14:tracePt t="31843" x="1593850" y="2527300"/>
          <p14:tracePt t="32034" x="1593850" y="2520950"/>
          <p14:tracePt t="32058" x="1581150" y="2514600"/>
          <p14:tracePt t="32066" x="1574800" y="2514600"/>
          <p14:tracePt t="32078" x="1568450" y="2514600"/>
          <p14:tracePt t="32109" x="1549400" y="2514600"/>
          <p14:tracePt t="32114" x="1536700" y="2508250"/>
          <p14:tracePt t="32145" x="1498600" y="2489200"/>
          <p14:tracePt t="32176" x="1460500" y="2457450"/>
          <p14:tracePt t="32178" x="1447800" y="2444750"/>
          <p14:tracePt t="32209" x="1435100" y="2425700"/>
          <p14:tracePt t="32211" x="1435100" y="2413000"/>
          <p14:tracePt t="32243" x="1441450" y="2343150"/>
          <p14:tracePt t="32251" x="1447800" y="2330450"/>
          <p14:tracePt t="32278" x="1473200" y="2298700"/>
          <p14:tracePt t="32308" x="1536700" y="2298700"/>
          <p14:tracePt t="32314" x="1562100" y="2305050"/>
          <p14:tracePt t="32344" x="1638300" y="2362200"/>
          <p14:tracePt t="32346" x="1644650" y="2374900"/>
          <p14:tracePt t="32377" x="1651000" y="2374900"/>
          <p14:tracePt t="32379" x="1651000" y="2381250"/>
          <p14:tracePt t="32410" x="1657350" y="2381250"/>
          <p14:tracePt t="32411" x="1657350" y="2387600"/>
          <p14:tracePt t="32441" x="1657350" y="2393950"/>
          <p14:tracePt t="32450" x="1657350" y="2400300"/>
          <p14:tracePt t="32478" x="1657350" y="2413000"/>
          <p14:tracePt t="32508" x="1644650" y="2425700"/>
          <p14:tracePt t="32530" x="1638300" y="2425700"/>
          <p14:tracePt t="32544" x="1631950" y="2432050"/>
          <p14:tracePt t="32575" x="1581150" y="2463800"/>
          <p14:tracePt t="32579" x="1568450" y="2476500"/>
          <p14:tracePt t="32610" x="1524000" y="2482850"/>
          <p14:tracePt t="32611" x="1517650" y="2489200"/>
          <p14:tracePt t="32641" x="1511300" y="2489200"/>
          <p14:tracePt t="32674" x="1504950" y="2489200"/>
          <p14:tracePt t="32682" x="1498600" y="2489200"/>
          <p14:tracePt t="32712" x="1479550" y="2489200"/>
          <p14:tracePt t="33626" x="1473200" y="2495550"/>
          <p14:tracePt t="33634" x="1473200" y="2501900"/>
          <p14:tracePt t="33644" x="1473200" y="2514600"/>
          <p14:tracePt t="33674" x="1466850" y="2590800"/>
          <p14:tracePt t="33674" x="1466850" y="2622550"/>
          <p14:tracePt t="33682" x="1466850" y="2673350"/>
          <p14:tracePt t="33712" x="1460500" y="2800350"/>
          <p14:tracePt t="33743" x="1447800" y="2882900"/>
          <p14:tracePt t="33746" x="1447800" y="2901950"/>
          <p14:tracePt t="33778" x="1447800" y="2965450"/>
          <p14:tracePt t="33786" x="1447800" y="2984500"/>
          <p14:tracePt t="33810" x="1447800" y="3035300"/>
          <p14:tracePt t="33841" x="1441450" y="3067050"/>
          <p14:tracePt t="33845" x="1441450" y="3079750"/>
          <p14:tracePt t="33875" x="1441450" y="3143250"/>
          <p14:tracePt t="33882" x="1441450" y="3155950"/>
          <p14:tracePt t="33912" x="1441450" y="3219450"/>
          <p14:tracePt t="33943" x="1422400" y="3282950"/>
          <p14:tracePt t="33946" x="1422400" y="3295650"/>
          <p14:tracePt t="33978" x="1409700" y="3371850"/>
          <p14:tracePt t="33986" x="1409700" y="3378200"/>
          <p14:tracePt t="34010" x="1409700" y="3409950"/>
          <p14:tracePt t="34041" x="1409700" y="3454400"/>
          <p14:tracePt t="34045" x="1409700" y="3460750"/>
          <p14:tracePt t="34075" x="1409700" y="3498850"/>
          <p14:tracePt t="34082" x="1409700" y="3511550"/>
          <p14:tracePt t="34112" x="1416050" y="3543300"/>
          <p14:tracePt t="34142" x="1422400" y="3587750"/>
          <p14:tracePt t="34146" x="1422400" y="3594100"/>
          <p14:tracePt t="34178" x="1422400" y="3638550"/>
          <p14:tracePt t="34186" x="1422400" y="3657600"/>
          <p14:tracePt t="34210" x="1422400" y="3689350"/>
          <p14:tracePt t="34241" x="1422400" y="3708400"/>
          <p14:tracePt t="34245" x="1422400" y="3714750"/>
          <p14:tracePt t="34275" x="1422400" y="3746500"/>
          <p14:tracePt t="34290" x="1422400" y="3752850"/>
          <p14:tracePt t="34312" x="1422400" y="3759200"/>
          <p14:tracePt t="34346" x="1422400" y="3765550"/>
          <p14:tracePt t="34370" x="1422400" y="3771900"/>
          <p14:tracePt t="34410" x="1422400" y="3778250"/>
          <p14:tracePt t="34426" x="1422400" y="3784600"/>
          <p14:tracePt t="34445" x="1422400" y="3797300"/>
          <p14:tracePt t="34475" x="1422400" y="3816350"/>
          <p14:tracePt t="35714" x="1435100" y="3810000"/>
          <p14:tracePt t="35722" x="1441450" y="3790950"/>
          <p14:tracePt t="35743" x="1466850" y="3752850"/>
          <p14:tracePt t="35773" x="1517650" y="3657600"/>
          <p14:tracePt t="35778" x="1524000" y="3625850"/>
          <p14:tracePt t="35809" x="1555750" y="3467100"/>
          <p14:tracePt t="35810" x="1568450" y="3435350"/>
          <p14:tracePt t="35840" x="1606550" y="3352800"/>
          <p14:tracePt t="35843" x="1612900" y="3333750"/>
          <p14:tracePt t="35873" x="1638300" y="3270250"/>
          <p14:tracePt t="35877" x="1651000" y="3244850"/>
          <p14:tracePt t="35908" x="1651000" y="3200400"/>
          <p14:tracePt t="35914" x="1651000" y="3194050"/>
          <p14:tracePt t="35945" x="1651000" y="3175000"/>
          <p14:tracePt t="35975" x="1651000" y="3149600"/>
          <p14:tracePt t="35978" x="1651000" y="3143250"/>
          <p14:tracePt t="36008" x="1651000" y="3111500"/>
          <p14:tracePt t="36011" x="1651000" y="3098800"/>
          <p14:tracePt t="36041" x="1651000" y="3067050"/>
          <p14:tracePt t="36050" x="1651000" y="3060700"/>
          <p14:tracePt t="36077" x="1663700" y="3048000"/>
          <p14:tracePt t="36108" x="1746250" y="2965450"/>
          <p14:tracePt t="36114" x="1809750" y="2927350"/>
          <p14:tracePt t="36144" x="2000250" y="2794000"/>
          <p14:tracePt t="36174" x="2082800" y="2755900"/>
          <p14:tracePt t="36266" x="2082800" y="2762250"/>
          <p14:tracePt t="36274" x="2070100" y="2800350"/>
          <p14:tracePt t="36282" x="2044700" y="2876550"/>
          <p14:tracePt t="36309" x="1949450" y="3232150"/>
          <p14:tracePt t="36341" x="1841500" y="3632200"/>
          <p14:tracePt t="36346" x="1828800" y="3695700"/>
          <p14:tracePt t="36376" x="1809750" y="3810000"/>
          <p14:tracePt t="36407" x="1797050" y="3917950"/>
          <p14:tracePt t="36410" x="1790700" y="3943350"/>
          <p14:tracePt t="36440" x="1765300" y="4013200"/>
          <p14:tracePt t="36443" x="1758950" y="4013200"/>
          <p14:tracePt t="36522" x="1758950" y="4019550"/>
          <p14:tracePt t="36530" x="1758950" y="4032250"/>
          <p14:tracePt t="36544" x="1758950" y="4038600"/>
          <p14:tracePt t="36575" x="1758950" y="4089400"/>
          <p14:tracePt t="36578" x="1752600" y="4095750"/>
          <p14:tracePt t="36634" x="1752600" y="4102100"/>
          <p14:tracePt t="36642" x="1746250" y="4102100"/>
          <p14:tracePt t="36650" x="1739900" y="4108450"/>
          <p14:tracePt t="36676" x="1701800" y="4108450"/>
          <p14:tracePt t="36707" x="1600200" y="4057650"/>
          <p14:tracePt t="36714" x="1555750" y="4013200"/>
          <p14:tracePt t="36742" x="1466850" y="3917950"/>
          <p14:tracePt t="36774" x="1435100" y="3829050"/>
          <p14:tracePt t="36778" x="1435100" y="3810000"/>
          <p14:tracePt t="36808" x="1435100" y="3746500"/>
          <p14:tracePt t="36810" x="1435100" y="3721100"/>
          <p14:tracePt t="36841" x="1466850" y="3638550"/>
          <p14:tracePt t="36842" x="1485900" y="3613150"/>
          <p14:tracePt t="36873" x="1555750" y="3556000"/>
          <p14:tracePt t="36876" x="1574800" y="3549650"/>
          <p14:tracePt t="36907" x="1676400" y="3530600"/>
          <p14:tracePt t="36914" x="1733550" y="3530600"/>
          <p14:tracePt t="36942" x="2032000" y="3594100"/>
          <p14:tracePt t="36974" x="2343150" y="3752850"/>
          <p14:tracePt t="36978" x="2387600" y="3784600"/>
          <p14:tracePt t="37008" x="2413000" y="3816350"/>
          <p14:tracePt t="37010" x="2413000" y="3822700"/>
          <p14:tracePt t="37041" x="2413000" y="3867150"/>
          <p14:tracePt t="37042" x="2413000" y="3886200"/>
          <p14:tracePt t="37072" x="2406650" y="3930650"/>
          <p14:tracePt t="37075" x="2400300" y="3943350"/>
          <p14:tracePt t="37107" x="2381250" y="3956050"/>
          <p14:tracePt t="37114" x="2368550" y="3962400"/>
          <p14:tracePt t="37142" x="2336800" y="3975100"/>
          <p14:tracePt t="37174" x="2305050" y="3987800"/>
          <p14:tracePt t="37178" x="2298700" y="3994150"/>
          <p14:tracePt t="37208" x="2279650" y="4000500"/>
          <p14:tracePt t="37218" x="2273300" y="4000500"/>
          <p14:tracePt t="37258" x="2266950" y="4000500"/>
          <p14:tracePt t="37275" x="2254250" y="4000500"/>
          <p14:tracePt t="37306" x="2209800" y="4000500"/>
          <p14:tracePt t="37307" x="2190750" y="4000500"/>
          <p14:tracePt t="37314" x="2171700" y="4006850"/>
          <p14:tracePt t="37342" x="2139950" y="4006850"/>
          <p14:tracePt t="37373" x="2114550" y="4006850"/>
          <p14:tracePt t="37378" x="2108200" y="4006850"/>
          <p14:tracePt t="37408" x="2095500" y="4006850"/>
          <p14:tracePt t="37410" x="2089150" y="4006850"/>
          <p14:tracePt t="37482" x="2082800" y="4006850"/>
          <p14:tracePt t="37490" x="2076450" y="4006850"/>
          <p14:tracePt t="37509" x="2070100" y="4006850"/>
          <p14:tracePt t="37539" x="2063750" y="4006850"/>
          <p14:tracePt t="37546" x="2057400" y="4006850"/>
          <p14:tracePt t="37577" x="2051050" y="4006850"/>
          <p14:tracePt t="37607" x="2032000" y="4013200"/>
          <p14:tracePt t="37626" x="2025650" y="4013200"/>
          <p14:tracePt t="37658" x="2012950" y="4013200"/>
          <p14:tracePt t="37675" x="2006600" y="4013200"/>
          <p14:tracePt t="37705" x="2006600" y="4019550"/>
          <p14:tracePt t="37746" x="2000250" y="4019550"/>
          <p14:tracePt t="37874" x="1993900" y="4019550"/>
          <p14:tracePt t="37882" x="1987550" y="4019550"/>
          <p14:tracePt t="37909" x="1981200" y="4019550"/>
          <p14:tracePt t="37994" x="1974850" y="4019550"/>
          <p14:tracePt t="38050" x="1974850" y="4013200"/>
          <p14:tracePt t="38130" x="1974850" y="4006850"/>
          <p14:tracePt t="38170" x="1974850" y="4000500"/>
          <p14:tracePt t="38506" x="1981200" y="4000500"/>
          <p14:tracePt t="38522" x="1987550" y="3994150"/>
          <p14:tracePt t="38542" x="1993900" y="3994150"/>
          <p14:tracePt t="38572" x="2000250" y="3987800"/>
          <p14:tracePt t="39762" x="2000250" y="3981450"/>
          <p14:tracePt t="39778" x="1993900" y="3981450"/>
          <p14:tracePt t="39794" x="1993900" y="3975100"/>
          <p14:tracePt t="39810" x="1993900" y="3968750"/>
          <p14:tracePt t="39841" x="1993900" y="3962400"/>
          <p14:tracePt t="39858" x="1993900" y="3956050"/>
          <p14:tracePt t="39882" x="1993900" y="3949700"/>
          <p14:tracePt t="39909" x="1993900" y="3937000"/>
          <p14:tracePt t="39939" x="2006600" y="3911600"/>
          <p14:tracePt t="39946" x="2019300" y="3905250"/>
          <p14:tracePt t="39976" x="2108200" y="3886200"/>
          <p14:tracePt t="40006" x="2451100" y="3867150"/>
          <p14:tracePt t="40010" x="2514600" y="3867150"/>
          <p14:tracePt t="40042" x="2724150" y="3867150"/>
          <p14:tracePt t="40042" x="2794000" y="3867150"/>
          <p14:tracePt t="40072" x="3130550" y="3879850"/>
          <p14:tracePt t="40074" x="3289300" y="3898900"/>
          <p14:tracePt t="40104" x="3663950" y="3930650"/>
          <p14:tracePt t="40109" x="3708400" y="3937000"/>
          <p14:tracePt t="40139" x="3746500" y="3937000"/>
          <p14:tracePt t="40170" x="3746500" y="3943350"/>
          <p14:tracePt t="40178" x="3752850" y="3943350"/>
          <p14:tracePt t="40208" x="3797300" y="3962400"/>
          <p14:tracePt t="40238" x="3829050" y="3981450"/>
          <p14:tracePt t="40242" x="3835400" y="3981450"/>
          <p14:tracePt t="40272" x="3854450" y="4013200"/>
          <p14:tracePt t="40274" x="3873500" y="4032250"/>
          <p14:tracePt t="40304" x="3994150" y="4178300"/>
          <p14:tracePt t="40309" x="4032250" y="4229100"/>
          <p14:tracePt t="40339" x="4070350" y="4318000"/>
          <p14:tracePt t="40346" x="4070350" y="4324350"/>
          <p14:tracePt t="40375" x="4076700" y="4349750"/>
          <p14:tracePt t="40406" x="4095750" y="4451350"/>
          <p14:tracePt t="40410" x="4095750" y="4476750"/>
          <p14:tracePt t="40440" x="4095750" y="4533900"/>
          <p14:tracePt t="40443" x="4095750" y="4552950"/>
          <p14:tracePt t="40473" x="4083050" y="4584700"/>
          <p14:tracePt t="40474" x="4083050" y="4597400"/>
          <p14:tracePt t="40504" x="4057650" y="4673600"/>
          <p14:tracePt t="40509" x="4051300" y="4705350"/>
          <p14:tracePt t="40539" x="4000500" y="4832350"/>
          <p14:tracePt t="40546" x="3987800" y="4845050"/>
          <p14:tracePt t="40575" x="3968750" y="4889500"/>
          <p14:tracePt t="40606" x="3949700" y="4933950"/>
          <p14:tracePt t="40610" x="3943350" y="4953000"/>
          <p14:tracePt t="40642" x="3905250" y="4997450"/>
          <p14:tracePt t="40643" x="3892550" y="5016500"/>
          <p14:tracePt t="40650" x="3873500" y="5022850"/>
          <p14:tracePt t="40674" x="3848100" y="5041900"/>
          <p14:tracePt t="40674" x="3829050" y="5041900"/>
          <p14:tracePt t="40704" x="3759200" y="5054600"/>
          <p14:tracePt t="40709" x="3733800" y="5060950"/>
          <p14:tracePt t="40738" x="3619500" y="5086350"/>
          <p14:tracePt t="40746" x="3594100" y="5086350"/>
          <p14:tracePt t="40776" x="3517900" y="5092700"/>
          <p14:tracePt t="40806" x="3359150" y="5086350"/>
          <p14:tracePt t="40810" x="3327400" y="5080000"/>
          <p14:tracePt t="40840" x="3225800" y="5080000"/>
          <p14:tracePt t="40843" x="3206750" y="5080000"/>
          <p14:tracePt t="40873" x="3149600" y="5073650"/>
          <p14:tracePt t="40874" x="3136900" y="5073650"/>
          <p14:tracePt t="40904" x="3067050" y="5060950"/>
          <p14:tracePt t="40907" x="3035300" y="5054600"/>
          <p14:tracePt t="40939" x="2933700" y="5035550"/>
          <p14:tracePt t="40946" x="2914650" y="5035550"/>
          <p14:tracePt t="40974" x="2851150" y="5022850"/>
          <p14:tracePt t="41006" x="2711450" y="4972050"/>
          <p14:tracePt t="41010" x="2647950" y="4946650"/>
          <p14:tracePt t="41040" x="2457450" y="4889500"/>
          <p14:tracePt t="41042" x="2400300" y="4870450"/>
          <p14:tracePt t="41074" x="2292350" y="4838700"/>
          <p14:tracePt t="41074" x="2266950" y="4826000"/>
          <p14:tracePt t="41082" x="2247900" y="4819650"/>
          <p14:tracePt t="41107" x="2203450" y="4787900"/>
          <p14:tracePt t="41137" x="2159000" y="4730750"/>
          <p14:tracePt t="41142" x="2127250" y="4705350"/>
          <p14:tracePt t="41171" x="2089150" y="4667250"/>
          <p14:tracePt t="41178" x="2089150" y="4660900"/>
          <p14:tracePt t="41208" x="2082800" y="4641850"/>
          <p14:tracePt t="41239" x="2051050" y="4527550"/>
          <p14:tracePt t="41242" x="2032000" y="4489450"/>
          <p14:tracePt t="41272" x="2000250" y="4438650"/>
          <p14:tracePt t="41275" x="1993900" y="4432300"/>
          <p14:tracePt t="41305" x="1987550" y="4413250"/>
          <p14:tracePt t="41307" x="1987550" y="4400550"/>
          <p14:tracePt t="41337" x="1974850" y="4330700"/>
          <p14:tracePt t="41342" x="1974850" y="4305300"/>
          <p14:tracePt t="41372" x="1962150" y="4222750"/>
          <p14:tracePt t="41378" x="1955800" y="4203700"/>
          <p14:tracePt t="41408" x="1949450" y="4191000"/>
          <p14:tracePt t="41439" x="1949450" y="4159250"/>
          <p14:tracePt t="41442" x="1949450" y="4140200"/>
          <p14:tracePt t="41472" x="1981200" y="4083050"/>
          <p14:tracePt t="41475" x="1987550" y="4064000"/>
          <p14:tracePt t="41505" x="2012950" y="4025900"/>
          <p14:tracePt t="41514" x="2019300" y="4013200"/>
          <p14:tracePt t="41542" x="2044700" y="4000500"/>
          <p14:tracePt t="41572" x="2139950" y="3956050"/>
          <p14:tracePt t="41578" x="2165350" y="3943350"/>
          <p14:tracePt t="41608" x="2266950" y="3905250"/>
          <p14:tracePt t="41639" x="2355850" y="3892550"/>
          <p14:tracePt t="41642" x="2387600" y="3879850"/>
          <p14:tracePt t="41672" x="2520950" y="3867150"/>
          <p14:tracePt t="41675" x="2603500" y="3854450"/>
          <p14:tracePt t="41705" x="2844800" y="3841750"/>
          <p14:tracePt t="41707" x="2908300" y="3841750"/>
          <p14:tracePt t="41737" x="3054350" y="3841750"/>
          <p14:tracePt t="41741" x="3086100" y="3841750"/>
          <p14:tracePt t="41771" x="3378200" y="3886200"/>
          <p14:tracePt t="41778" x="3517900" y="3917950"/>
          <p14:tracePt t="41808" x="3867150" y="3962400"/>
          <p14:tracePt t="41839" x="4057650" y="4013200"/>
          <p14:tracePt t="41842" x="4070350" y="4025900"/>
          <p14:tracePt t="41872" x="4102100" y="4095750"/>
          <p14:tracePt t="41875" x="4121150" y="4127500"/>
          <p14:tracePt t="41905" x="4184650" y="4273550"/>
          <p14:tracePt t="41907" x="4203700" y="4318000"/>
          <p14:tracePt t="41937" x="4222750" y="4387850"/>
          <p14:tracePt t="41941" x="4229100" y="4419600"/>
          <p14:tracePt t="41971" x="4229100" y="4527550"/>
          <p14:tracePt t="41978" x="4229100" y="4559300"/>
          <p14:tracePt t="42008" x="4216400" y="4679950"/>
          <p14:tracePt t="42038" x="4165600" y="4832350"/>
          <p14:tracePt t="42042" x="4146550" y="4851400"/>
          <p14:tracePt t="42072" x="4114800" y="4889500"/>
          <p14:tracePt t="42075" x="4108450" y="4895850"/>
          <p14:tracePt t="42105" x="4108450" y="4914900"/>
          <p14:tracePt t="42114" x="4102100" y="4921250"/>
          <p14:tracePt t="42226" x="4095750" y="4921250"/>
          <p14:tracePt t="42234" x="4089400" y="4921250"/>
          <p14:tracePt t="42242" x="4076700" y="4921250"/>
          <p14:tracePt t="42272" x="4025900" y="4921250"/>
          <p14:tracePt t="42274" x="3987800" y="4921250"/>
          <p14:tracePt t="42306" x="3879850" y="4908550"/>
          <p14:tracePt t="42306" x="3848100" y="4895850"/>
          <p14:tracePt t="42314" x="3816350" y="4883150"/>
          <p14:tracePt t="42340" x="3708400" y="4857750"/>
          <p14:tracePt t="42372" x="3511550" y="4768850"/>
          <p14:tracePt t="42378" x="3454400" y="4737100"/>
          <p14:tracePt t="42407" x="3302000" y="4667250"/>
          <p14:tracePt t="42439" x="3168650" y="4578350"/>
          <p14:tracePt t="42442" x="3130550" y="4552950"/>
          <p14:tracePt t="42472" x="3054350" y="4483100"/>
          <p14:tracePt t="42474" x="3035300" y="4476750"/>
          <p14:tracePt t="42506" x="2990850" y="4438650"/>
          <p14:tracePt t="42507" x="2984500" y="4432300"/>
          <p14:tracePt t="42536" x="2952750" y="4394200"/>
          <p14:tracePt t="42540" x="2933700" y="4375150"/>
          <p14:tracePt t="42572" x="2857500" y="4273550"/>
          <p14:tracePt t="42578" x="2838450" y="4254500"/>
          <p14:tracePt t="42607" x="2832100" y="4248150"/>
          <p14:tracePt t="42636" x="2825750" y="4235450"/>
          <p14:tracePt t="42650" x="2819400" y="4222750"/>
          <p14:tracePt t="42673" x="2819400" y="4210050"/>
          <p14:tracePt t="42703" x="2819400" y="4197350"/>
          <p14:tracePt t="42762" x="2819400" y="4191000"/>
          <p14:tracePt t="42778" x="2819400" y="4184650"/>
          <p14:tracePt t="42786" x="2819400" y="4178300"/>
          <p14:tracePt t="42807" x="2819400" y="4165600"/>
          <p14:tracePt t="42837" x="2825750" y="4152900"/>
          <p14:tracePt t="42842" x="2832100" y="4146550"/>
          <p14:tracePt t="42874" x="2838450" y="4140200"/>
          <p14:tracePt t="43130" x="2844800" y="4140200"/>
          <p14:tracePt t="43186" x="2851150" y="4140200"/>
          <p14:tracePt t="43194" x="2857500" y="4140200"/>
          <p14:tracePt t="43208" x="2863850" y="4140200"/>
          <p14:tracePt t="43237" x="2914650" y="4140200"/>
          <p14:tracePt t="43242" x="2946400" y="4140200"/>
          <p14:tracePt t="43273" x="3054350" y="4146550"/>
          <p14:tracePt t="43274" x="3092450" y="4152900"/>
          <p14:tracePt t="43304" x="3219450" y="4165600"/>
          <p14:tracePt t="43306" x="3244850" y="4165600"/>
          <p14:tracePt t="43336" x="3302000" y="4171950"/>
          <p14:tracePt t="43341" x="3314700" y="4171950"/>
          <p14:tracePt t="43371" x="3397250" y="4191000"/>
          <p14:tracePt t="43378" x="3429000" y="4191000"/>
          <p14:tracePt t="43407" x="3517900" y="4197350"/>
          <p14:tracePt t="43437" x="3556000" y="4197350"/>
          <p14:tracePt t="43490" x="3562350" y="4197350"/>
          <p14:tracePt t="43498" x="3575050" y="4203700"/>
          <p14:tracePt t="43506" x="3581400" y="4203700"/>
          <p14:tracePt t="43536" x="3600450" y="4210050"/>
          <p14:tracePt t="43578" x="3606800" y="4210050"/>
          <p14:tracePt t="43586" x="3625850" y="4210050"/>
          <p14:tracePt t="43606" x="3695700" y="4210050"/>
          <p14:tracePt t="43636" x="3784600" y="4210050"/>
          <p14:tracePt t="44162" x="3784600" y="4216400"/>
          <p14:tracePt t="44170" x="3784600" y="4222750"/>
          <p14:tracePt t="44178" x="3771900" y="4235450"/>
          <p14:tracePt t="44206" x="3714750" y="4292600"/>
          <p14:tracePt t="44238" x="3619500" y="4413250"/>
          <p14:tracePt t="44242" x="3600450" y="4438650"/>
          <p14:tracePt t="44272" x="3556000" y="4508500"/>
          <p14:tracePt t="44274" x="3549650" y="4514850"/>
          <p14:tracePt t="44306" x="3524250" y="4552950"/>
          <p14:tracePt t="44314" x="3524250" y="4559300"/>
          <p14:tracePt t="44339" x="3517900" y="4565650"/>
          <p14:tracePt t="44369" x="3511550" y="4565650"/>
          <p14:tracePt t="44378" x="3511550" y="4572000"/>
          <p14:tracePt t="44405" x="3498850" y="4578350"/>
          <p14:tracePt t="44435" x="3473450" y="4584700"/>
          <p14:tracePt t="44442" x="3460750" y="4591050"/>
          <p14:tracePt t="44472" x="3422650" y="4603750"/>
          <p14:tracePt t="44504" x="3384550" y="4616450"/>
          <p14:tracePt t="44514" x="3378200" y="4622800"/>
          <p14:tracePt t="44539" x="3359150" y="4622800"/>
          <p14:tracePt t="44570" x="3333750" y="4622800"/>
          <p14:tracePt t="44574" x="3327400" y="4622800"/>
          <p14:tracePt t="44604" x="3302000" y="4616450"/>
          <p14:tracePt t="44610" x="3289300" y="4610100"/>
          <p14:tracePt t="44640" x="3244850" y="4578350"/>
          <p14:tracePt t="44671" x="3162300" y="4533900"/>
          <p14:tracePt t="44674" x="3149600" y="4521200"/>
          <p14:tracePt t="44704" x="3117850" y="4502150"/>
          <p14:tracePt t="44707" x="3111500" y="4489450"/>
          <p14:tracePt t="44737" x="3098800" y="4470400"/>
          <p14:tracePt t="44739" x="3092450" y="4464050"/>
          <p14:tracePt t="44768" x="3079750" y="4432300"/>
          <p14:tracePt t="44773" x="3073400" y="4413250"/>
          <p14:tracePt t="44804" x="3060700" y="4381500"/>
          <p14:tracePt t="44818" x="3060700" y="4375150"/>
          <p14:tracePt t="44840" x="3060700" y="4368800"/>
          <p14:tracePt t="44871" x="3060700" y="4343400"/>
          <p14:tracePt t="44874" x="3060700" y="4330700"/>
          <p14:tracePt t="44904" x="3060700" y="4298950"/>
          <p14:tracePt t="44906" x="3060700" y="4292600"/>
          <p14:tracePt t="44936" x="3073400" y="4279900"/>
          <p14:tracePt t="44939" x="3079750" y="4273550"/>
          <p14:tracePt t="44968" x="3105150" y="4260850"/>
          <p14:tracePt t="44973" x="3124200" y="4254500"/>
          <p14:tracePt t="45003" x="3225800" y="4235450"/>
          <p14:tracePt t="45010" x="3263900" y="4235450"/>
          <p14:tracePt t="45040" x="3409950" y="4235450"/>
          <p14:tracePt t="45070" x="3562350" y="4235450"/>
          <p14:tracePt t="45074" x="3581400" y="4235450"/>
          <p14:tracePt t="45104" x="3587750" y="4235450"/>
          <p14:tracePt t="45130" x="3594100" y="4241800"/>
          <p14:tracePt t="45146" x="3600450" y="4248150"/>
          <p14:tracePt t="45173" x="3613150" y="4267200"/>
          <p14:tracePt t="45204" x="3619500" y="4292600"/>
          <p14:tracePt t="45210" x="3625850" y="4305300"/>
          <p14:tracePt t="45240" x="3625850" y="4337050"/>
          <p14:tracePt t="45270" x="3632200" y="4387850"/>
          <p14:tracePt t="45274" x="3632200" y="4406900"/>
          <p14:tracePt t="45304" x="3632200" y="4438650"/>
          <p14:tracePt t="45307" x="3632200" y="4445000"/>
          <p14:tracePt t="45594" x="3632200" y="4451350"/>
          <p14:tracePt t="45602" x="3632200" y="4457700"/>
          <p14:tracePt t="45610" x="3625850" y="4464050"/>
          <p14:tracePt t="45638" x="3587750" y="4514850"/>
          <p14:tracePt t="45670" x="3498850" y="4610100"/>
          <p14:tracePt t="45674" x="3467100" y="4641850"/>
          <p14:tracePt t="45705" x="3308350" y="4762500"/>
          <p14:tracePt t="45706" x="3270250" y="4800600"/>
          <p14:tracePt t="45738" x="3219450" y="4870450"/>
          <p14:tracePt t="45738" x="3213100" y="4883150"/>
          <p14:tracePt t="45746" x="3206750" y="4895850"/>
          <p14:tracePt t="45772" x="3200400" y="4908550"/>
          <p14:tracePt t="45802" x="3194050" y="4921250"/>
          <p14:tracePt t="45810" x="3194050" y="4927600"/>
          <p14:tracePt t="45906" x="3194050" y="4933950"/>
          <p14:tracePt t="45914" x="3187700" y="4933950"/>
          <p14:tracePt t="45938" x="3175000" y="4953000"/>
          <p14:tracePt t="45969" x="3162300" y="4965700"/>
          <p14:tracePt t="45978" x="3162300" y="4972050"/>
          <p14:tracePt t="46010" x="3149600" y="4972050"/>
          <p14:tracePt t="46038" x="3098800" y="4991100"/>
          <p14:tracePt t="46068" x="3035300" y="5003800"/>
          <p14:tracePt t="46074" x="3035300" y="5010150"/>
          <p14:tracePt t="46138" x="3028950" y="5010150"/>
          <p14:tracePt t="46146" x="3022600" y="5010150"/>
          <p14:tracePt t="46171" x="2978150" y="5010150"/>
          <p14:tracePt t="46201" x="2965450" y="5016500"/>
          <p14:tracePt t="46258" x="2959100" y="5016500"/>
          <p14:tracePt t="46290" x="2984500" y="5010150"/>
          <p14:tracePt t="46298" x="3028950" y="5003800"/>
          <p14:tracePt t="46306" x="3098800" y="5003800"/>
          <p14:tracePt t="46338" x="3371850" y="5003800"/>
          <p14:tracePt t="46338" x="3416300" y="5003800"/>
          <p14:tracePt t="46369" x="3524250" y="5022850"/>
          <p14:tracePt t="46506" x="3524250" y="5029200"/>
          <p14:tracePt t="46538" x="3517900" y="5029200"/>
          <p14:tracePt t="46554" x="3511550" y="5029200"/>
          <p14:tracePt t="46571" x="3486150" y="5029200"/>
          <p14:tracePt t="46603" x="3397250" y="5029200"/>
          <p14:tracePt t="46610" x="3365500" y="5029200"/>
          <p14:tracePt t="46638" x="3295650" y="5003800"/>
          <p14:tracePt t="46670" x="3257550" y="4978400"/>
          <p14:tracePt t="46674" x="3251200" y="4978400"/>
          <p14:tracePt t="46705" x="3232150" y="4953000"/>
          <p14:tracePt t="46736" x="3225800" y="4927600"/>
          <p14:tracePt t="46738" x="3219450" y="4921250"/>
          <p14:tracePt t="46769" x="3219450" y="4895850"/>
          <p14:tracePt t="46771" x="3219450" y="4883150"/>
          <p14:tracePt t="46803" x="3219450" y="4832350"/>
          <p14:tracePt t="46810" x="3219450" y="4819650"/>
          <p14:tracePt t="46838" x="3219450" y="4775200"/>
          <p14:tracePt t="46868" x="3263900" y="4718050"/>
          <p14:tracePt t="46874" x="3276600" y="4705350"/>
          <p14:tracePt t="46904" x="3308350" y="4692650"/>
          <p14:tracePt t="46935" x="3397250" y="4692650"/>
          <p14:tracePt t="46939" x="3429000" y="4699000"/>
          <p14:tracePt t="46970" x="3543300" y="4756150"/>
          <p14:tracePt t="46971" x="3581400" y="4775200"/>
          <p14:tracePt t="47002" x="3657600" y="4838700"/>
          <p14:tracePt t="47006" x="3670300" y="4851400"/>
          <p14:tracePt t="47037" x="3683000" y="4876800"/>
          <p14:tracePt t="47050" x="3683000" y="4883150"/>
          <p14:tracePt t="47072" x="3689350" y="4895850"/>
          <p14:tracePt t="47103" x="3689350" y="4927600"/>
          <p14:tracePt t="47106" x="3689350" y="4933950"/>
          <p14:tracePt t="47137" x="3689350" y="4953000"/>
          <p14:tracePt t="47139" x="3689350" y="4959350"/>
          <p14:tracePt t="47170" x="3683000" y="4972050"/>
          <p14:tracePt t="47171" x="3676650" y="4978400"/>
          <p14:tracePt t="47202" x="3663950" y="4997450"/>
          <p14:tracePt t="47206" x="3657600" y="4997450"/>
          <p14:tracePt t="47236" x="3613150" y="5029200"/>
          <p14:tracePt t="47242" x="3594100" y="5035550"/>
          <p14:tracePt t="47272" x="3575050" y="5041900"/>
          <p14:tracePt t="47306" x="3568700" y="5041900"/>
          <p14:tracePt t="47330" x="3562350" y="5041900"/>
          <p14:tracePt t="47690" x="3556000" y="5041900"/>
          <p14:tracePt t="47698" x="3556000" y="5029200"/>
          <p14:tracePt t="47706" x="3543300" y="5010150"/>
          <p14:tracePt t="47737" x="3511550" y="4876800"/>
          <p14:tracePt t="47738" x="3486150" y="4800600"/>
          <p14:tracePt t="47770" x="3352800" y="4349750"/>
          <p14:tracePt t="47770" x="3276600" y="4165600"/>
          <p14:tracePt t="47778" x="3187700" y="3968750"/>
          <p14:tracePt t="47804" x="2984500" y="3479800"/>
          <p14:tracePt t="47836" x="2774950" y="3016250"/>
          <p14:tracePt t="47842" x="2736850" y="2921000"/>
          <p14:tracePt t="47871" x="2635250" y="2673350"/>
          <p14:tracePt t="47901" x="2565400" y="2495550"/>
          <p14:tracePt t="47906" x="2559050" y="2482850"/>
          <p14:tracePt t="47937" x="2552700" y="2457450"/>
          <p14:tracePt t="47946" x="2552700" y="2444750"/>
          <p14:tracePt t="47972" x="2540000" y="2406650"/>
          <p14:tracePt t="48003" x="2514600" y="2330450"/>
          <p14:tracePt t="48010" x="2501900" y="2317750"/>
          <p14:tracePt t="48039" x="2495550" y="2279650"/>
          <p14:tracePt t="48070" x="2419350" y="2108200"/>
          <p14:tracePt t="48074" x="2381250" y="2032000"/>
          <p14:tracePt t="48105" x="2317750" y="1860550"/>
          <p14:tracePt t="48136" x="2292350" y="1765300"/>
          <p14:tracePt t="48186" x="2286000" y="1758950"/>
          <p14:tracePt t="48234" x="2286000" y="1765300"/>
          <p14:tracePt t="48242" x="2286000" y="1771650"/>
          <p14:tracePt t="48250" x="2286000" y="1784350"/>
          <p14:tracePt t="48272" x="2311400" y="1797050"/>
          <p14:tracePt t="48338" x="2317750" y="1803400"/>
          <p14:tracePt t="48346" x="2330450" y="1803400"/>
          <p14:tracePt t="48370" x="2330450" y="1809750"/>
          <p14:tracePt t="48498" x="2336800" y="1809750"/>
          <p14:tracePt t="48554" x="2336800" y="1803400"/>
          <p14:tracePt t="48562" x="2336800" y="1790700"/>
          <p14:tracePt t="48572" x="2336800" y="1778000"/>
          <p14:tracePt t="48602" x="2311400" y="1701800"/>
          <p14:tracePt t="48602" x="2298700" y="1676400"/>
          <p14:tracePt t="48610" x="2298700" y="1657350"/>
          <p14:tracePt t="48638" x="2298700" y="1593850"/>
          <p14:tracePt t="48669" x="2311400" y="1511300"/>
          <p14:tracePt t="48674" x="2317750" y="1492250"/>
          <p14:tracePt t="48705" x="2349500" y="1447800"/>
          <p14:tracePt t="48736" x="2463800" y="1403350"/>
          <p14:tracePt t="48738" x="2501900" y="1390650"/>
          <p14:tracePt t="48769" x="2616200" y="1384300"/>
          <p14:tracePt t="48772" x="2647950" y="1384300"/>
          <p14:tracePt t="48802" x="2698750" y="1384300"/>
          <p14:tracePt t="48802" x="2711450" y="1384300"/>
          <p14:tracePt t="48810" x="2724150" y="1390650"/>
          <p14:tracePt t="48838" x="2787650" y="1428750"/>
          <p14:tracePt t="48869" x="2851150" y="1485900"/>
          <p14:tracePt t="48874" x="2857500" y="1492250"/>
          <p14:tracePt t="48905" x="2876550" y="1549400"/>
          <p14:tracePt t="48935" x="2882900" y="1644650"/>
          <p14:tracePt t="48938" x="2889250" y="1663700"/>
          <p14:tracePt t="48969" x="2889250" y="1701800"/>
          <p14:tracePt t="48971" x="2889250" y="1714500"/>
          <p14:tracePt t="49002" x="2882900" y="1758950"/>
          <p14:tracePt t="49004" x="2876550" y="1771650"/>
          <p14:tracePt t="49034" x="2851150" y="1835150"/>
          <p14:tracePt t="49038" x="2838450" y="1854200"/>
          <p14:tracePt t="49069" x="2819400" y="1885950"/>
          <p14:tracePt t="49074" x="2813050" y="1892300"/>
          <p14:tracePt t="49105" x="2806700" y="1898650"/>
          <p14:tracePt t="49135" x="2794000" y="1917700"/>
          <p14:tracePt t="49146" x="2781300" y="1930400"/>
          <p14:tracePt t="49171" x="2755900" y="1949450"/>
          <p14:tracePt t="49202" x="2743200" y="1962150"/>
          <p14:tracePt t="49226" x="2736850" y="1962150"/>
          <p14:tracePt t="49242" x="2724150" y="1962150"/>
          <p14:tracePt t="49270" x="2673350" y="1974850"/>
          <p14:tracePt t="49300" x="2597150" y="2000250"/>
          <p14:tracePt t="49306" x="2590800" y="2000250"/>
          <p14:tracePt t="49337" x="2584450" y="2000250"/>
          <p14:tracePt t="49367" x="2552700" y="2000250"/>
          <p14:tracePt t="49371" x="2533650" y="2000250"/>
          <p14:tracePt t="49402" x="2489200" y="1993900"/>
          <p14:tracePt t="49402" x="2476500" y="1993900"/>
          <p14:tracePt t="49450" x="2470150" y="1987550"/>
          <p14:tracePt t="49458" x="2463800" y="1981200"/>
          <p14:tracePt t="49470" x="2451100" y="1968500"/>
          <p14:tracePt t="49500" x="2413000" y="1930400"/>
          <p14:tracePt t="49506" x="2406650" y="1917700"/>
          <p14:tracePt t="49538" x="2387600" y="1885950"/>
          <p14:tracePt t="49538" x="2387600" y="1866900"/>
          <p14:tracePt t="49569" x="2381250" y="1790700"/>
          <p14:tracePt t="49570" x="2374900" y="1758950"/>
          <p14:tracePt t="49601" x="2374900" y="1682750"/>
          <p14:tracePt t="49605" x="2374900" y="1663700"/>
          <p14:tracePt t="49635" x="2413000" y="1574800"/>
          <p14:tracePt t="49642" x="2432050" y="1549400"/>
          <p14:tracePt t="49671" x="2489200" y="1492250"/>
          <p14:tracePt t="49702" x="2565400" y="1454150"/>
          <p14:tracePt t="49706" x="2584450" y="1447800"/>
          <p14:tracePt t="49738" x="2686050" y="1447800"/>
          <p14:tracePt t="49738" x="2755900" y="1447800"/>
          <p14:tracePt t="49769" x="2978150" y="1492250"/>
          <p14:tracePt t="49770" x="3022600" y="1511300"/>
          <p14:tracePt t="49801" x="3073400" y="1562100"/>
          <p14:tracePt t="49804" x="3079750" y="1568450"/>
          <p14:tracePt t="49835" x="3092450" y="1625600"/>
          <p14:tracePt t="49842" x="3092450" y="1651000"/>
          <p14:tracePt t="49871" x="3098800" y="1727200"/>
          <p14:tracePt t="49902" x="3098800" y="1771650"/>
          <p14:tracePt t="49906" x="3098800" y="1784350"/>
          <p14:tracePt t="49938" x="3079750" y="1822450"/>
          <p14:tracePt t="49968" x="3022600" y="1898650"/>
          <p14:tracePt t="49970" x="3009900" y="1917700"/>
          <p14:tracePt t="50001" x="2984500" y="1936750"/>
          <p14:tracePt t="50523" x="0" y="0"/>
        </p14:tracePtLst>
        <p14:tracePtLst>
          <p14:tracePt t="52130" x="3606800" y="5753100"/>
          <p14:tracePt t="52266" x="3600450" y="5753100"/>
          <p14:tracePt t="52274" x="3575050" y="5753100"/>
          <p14:tracePt t="52302" x="3473450" y="5753100"/>
          <p14:tracePt t="52333" x="3397250" y="5759450"/>
          <p14:tracePt t="52362" x="3390900" y="5759450"/>
          <p14:tracePt t="52370" x="3378200" y="5746750"/>
          <p14:tracePt t="52400" x="3321050" y="5683250"/>
          <p14:tracePt t="52403" x="3302000" y="5664200"/>
          <p14:tracePt t="52433" x="3276600" y="5638800"/>
          <p14:tracePt t="52435" x="3270250" y="5632450"/>
          <p14:tracePt t="52465" x="3263900" y="5607050"/>
          <p14:tracePt t="52470" x="3263900" y="5594350"/>
          <p14:tracePt t="52500" x="3263900" y="5505450"/>
          <p14:tracePt t="52506" x="3263900" y="5480050"/>
          <p14:tracePt t="52537" x="3263900" y="5422900"/>
          <p14:tracePt t="52567" x="3314700" y="5359400"/>
          <p14:tracePt t="52570" x="3327400" y="5353050"/>
          <p14:tracePt t="52600" x="3371850" y="5314950"/>
          <p14:tracePt t="52603" x="3384550" y="5308600"/>
          <p14:tracePt t="52634" x="3441700" y="5276850"/>
          <p14:tracePt t="52634" x="3473450" y="5270500"/>
          <p14:tracePt t="52642" x="3511550" y="5257800"/>
          <p14:tracePt t="52670" x="3619500" y="5232400"/>
          <p14:tracePt t="52700" x="3683000" y="5219700"/>
          <p14:tracePt t="52706" x="3695700" y="5213350"/>
          <p14:tracePt t="52737" x="3752850" y="5213350"/>
          <p14:tracePt t="52767" x="3892550" y="5213350"/>
          <p14:tracePt t="52770" x="3917950" y="5226050"/>
          <p14:tracePt t="52801" x="3949700" y="5238750"/>
          <p14:tracePt t="52803" x="3956050" y="5238750"/>
          <p14:tracePt t="52834" x="3975100" y="5264150"/>
          <p14:tracePt t="52834" x="3981450" y="5283200"/>
          <p14:tracePt t="52842" x="3994150" y="5295900"/>
          <p14:tracePt t="52870" x="4019550" y="5365750"/>
          <p14:tracePt t="52900" x="4038600" y="5429250"/>
          <p14:tracePt t="52906" x="4038600" y="5441950"/>
          <p14:tracePt t="52936" x="4038600" y="5473700"/>
          <p14:tracePt t="52967" x="4044950" y="5556250"/>
          <p14:tracePt t="52970" x="4044950" y="5581650"/>
          <p14:tracePt t="53000" x="4025900" y="5638800"/>
          <p14:tracePt t="53003" x="4019550" y="5651500"/>
          <p14:tracePt t="53033" x="4000500" y="5664200"/>
          <p14:tracePt t="53035" x="3987800" y="5676900"/>
          <p14:tracePt t="53065" x="3943350" y="5702300"/>
          <p14:tracePt t="53070" x="3924300" y="5708650"/>
          <p14:tracePt t="53100" x="3835400" y="5746750"/>
          <p14:tracePt t="53106" x="3816350" y="5753100"/>
          <p14:tracePt t="53136" x="3733800" y="5765800"/>
          <p14:tracePt t="53167" x="3644900" y="5772150"/>
          <p14:tracePt t="53170" x="3625850" y="5772150"/>
          <p14:tracePt t="53200" x="3575050" y="5772150"/>
          <p14:tracePt t="53203" x="3556000" y="5772150"/>
          <p14:tracePt t="53233" x="3492500" y="5759450"/>
          <p14:tracePt t="53235" x="3460750" y="5753100"/>
          <p14:tracePt t="53265" x="3340100" y="5715000"/>
          <p14:tracePt t="53269" x="3321050" y="5708650"/>
          <p14:tracePt t="53300" x="3308350" y="5708650"/>
          <p14:tracePt t="53346" x="3308350" y="5702300"/>
          <p14:tracePt t="53362" x="3302000" y="5695950"/>
          <p14:tracePt t="53370" x="3302000" y="5689600"/>
          <p14:tracePt t="53400" x="3295650" y="5676900"/>
          <p14:tracePt t="53402" x="3295650" y="5664200"/>
          <p14:tracePt t="53433" x="3295650" y="5632450"/>
          <p14:tracePt t="53435" x="3295650" y="5607050"/>
          <p14:tracePt t="53465" x="3295650" y="5537200"/>
          <p14:tracePt t="53468" x="3295650" y="5511800"/>
          <p14:tracePt t="53499" x="3295650" y="5422900"/>
          <p14:tracePt t="53506" x="3295650" y="5410200"/>
          <p14:tracePt t="53535" x="3314700" y="5353050"/>
          <p14:tracePt t="53566" x="3365500" y="5283200"/>
          <p14:tracePt t="53570" x="3397250" y="5257800"/>
          <p14:tracePt t="53601" x="3505200" y="5207000"/>
          <p14:tracePt t="53602" x="3562350" y="5181600"/>
          <p14:tracePt t="53633" x="3829050" y="5143500"/>
          <p14:tracePt t="53635" x="3892550" y="5143500"/>
          <p14:tracePt t="53665" x="4013200" y="5143500"/>
          <p14:tracePt t="53668" x="4032250" y="5149850"/>
          <p14:tracePt t="53699" x="4108450" y="5200650"/>
          <p14:tracePt t="53706" x="4146550" y="5232400"/>
          <p14:tracePt t="53735" x="4241800" y="5314950"/>
          <p14:tracePt t="53766" x="4279900" y="5384800"/>
          <p14:tracePt t="53770" x="4279900" y="5391150"/>
          <p14:tracePt t="53800" x="4286250" y="5429250"/>
          <p14:tracePt t="53802" x="4286250" y="5448300"/>
          <p14:tracePt t="53833" x="4286250" y="5524500"/>
          <p14:tracePt t="53835" x="4279900" y="5549900"/>
          <p14:tracePt t="53865" x="4216400" y="5626100"/>
          <p14:tracePt t="53868" x="4197350" y="5651500"/>
          <p14:tracePt t="53900" x="4083050" y="5721350"/>
          <p14:tracePt t="53906" x="4057650" y="5734050"/>
          <p14:tracePt t="53935" x="3994150" y="5772150"/>
          <p14:tracePt t="53966" x="3924300" y="5803900"/>
          <p14:tracePt t="53970" x="3905250" y="5810250"/>
          <p14:tracePt t="54000" x="3810000" y="5822950"/>
          <p14:tracePt t="54002" x="3790950" y="5822950"/>
          <p14:tracePt t="54033" x="3740150" y="5822950"/>
          <p14:tracePt t="54035" x="3733800" y="5822950"/>
          <p14:tracePt t="55042" x="3727450" y="5822950"/>
          <p14:tracePt t="55050" x="3714750" y="5822950"/>
          <p14:tracePt t="55051" x="0" y="0"/>
        </p14:tracePtLst>
        <p14:tracePtLst>
          <p14:tracePt t="56107" x="1416050" y="2559050"/>
          <p14:tracePt t="56131" x="1422400" y="2559050"/>
          <p14:tracePt t="56138" x="1422400" y="2552700"/>
          <p14:tracePt t="56442" x="1422400" y="2559050"/>
          <p14:tracePt t="56450" x="1428750" y="2565400"/>
          <p14:tracePt t="56467" x="1428750" y="2609850"/>
          <p14:tracePt t="56497" x="1447800" y="2698750"/>
          <p14:tracePt t="56500" x="1447800" y="2736850"/>
          <p14:tracePt t="56531" x="1454150" y="2813050"/>
          <p14:tracePt t="56538" x="1454150" y="2832100"/>
          <p14:tracePt t="56567" x="1460500" y="2889250"/>
          <p14:tracePt t="56599" x="1460500" y="2997200"/>
          <p14:tracePt t="56602" x="1460500" y="3035300"/>
          <p14:tracePt t="56632" x="1460500" y="3111500"/>
          <p14:tracePt t="56634" x="1460500" y="3136900"/>
          <p14:tracePt t="56666" x="1460500" y="3175000"/>
          <p14:tracePt t="56667" x="1460500" y="3200400"/>
          <p14:tracePt t="56696" x="1460500" y="3251200"/>
          <p14:tracePt t="56700" x="1460500" y="3276600"/>
          <p14:tracePt t="56732" x="1460500" y="3390900"/>
          <p14:tracePt t="56738" x="1460500" y="3448050"/>
          <p14:tracePt t="56767" x="1454150" y="3543300"/>
          <p14:tracePt t="56799" x="1447800" y="3587750"/>
          <p14:tracePt t="56802" x="1447800" y="3600450"/>
          <p14:tracePt t="56832" x="1447800" y="3670300"/>
          <p14:tracePt t="56834" x="1447800" y="3702050"/>
          <p14:tracePt t="56866" x="1447800" y="3790950"/>
          <p14:tracePt t="56867" x="1447800" y="3797300"/>
          <p14:tracePt t="56922" x="1447800" y="3803650"/>
          <p14:tracePt t="56930" x="1447800" y="3810000"/>
          <p14:tracePt t="56946" x="1447800" y="3816350"/>
          <p14:tracePt t="56966" x="1447800" y="3822700"/>
          <p14:tracePt t="56996" x="1447800" y="3829050"/>
          <p14:tracePt t="57106" x="1441450" y="3829050"/>
          <p14:tracePt t="57115" x="0" y="0"/>
        </p14:tracePtLst>
        <p14:tracePtLst>
          <p14:tracePt t="57746" x="1968500" y="2762250"/>
          <p14:tracePt t="57842" x="1968500" y="2768600"/>
          <p14:tracePt t="57850" x="1968500" y="2781300"/>
          <p14:tracePt t="57866" x="1968500" y="2806700"/>
          <p14:tracePt t="57896" x="1974850" y="2851150"/>
          <p14:tracePt t="57899" x="1981200" y="2870200"/>
          <p14:tracePt t="57931" x="1981200" y="2971800"/>
          <p14:tracePt t="57938" x="1981200" y="3003550"/>
          <p14:tracePt t="57966" x="1981200" y="3079750"/>
          <p14:tracePt t="57998" x="1981200" y="3124200"/>
          <p14:tracePt t="58066" x="1987550" y="3124200"/>
          <p14:tracePt t="58074" x="1987550" y="3130550"/>
          <p14:tracePt t="58099" x="1987550" y="3143250"/>
          <p14:tracePt t="58129" x="1987550" y="3168650"/>
          <p14:tracePt t="58133" x="1987550" y="3181350"/>
          <p14:tracePt t="58164" x="1987550" y="3213100"/>
          <p14:tracePt t="58178" x="1987550" y="3219450"/>
          <p14:tracePt t="58199" x="1987550" y="3232150"/>
          <p14:tracePt t="58231" x="1993900" y="3295650"/>
          <p14:tracePt t="58234" x="1993900" y="3308350"/>
          <p14:tracePt t="58264" x="2000250" y="3321050"/>
          <p14:tracePt t="58475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33543" y="2174810"/>
            <a:ext cx="452859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if a&gt;0 or b&lt;10 and c==5 or d&gt;7: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7218" y="2861489"/>
            <a:ext cx="50403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if (a&gt;0 or b&lt;10) and (c==5 or d&gt;7):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7218" y="3754782"/>
            <a:ext cx="50403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if a&gt;0 or (b&lt;10 and c==5) or d&gt;7 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9911" y="699911"/>
            <a:ext cx="24240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연산자 우선순위</a:t>
            </a:r>
          </a:p>
        </p:txBody>
      </p:sp>
      <p:cxnSp>
        <p:nvCxnSpPr>
          <p:cNvPr id="25" name="꺾인 연결선 24"/>
          <p:cNvCxnSpPr/>
          <p:nvPr/>
        </p:nvCxnSpPr>
        <p:spPr>
          <a:xfrm rot="10800000" flipV="1">
            <a:off x="6706274" y="2544142"/>
            <a:ext cx="1941522" cy="1395307"/>
          </a:xfrm>
          <a:prstGeom prst="bentConnector3">
            <a:avLst>
              <a:gd name="adj1" fmla="val -58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9338" y="2647805"/>
            <a:ext cx="47481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A.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4133" y="3616282"/>
            <a:ext cx="47481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B.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88050" y="1046640"/>
            <a:ext cx="419537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우선순위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(and) &gt;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우선순위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(or)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3" name="오디오 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00"/>
    </mc:Choice>
    <mc:Fallback xmlns="">
      <p:transition spd="slow" advTm="1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219" x="6508750" y="2482850"/>
          <p14:tracePt t="22571" x="6521450" y="2482850"/>
          <p14:tracePt t="22579" x="6540500" y="2482850"/>
          <p14:tracePt t="22587" x="6572250" y="2482850"/>
          <p14:tracePt t="22597" x="6604000" y="2495550"/>
          <p14:tracePt t="22614" x="6654800" y="2501900"/>
          <p14:tracePt t="22631" x="6680200" y="2501900"/>
          <p14:tracePt t="22656" x="6692900" y="2501900"/>
          <p14:tracePt t="22667" x="6699250" y="2501900"/>
          <p14:tracePt t="22681" x="6705600" y="2501900"/>
          <p14:tracePt t="22697" x="6724650" y="2508250"/>
          <p14:tracePt t="22715" x="6807200" y="2527300"/>
          <p14:tracePt t="22731" x="6870700" y="2533650"/>
          <p14:tracePt t="22747" x="6908800" y="2540000"/>
          <p14:tracePt t="22764" x="6934200" y="2546350"/>
          <p14:tracePt t="22781" x="6953250" y="2546350"/>
          <p14:tracePt t="22797" x="6978650" y="2552700"/>
          <p14:tracePt t="22815" x="7042150" y="2552700"/>
          <p14:tracePt t="22831" x="7131050" y="2571750"/>
          <p14:tracePt t="22848" x="7226300" y="2584450"/>
          <p14:tracePt t="22864" x="7302500" y="2590800"/>
          <p14:tracePt t="22881" x="7366000" y="2597150"/>
          <p14:tracePt t="22897" x="7429500" y="2603500"/>
          <p14:tracePt t="22915" x="7562850" y="2622550"/>
          <p14:tracePt t="22931" x="7632700" y="2622550"/>
          <p14:tracePt t="22948" x="7677150" y="2622550"/>
          <p14:tracePt t="22964" x="7696200" y="2622550"/>
          <p14:tracePt t="22982" x="7702550" y="2622550"/>
          <p14:tracePt t="22997" x="7715250" y="2622550"/>
          <p14:tracePt t="23014" x="7740650" y="2616200"/>
          <p14:tracePt t="23031" x="7785100" y="2616200"/>
          <p14:tracePt t="23049" x="7848600" y="2616200"/>
          <p14:tracePt t="23064" x="7893050" y="2616200"/>
          <p14:tracePt t="23082" x="7899400" y="2616200"/>
          <p14:tracePt t="23098" x="7905750" y="2616200"/>
          <p14:tracePt t="23243" x="7912100" y="2616200"/>
          <p14:tracePt t="23259" x="7918450" y="2609850"/>
          <p14:tracePt t="23291" x="7931150" y="2603500"/>
          <p14:tracePt t="23307" x="7931150" y="2597150"/>
          <p14:tracePt t="23315" x="7937500" y="2590800"/>
          <p14:tracePt t="23924" x="7937500" y="2584450"/>
          <p14:tracePt t="23931" x="7950200" y="2571750"/>
          <p14:tracePt t="23939" x="7975600" y="2571750"/>
          <p14:tracePt t="23948" x="7994650" y="2571750"/>
          <p14:tracePt t="23965" x="8058150" y="2571750"/>
          <p14:tracePt t="23982" x="8083550" y="2571750"/>
          <p14:tracePt t="23999" x="8102600" y="2571750"/>
          <p14:tracePt t="24015" x="8108950" y="2565400"/>
          <p14:tracePt t="24084" x="8121650" y="2565400"/>
          <p14:tracePt t="24091" x="8128000" y="2559050"/>
          <p14:tracePt t="24099" x="8134350" y="2559050"/>
          <p14:tracePt t="24115" x="8172450" y="2559050"/>
          <p14:tracePt t="24132" x="8197850" y="2559050"/>
          <p14:tracePt t="24149" x="8210550" y="2552700"/>
          <p14:tracePt t="24187" x="8216900" y="2552700"/>
          <p14:tracePt t="24195" x="8223250" y="2552700"/>
          <p14:tracePt t="24203" x="8229600" y="2552700"/>
          <p14:tracePt t="24215" x="8242300" y="2552700"/>
          <p14:tracePt t="24233" x="8267700" y="2552700"/>
          <p14:tracePt t="24249" x="8274050" y="2552700"/>
          <p14:tracePt t="24266" x="8280400" y="2552700"/>
          <p14:tracePt t="24363" x="8286750" y="2552700"/>
          <p14:tracePt t="24371" x="8293100" y="2552700"/>
          <p14:tracePt t="24395" x="8299450" y="2552700"/>
          <p14:tracePt t="24403" x="8305800" y="2552700"/>
          <p14:tracePt t="24416" x="8305800" y="2546350"/>
          <p14:tracePt t="24433" x="8318500" y="2546350"/>
          <p14:tracePt t="24532" x="8324850" y="2546350"/>
          <p14:tracePt t="24547" x="8331200" y="2546350"/>
          <p14:tracePt t="24555" x="8337550" y="2546350"/>
          <p14:tracePt t="24571" x="8343900" y="2546350"/>
          <p14:tracePt t="24582" x="8350250" y="2540000"/>
          <p14:tracePt t="24600" x="8356600" y="2540000"/>
          <p14:tracePt t="24616" x="8369300" y="2540000"/>
          <p14:tracePt t="24635" x="8375650" y="2540000"/>
          <p14:tracePt t="24660" x="8382000" y="2540000"/>
          <p14:tracePt t="24675" x="8388350" y="2540000"/>
          <p14:tracePt t="25012" x="8401050" y="2533650"/>
          <p14:tracePt t="25019" x="8413750" y="2527300"/>
          <p14:tracePt t="25027" x="8439150" y="2527300"/>
          <p14:tracePt t="25035" x="8464550" y="2520950"/>
          <p14:tracePt t="25049" x="8496300" y="2520950"/>
          <p14:tracePt t="25066" x="8547100" y="2520950"/>
          <p14:tracePt t="25084" x="8604250" y="2520950"/>
          <p14:tracePt t="25100" x="8616950" y="2520950"/>
          <p14:tracePt t="25364" x="8636000" y="2520950"/>
          <p14:tracePt t="25372" x="8661400" y="2514600"/>
          <p14:tracePt t="25383" x="8680450" y="2508250"/>
          <p14:tracePt t="25400" x="8712200" y="2508250"/>
          <p14:tracePt t="25416" x="8743950" y="2508250"/>
          <p14:tracePt t="25434" x="8775700" y="2508250"/>
          <p14:tracePt t="25450" x="8801100" y="2508250"/>
          <p14:tracePt t="25467" x="8807450" y="2508250"/>
          <p14:tracePt t="25467" x="8813800" y="2508250"/>
          <p14:tracePt t="25499" x="8820150" y="2508250"/>
          <p14:tracePt t="25507" x="8839200" y="2508250"/>
          <p14:tracePt t="25517" x="8864600" y="2508250"/>
          <p14:tracePt t="25533" x="8940800" y="2508250"/>
          <p14:tracePt t="25550" x="9010650" y="2508250"/>
          <p14:tracePt t="25568" x="9061450" y="2508250"/>
          <p14:tracePt t="25583" x="9074150" y="2508250"/>
          <p14:tracePt t="26059" x="9080500" y="2508250"/>
          <p14:tracePt t="26067" x="9105900" y="2508250"/>
          <p14:tracePt t="26075" x="9144000" y="2508250"/>
          <p14:tracePt t="26084" x="9194800" y="2508250"/>
          <p14:tracePt t="26101" x="9271000" y="2508250"/>
          <p14:tracePt t="26117" x="9340850" y="2508250"/>
          <p14:tracePt t="26135" x="9417050" y="2508250"/>
          <p14:tracePt t="26151" x="9474200" y="2508250"/>
          <p14:tracePt t="26167" x="9493250" y="2508250"/>
          <p14:tracePt t="26184" x="9499600" y="2508250"/>
          <p14:tracePt t="26244" x="9505950" y="2508250"/>
          <p14:tracePt t="26251" x="9518650" y="2508250"/>
          <p14:tracePt t="26259" x="9531350" y="2508250"/>
          <p14:tracePt t="26268" x="9556750" y="2508250"/>
          <p14:tracePt t="26284" x="9607550" y="2514600"/>
          <p14:tracePt t="26301" x="9626600" y="2520950"/>
          <p14:tracePt t="26317" x="9632950" y="2520950"/>
          <p14:tracePt t="26652" x="9658350" y="2527300"/>
          <p14:tracePt t="26659" x="9702800" y="2546350"/>
          <p14:tracePt t="26668" x="9747250" y="2546350"/>
          <p14:tracePt t="26684" x="9804400" y="2552700"/>
          <p14:tracePt t="26701" x="9848850" y="2565400"/>
          <p14:tracePt t="26718" x="9880600" y="2565400"/>
          <p14:tracePt t="26736" x="9893300" y="2565400"/>
          <p14:tracePt t="26787" x="9906000" y="2565400"/>
          <p14:tracePt t="26795" x="9937750" y="2565400"/>
          <p14:tracePt t="26803" x="9982200" y="2565400"/>
          <p14:tracePt t="26818" x="10045700" y="2565400"/>
          <p14:tracePt t="26835" x="10179050" y="2565400"/>
          <p14:tracePt t="26851" x="10299700" y="2565400"/>
          <p14:tracePt t="27204" x="10280650" y="2571750"/>
          <p14:tracePt t="27211" x="10274300" y="2578100"/>
          <p14:tracePt t="27219" x="10261600" y="2584450"/>
          <p14:tracePt t="27235" x="10248900" y="2590800"/>
          <p14:tracePt t="27252" x="10198100" y="2597150"/>
          <p14:tracePt t="27268" x="10102850" y="2609850"/>
          <p14:tracePt t="27286" x="10001250" y="2622550"/>
          <p14:tracePt t="27302" x="9906000" y="2641600"/>
          <p14:tracePt t="27318" x="9791700" y="2647950"/>
          <p14:tracePt t="27335" x="9702800" y="2667000"/>
          <p14:tracePt t="27352" x="9601200" y="2667000"/>
          <p14:tracePt t="27368" x="9518650" y="2667000"/>
          <p14:tracePt t="27385" x="9417050" y="2673350"/>
          <p14:tracePt t="27402" x="9277350" y="2673350"/>
          <p14:tracePt t="27419" x="9061450" y="2673350"/>
          <p14:tracePt t="27435" x="8928100" y="2673350"/>
          <p14:tracePt t="27452" x="8801100" y="2673350"/>
          <p14:tracePt t="27468" x="8693150" y="2673350"/>
          <p14:tracePt t="27486" x="8578850" y="2673350"/>
          <p14:tracePt t="27502" x="8477250" y="2673350"/>
          <p14:tracePt t="27519" x="8343900" y="2673350"/>
          <p14:tracePt t="27535" x="8223250" y="2673350"/>
          <p14:tracePt t="27553" x="8089900" y="2673350"/>
          <p14:tracePt t="27569" x="7975600" y="2686050"/>
          <p14:tracePt t="27585" x="7893050" y="2698750"/>
          <p14:tracePt t="27602" x="7835900" y="2698750"/>
          <p14:tracePt t="27620" x="7702550" y="2698750"/>
          <p14:tracePt t="27635" x="7556500" y="2660650"/>
          <p14:tracePt t="27652" x="7435850" y="2654300"/>
          <p14:tracePt t="27669" x="7327900" y="2635250"/>
          <p14:tracePt t="27686" x="7251700" y="2622550"/>
          <p14:tracePt t="27702" x="7175500" y="2609850"/>
          <p14:tracePt t="27719" x="7124700" y="2603500"/>
          <p14:tracePt t="27736" x="7048500" y="2597150"/>
          <p14:tracePt t="27753" x="6965950" y="2584450"/>
          <p14:tracePt t="27769" x="6889750" y="2571750"/>
          <p14:tracePt t="27786" x="6838950" y="2571750"/>
          <p14:tracePt t="27802" x="6813550" y="2565400"/>
          <p14:tracePt t="27820" x="6743700" y="2546350"/>
          <p14:tracePt t="27836" x="6686550" y="2520950"/>
          <p14:tracePt t="27852" x="6616700" y="2501900"/>
          <p14:tracePt t="27869" x="6597650" y="2495550"/>
          <p14:tracePt t="27900" x="6597650" y="2489200"/>
          <p14:tracePt t="27908" x="6591300" y="2482850"/>
          <p14:tracePt t="27919" x="6572250" y="2457450"/>
          <p14:tracePt t="27936" x="6540500" y="2406650"/>
          <p14:tracePt t="27953" x="6521450" y="2362200"/>
          <p14:tracePt t="27969" x="6508750" y="2343150"/>
          <p14:tracePt t="27986" x="6508750" y="2317750"/>
          <p14:tracePt t="28003" x="6508750" y="2286000"/>
          <p14:tracePt t="28004" x="6508750" y="2247900"/>
          <p14:tracePt t="28020" x="6515100" y="2203450"/>
          <p14:tracePt t="28036" x="6546850" y="2146300"/>
          <p14:tracePt t="28052" x="6591300" y="2089150"/>
          <p14:tracePt t="28069" x="6661150" y="2032000"/>
          <p14:tracePt t="28086" x="6750050" y="2000250"/>
          <p14:tracePt t="28103" x="6877050" y="1955800"/>
          <p14:tracePt t="28119" x="7023100" y="1917700"/>
          <p14:tracePt t="28136" x="7207250" y="1866900"/>
          <p14:tracePt t="28153" x="7340600" y="1847850"/>
          <p14:tracePt t="28169" x="7486650" y="1816100"/>
          <p14:tracePt t="28186" x="7620000" y="1797050"/>
          <p14:tracePt t="28203" x="7759700" y="1790700"/>
          <p14:tracePt t="28220" x="7994650" y="1790700"/>
          <p14:tracePt t="28236" x="8153400" y="1790700"/>
          <p14:tracePt t="28253" x="8312150" y="1790700"/>
          <p14:tracePt t="28269" x="8502650" y="1790700"/>
          <p14:tracePt t="28287" x="8674100" y="1790700"/>
          <p14:tracePt t="28303" x="8826500" y="1790700"/>
          <p14:tracePt t="28319" x="8978900" y="1790700"/>
          <p14:tracePt t="28337" x="9118600" y="1790700"/>
          <p14:tracePt t="28354" x="9220200" y="1790700"/>
          <p14:tracePt t="28369" x="9277350" y="1790700"/>
          <p14:tracePt t="28386" x="9321800" y="1790700"/>
          <p14:tracePt t="28403" x="9385300" y="1790700"/>
          <p14:tracePt t="28420" x="9518650" y="1828800"/>
          <p14:tracePt t="28436" x="9607550" y="1854200"/>
          <p14:tracePt t="28453" x="9677400" y="1885950"/>
          <p14:tracePt t="28469" x="9740900" y="1911350"/>
          <p14:tracePt t="28487" x="9798050" y="1943100"/>
          <p14:tracePt t="28503" x="9855200" y="1981200"/>
          <p14:tracePt t="28519" x="9918700" y="2019300"/>
          <p14:tracePt t="28536" x="9988550" y="2044700"/>
          <p14:tracePt t="28554" x="10007600" y="2044700"/>
          <p14:tracePt t="28604" x="10013950" y="2057400"/>
          <p14:tracePt t="28620" x="10033000" y="2070100"/>
          <p14:tracePt t="28627" x="10052050" y="2089150"/>
          <p14:tracePt t="28636" x="10058400" y="2101850"/>
          <p14:tracePt t="28653" x="10071100" y="2120900"/>
          <p14:tracePt t="28670" x="10077450" y="2133600"/>
          <p14:tracePt t="28687" x="10096500" y="2171700"/>
          <p14:tracePt t="28703" x="10109200" y="2203450"/>
          <p14:tracePt t="28720" x="10134600" y="2254250"/>
          <p14:tracePt t="28736" x="10140950" y="2286000"/>
          <p14:tracePt t="28754" x="10153650" y="2292350"/>
          <p14:tracePt t="28770" x="10153650" y="2305050"/>
          <p14:tracePt t="28786" x="10153650" y="2317750"/>
          <p14:tracePt t="28803" x="10153650" y="2336800"/>
          <p14:tracePt t="28821" x="10153650" y="2368550"/>
          <p14:tracePt t="28836" x="10147300" y="2393950"/>
          <p14:tracePt t="28853" x="10140950" y="2406650"/>
          <p14:tracePt t="28870" x="10115550" y="2432050"/>
          <p14:tracePt t="28887" x="10102850" y="2451100"/>
          <p14:tracePt t="28903" x="10064750" y="2463800"/>
          <p14:tracePt t="28920" x="10026650" y="2495550"/>
          <p14:tracePt t="28936" x="9982200" y="2514600"/>
          <p14:tracePt t="28954" x="9950450" y="2527300"/>
          <p14:tracePt t="28970" x="9912350" y="2546350"/>
          <p14:tracePt t="28987" x="9855200" y="2552700"/>
          <p14:tracePt t="28988" x="9829800" y="2565400"/>
          <p14:tracePt t="29003" x="9740900" y="2565400"/>
          <p14:tracePt t="29021" x="9645650" y="2590800"/>
          <p14:tracePt t="29037" x="9518650" y="2609850"/>
          <p14:tracePt t="29053" x="9366250" y="2622550"/>
          <p14:tracePt t="29070" x="9175750" y="2647950"/>
          <p14:tracePt t="29088" x="9023350" y="2667000"/>
          <p14:tracePt t="29103" x="8877300" y="2679700"/>
          <p14:tracePt t="29120" x="8737600" y="2679700"/>
          <p14:tracePt t="29137" x="8629650" y="2679700"/>
          <p14:tracePt t="29154" x="8528050" y="2679700"/>
          <p14:tracePt t="29170" x="8401050" y="2679700"/>
          <p14:tracePt t="29171" x="8337550" y="2679700"/>
          <p14:tracePt t="29187" x="8261350" y="2679700"/>
          <p14:tracePt t="29203" x="8026400" y="2679700"/>
          <p14:tracePt t="29221" x="7905750" y="2679700"/>
          <p14:tracePt t="29237" x="7810500" y="2679700"/>
          <p14:tracePt t="29254" x="7740650" y="2679700"/>
          <p14:tracePt t="29270" x="7670800" y="2679700"/>
          <p14:tracePt t="29288" x="7556500" y="2673350"/>
          <p14:tracePt t="29304" x="7435850" y="2647950"/>
          <p14:tracePt t="29320" x="7334250" y="2628900"/>
          <p14:tracePt t="29337" x="7251700" y="2622550"/>
          <p14:tracePt t="29355" x="7194550" y="2616200"/>
          <p14:tracePt t="29370" x="7150100" y="2603500"/>
          <p14:tracePt t="29372" x="7124700" y="2590800"/>
          <p14:tracePt t="29387" x="7086600" y="2578100"/>
          <p14:tracePt t="29404" x="6978650" y="2540000"/>
          <p14:tracePt t="29421" x="6940550" y="2527300"/>
          <p14:tracePt t="29437" x="6921500" y="2520950"/>
          <p14:tracePt t="29454" x="6896100" y="2495550"/>
          <p14:tracePt t="29470" x="6845300" y="2425700"/>
          <p14:tracePt t="29488" x="6788150" y="2343150"/>
          <p14:tracePt t="29504" x="6762750" y="2305050"/>
          <p14:tracePt t="29520" x="6743700" y="2273300"/>
          <p14:tracePt t="29537" x="6743700" y="2247900"/>
          <p14:tracePt t="29555" x="6750050" y="2203450"/>
          <p14:tracePt t="29570" x="6750050" y="2197100"/>
          <p14:tracePt t="29588" x="6807200" y="2133600"/>
          <p14:tracePt t="29604" x="6877050" y="2082800"/>
          <p14:tracePt t="29621" x="6985000" y="2032000"/>
          <p14:tracePt t="29637" x="7118350" y="1981200"/>
          <p14:tracePt t="29654" x="7334250" y="1917700"/>
          <p14:tracePt t="29671" x="7556500" y="1873250"/>
          <p14:tracePt t="29689" x="7766050" y="1841500"/>
          <p14:tracePt t="29704" x="7969250" y="1803400"/>
          <p14:tracePt t="29721" x="8134350" y="1790700"/>
          <p14:tracePt t="29737" x="8286750" y="1784350"/>
          <p14:tracePt t="29755" x="8413750" y="1778000"/>
          <p14:tracePt t="29756" x="8489950" y="1778000"/>
          <p14:tracePt t="29771" x="8559800" y="1778000"/>
          <p14:tracePt t="29787" x="8788400" y="1778000"/>
          <p14:tracePt t="29804" x="8972550" y="1778000"/>
          <p14:tracePt t="29822" x="9112250" y="1778000"/>
          <p14:tracePt t="29837" x="9232900" y="1778000"/>
          <p14:tracePt t="29854" x="9340850" y="1778000"/>
          <p14:tracePt t="29871" x="9442450" y="1790700"/>
          <p14:tracePt t="29889" x="9544050" y="1816100"/>
          <p14:tracePt t="29904" x="9613900" y="1847850"/>
          <p14:tracePt t="29921" x="9690100" y="1866900"/>
          <p14:tracePt t="29938" x="9759950" y="1892300"/>
          <p14:tracePt t="29955" x="9867900" y="1943100"/>
          <p14:tracePt t="29971" x="9893300" y="1949450"/>
          <p14:tracePt t="29987" x="9963150" y="1993900"/>
          <p14:tracePt t="30004" x="10020300" y="2044700"/>
          <p14:tracePt t="30022" x="10077450" y="2076450"/>
          <p14:tracePt t="30037" x="10096500" y="2095500"/>
          <p14:tracePt t="30054" x="10115550" y="2108200"/>
          <p14:tracePt t="30071" x="10121900" y="2108200"/>
          <p14:tracePt t="30089" x="10121900" y="2120900"/>
          <p14:tracePt t="30104" x="10128250" y="2146300"/>
          <p14:tracePt t="30121" x="10128250" y="2190750"/>
          <p14:tracePt t="30138" x="10128250" y="2228850"/>
          <p14:tracePt t="30155" x="10128250" y="2273300"/>
          <p14:tracePt t="30156" x="10128250" y="2292350"/>
          <p14:tracePt t="30171" x="10128250" y="2305050"/>
          <p14:tracePt t="30188" x="10128250" y="2336800"/>
          <p14:tracePt t="30204" x="10128250" y="2355850"/>
          <p14:tracePt t="30222" x="10128250" y="2381250"/>
          <p14:tracePt t="30238" x="10121900" y="2400300"/>
          <p14:tracePt t="30254" x="10109200" y="2444750"/>
          <p14:tracePt t="30271" x="10096500" y="2476500"/>
          <p14:tracePt t="30289" x="10083800" y="2501900"/>
          <p14:tracePt t="30305" x="10071100" y="2514600"/>
          <p14:tracePt t="30321" x="10052050" y="2533650"/>
          <p14:tracePt t="30338" x="10026650" y="2552700"/>
          <p14:tracePt t="30355" x="9975850" y="2578100"/>
          <p14:tracePt t="30371" x="9956800" y="2590800"/>
          <p14:tracePt t="30388" x="9918700" y="2609850"/>
          <p14:tracePt t="30405" x="9906000" y="2616200"/>
          <p14:tracePt t="30422" x="9886950" y="2622550"/>
          <p14:tracePt t="30438" x="9874250" y="2622550"/>
          <p14:tracePt t="30455" x="9867900" y="2628900"/>
          <p14:tracePt t="30471" x="9842500" y="2635250"/>
          <p14:tracePt t="30489" x="9817100" y="2641600"/>
          <p14:tracePt t="30505" x="9791700" y="2647950"/>
          <p14:tracePt t="30522" x="9759950" y="2654300"/>
          <p14:tracePt t="30538" x="9740900" y="2654300"/>
          <p14:tracePt t="30556" x="9721850" y="2660650"/>
          <p14:tracePt t="30573" x="9709150" y="2660650"/>
          <p14:tracePt t="30588" x="9683750" y="2667000"/>
          <p14:tracePt t="30605" x="9658350" y="2667000"/>
          <p14:tracePt t="30622" x="9613900" y="2673350"/>
          <p14:tracePt t="30638" x="9575800" y="2673350"/>
          <p14:tracePt t="30655" x="9531350" y="2679700"/>
          <p14:tracePt t="30671" x="9499600" y="2686050"/>
          <p14:tracePt t="30689" x="9480550" y="2686050"/>
          <p14:tracePt t="30705" x="9474200" y="2692400"/>
          <p14:tracePt t="30722" x="9461500" y="2692400"/>
          <p14:tracePt t="30738" x="9448800" y="2692400"/>
          <p14:tracePt t="30756" x="9410700" y="2692400"/>
          <p14:tracePt t="30772" x="9372600" y="2692400"/>
          <p14:tracePt t="30788" x="9328150" y="2692400"/>
          <p14:tracePt t="30805" x="9296400" y="2692400"/>
          <p14:tracePt t="30823" x="9271000" y="2692400"/>
          <p14:tracePt t="30838" x="9239250" y="2692400"/>
          <p14:tracePt t="30855" x="9213850" y="2692400"/>
          <p14:tracePt t="30872" x="9194800" y="2692400"/>
          <p14:tracePt t="30889" x="9169400" y="2692400"/>
          <p14:tracePt t="30905" x="9124950" y="2692400"/>
          <p14:tracePt t="30922" x="9093200" y="2692400"/>
          <p14:tracePt t="30938" x="9048750" y="2692400"/>
          <p14:tracePt t="30956" x="8985250" y="2692400"/>
          <p14:tracePt t="30972" x="8959850" y="2692400"/>
          <p14:tracePt t="30988" x="8915400" y="2692400"/>
          <p14:tracePt t="31005" x="8877300" y="2698750"/>
          <p14:tracePt t="31023" x="8839200" y="2705100"/>
          <p14:tracePt t="31038" x="8801100" y="2711450"/>
          <p14:tracePt t="31055" x="8769350" y="2711450"/>
          <p14:tracePt t="31072" x="8724900" y="2711450"/>
          <p14:tracePt t="31089" x="8661400" y="2711450"/>
          <p14:tracePt t="31105" x="8604250" y="2711450"/>
          <p14:tracePt t="31122" x="8559800" y="2711450"/>
          <p14:tracePt t="31139" x="8515350" y="2711450"/>
          <p14:tracePt t="31156" x="8439150" y="2711450"/>
          <p14:tracePt t="31172" x="8382000" y="2711450"/>
          <p14:tracePt t="31189" x="8305800" y="2711450"/>
          <p14:tracePt t="31205" x="8229600" y="2711450"/>
          <p14:tracePt t="31223" x="8166100" y="2711450"/>
          <p14:tracePt t="31239" x="8108950" y="2711450"/>
          <p14:tracePt t="31255" x="8051800" y="2711450"/>
          <p14:tracePt t="31273" x="7994650" y="2711450"/>
          <p14:tracePt t="31290" x="7912100" y="2711450"/>
          <p14:tracePt t="31307" x="7816850" y="2711450"/>
          <p14:tracePt t="31308" x="7766050" y="2711450"/>
          <p14:tracePt t="31322" x="7721600" y="2711450"/>
          <p14:tracePt t="31339" x="7651750" y="2711450"/>
          <p14:tracePt t="31357" x="7518400" y="2692400"/>
          <p14:tracePt t="31373" x="7442200" y="2673350"/>
          <p14:tracePt t="31389" x="7340600" y="2667000"/>
          <p14:tracePt t="31405" x="7251700" y="2647950"/>
          <p14:tracePt t="31423" x="7143750" y="2628900"/>
          <p14:tracePt t="31439" x="7035800" y="2609850"/>
          <p14:tracePt t="31455" x="6953250" y="2590800"/>
          <p14:tracePt t="31473" x="6883400" y="2571750"/>
          <p14:tracePt t="31490" x="6826250" y="2559050"/>
          <p14:tracePt t="31506" x="6781800" y="2546350"/>
          <p14:tracePt t="31523" x="6731000" y="2520950"/>
          <p14:tracePt t="31539" x="6673850" y="2495550"/>
          <p14:tracePt t="31541" x="6629400" y="2476500"/>
          <p14:tracePt t="31556" x="6578600" y="2451100"/>
          <p14:tracePt t="31573" x="6540500" y="2425700"/>
          <p14:tracePt t="31589" x="6527800" y="2419350"/>
          <p14:tracePt t="31606" x="6515100" y="2400300"/>
          <p14:tracePt t="31623" x="6502400" y="2362200"/>
          <p14:tracePt t="31639" x="6496050" y="2349500"/>
          <p14:tracePt t="31656" x="6496050" y="2336800"/>
          <p14:tracePt t="31673" x="6496050" y="2311400"/>
          <p14:tracePt t="31690" x="6496050" y="2273300"/>
          <p14:tracePt t="31706" x="6496050" y="2235200"/>
          <p14:tracePt t="31723" x="6508750" y="2178050"/>
          <p14:tracePt t="31739" x="6534150" y="2127250"/>
          <p14:tracePt t="31757" x="6597650" y="2044700"/>
          <p14:tracePt t="31773" x="6654800" y="2006600"/>
          <p14:tracePt t="31789" x="6731000" y="1974850"/>
          <p14:tracePt t="31806" x="6826250" y="1955800"/>
          <p14:tracePt t="31823" x="6953250" y="1936750"/>
          <p14:tracePt t="31839" x="7073900" y="1917700"/>
          <p14:tracePt t="31856" x="7219950" y="1892300"/>
          <p14:tracePt t="31873" x="7366000" y="1879600"/>
          <p14:tracePt t="31890" x="7505700" y="1854200"/>
          <p14:tracePt t="31906" x="7651750" y="1835150"/>
          <p14:tracePt t="31923" x="7797800" y="1828800"/>
          <p14:tracePt t="31939" x="7950200" y="1822450"/>
          <p14:tracePt t="31941" x="8026400" y="1822450"/>
          <p14:tracePt t="31957" x="8210550" y="1822450"/>
          <p14:tracePt t="31973" x="8407400" y="1822450"/>
          <p14:tracePt t="31990" x="8597900" y="1822450"/>
          <p14:tracePt t="32006" x="8756650" y="1822450"/>
          <p14:tracePt t="32024" x="8909050" y="1822450"/>
          <p14:tracePt t="32039" x="9061450" y="1822450"/>
          <p14:tracePt t="32056" x="9188450" y="1822450"/>
          <p14:tracePt t="32073" x="9321800" y="1822450"/>
          <p14:tracePt t="32090" x="9448800" y="1822450"/>
          <p14:tracePt t="32106" x="9556750" y="1822450"/>
          <p14:tracePt t="32123" x="9607550" y="1822450"/>
          <p14:tracePt t="32140" x="9664700" y="1822450"/>
          <p14:tracePt t="32157" x="9709150" y="1822450"/>
          <p14:tracePt t="32173" x="9747250" y="1822450"/>
          <p14:tracePt t="32190" x="9766300" y="1822450"/>
          <p14:tracePt t="32206" x="9791700" y="1822450"/>
          <p14:tracePt t="32224" x="9810750" y="1835150"/>
          <p14:tracePt t="32240" x="9867900" y="1873250"/>
          <p14:tracePt t="32256" x="9937750" y="1911350"/>
          <p14:tracePt t="32273" x="9988550" y="1943100"/>
          <p14:tracePt t="32291" x="10033000" y="1987550"/>
          <p14:tracePt t="32306" x="10077450" y="2032000"/>
          <p14:tracePt t="32323" x="10121900" y="2082800"/>
          <p14:tracePt t="32340" x="10172700" y="2152650"/>
          <p14:tracePt t="32357" x="10185400" y="2171700"/>
          <p14:tracePt t="32373" x="10191750" y="2190750"/>
          <p14:tracePt t="32390" x="10191750" y="2209800"/>
          <p14:tracePt t="32406" x="10204450" y="2247900"/>
          <p14:tracePt t="32424" x="10217150" y="2273300"/>
          <p14:tracePt t="32440" x="10223500" y="2311400"/>
          <p14:tracePt t="32457" x="10223500" y="2324100"/>
          <p14:tracePt t="32473" x="10223500" y="2343150"/>
          <p14:tracePt t="32491" x="10223500" y="2368550"/>
          <p14:tracePt t="32492" x="10223500" y="2381250"/>
          <p14:tracePt t="32506" x="10217150" y="2393950"/>
          <p14:tracePt t="32523" x="10204450" y="2413000"/>
          <p14:tracePt t="32540" x="10185400" y="2438400"/>
          <p14:tracePt t="32557" x="10147300" y="2463800"/>
          <p14:tracePt t="32573" x="10096500" y="2489200"/>
          <p14:tracePt t="32590" x="10020300" y="2520950"/>
          <p14:tracePt t="32607" x="9956800" y="2552700"/>
          <p14:tracePt t="32624" x="9886950" y="2578100"/>
          <p14:tracePt t="32640" x="9829800" y="2603500"/>
          <p14:tracePt t="32657" x="9785350" y="2616200"/>
          <p14:tracePt t="32673" x="9728200" y="2641600"/>
          <p14:tracePt t="32691" x="9645650" y="2660650"/>
          <p14:tracePt t="32707" x="9544050" y="2679700"/>
          <p14:tracePt t="32708" x="9486900" y="2686050"/>
          <p14:tracePt t="32724" x="9436100" y="2686050"/>
          <p14:tracePt t="32740" x="9239250" y="2705100"/>
          <p14:tracePt t="32757" x="9099550" y="2705100"/>
          <p14:tracePt t="32774" x="8966200" y="2705100"/>
          <p14:tracePt t="32790" x="8813800" y="2724150"/>
          <p14:tracePt t="32807" x="8693150" y="2749550"/>
          <p14:tracePt t="32824" x="8578850" y="2755900"/>
          <p14:tracePt t="32840" x="8470900" y="2762250"/>
          <p14:tracePt t="32857" x="8369300" y="2762250"/>
          <p14:tracePt t="32874" x="8274050" y="2762250"/>
          <p14:tracePt t="32891" x="8166100" y="2762250"/>
          <p14:tracePt t="32907" x="8039100" y="2762250"/>
          <p14:tracePt t="32908" x="7975600" y="2762250"/>
          <p14:tracePt t="32924" x="7874000" y="2762250"/>
          <p14:tracePt t="32941" x="7778750" y="2762250"/>
          <p14:tracePt t="32958" x="7677150" y="2762250"/>
          <p14:tracePt t="32974" x="7575550" y="2762250"/>
          <p14:tracePt t="32991" x="7480300" y="2762250"/>
          <p14:tracePt t="33007" x="7378700" y="2755900"/>
          <p14:tracePt t="33024" x="7296150" y="2743200"/>
          <p14:tracePt t="33040" x="7232650" y="2743200"/>
          <p14:tracePt t="33057" x="7175500" y="2736850"/>
          <p14:tracePt t="33074" x="7131050" y="2724150"/>
          <p14:tracePt t="33092" x="7054850" y="2698750"/>
          <p14:tracePt t="33092" x="7004050" y="2673350"/>
          <p14:tracePt t="33107" x="6946900" y="2660650"/>
          <p14:tracePt t="33124" x="6826250" y="2616200"/>
          <p14:tracePt t="33140" x="6807200" y="2609850"/>
          <p14:tracePt t="33164" x="6800850" y="2609850"/>
          <p14:tracePt t="33174" x="6794500" y="2603500"/>
          <p14:tracePt t="33191" x="6762750" y="2552700"/>
          <p14:tracePt t="33207" x="6711950" y="2495550"/>
          <p14:tracePt t="33225" x="6654800" y="2451100"/>
          <p14:tracePt t="33241" x="6623050" y="2419350"/>
          <p14:tracePt t="33257" x="6604000" y="2400300"/>
          <p14:tracePt t="33274" x="6591300" y="2362200"/>
          <p14:tracePt t="33292" x="6559550" y="2317750"/>
          <p14:tracePt t="33292" x="6559550" y="2305050"/>
          <p14:tracePt t="33308" x="6553200" y="2292350"/>
          <p14:tracePt t="33324" x="6546850" y="2260600"/>
          <p14:tracePt t="33341" x="6546850" y="2247900"/>
          <p14:tracePt t="33358" x="6546850" y="2228850"/>
          <p14:tracePt t="33375" x="6546850" y="2197100"/>
          <p14:tracePt t="33391" x="6565900" y="2165350"/>
          <p14:tracePt t="33407" x="6604000" y="2108200"/>
          <p14:tracePt t="33425" x="6654800" y="2057400"/>
          <p14:tracePt t="33441" x="6718300" y="2012950"/>
          <p14:tracePt t="33458" x="6794500" y="1981200"/>
          <p14:tracePt t="33474" x="6889750" y="1949450"/>
          <p14:tracePt t="33491" x="7010400" y="1924050"/>
          <p14:tracePt t="33492" x="7067550" y="1911350"/>
          <p14:tracePt t="33507" x="7131050" y="1892300"/>
          <p14:tracePt t="33524" x="7315200" y="1860550"/>
          <p14:tracePt t="33541" x="7442200" y="1841500"/>
          <p14:tracePt t="33558" x="7607300" y="1841500"/>
          <p14:tracePt t="33574" x="7867650" y="1841500"/>
          <p14:tracePt t="33591" x="8108950" y="1841500"/>
          <p14:tracePt t="33608" x="8255000" y="1835150"/>
          <p14:tracePt t="33625" x="8369300" y="1835150"/>
          <p14:tracePt t="33641" x="8483600" y="1835150"/>
          <p14:tracePt t="33658" x="8597900" y="1835150"/>
          <p14:tracePt t="33674" x="8737600" y="1835150"/>
          <p14:tracePt t="33692" x="8972550" y="1835150"/>
          <p14:tracePt t="33708" x="9124950" y="1835150"/>
          <p14:tracePt t="33724" x="9296400" y="1835150"/>
          <p14:tracePt t="33741" x="9429750" y="1835150"/>
          <p14:tracePt t="33759" x="9544050" y="1835150"/>
          <p14:tracePt t="33774" x="9620250" y="1835150"/>
          <p14:tracePt t="33791" x="9715500" y="1841500"/>
          <p14:tracePt t="33808" x="9823450" y="1866900"/>
          <p14:tracePt t="33825" x="9931400" y="1892300"/>
          <p14:tracePt t="33841" x="9988550" y="1905000"/>
          <p14:tracePt t="33858" x="10007600" y="1905000"/>
          <p14:tracePt t="33875" x="10026650" y="1924050"/>
          <p14:tracePt t="33892" x="10077450" y="1968500"/>
          <p14:tracePt t="33908" x="10109200" y="2006600"/>
          <p14:tracePt t="33925" x="10128250" y="2032000"/>
          <p14:tracePt t="33942" x="10140950" y="2063750"/>
          <p14:tracePt t="33959" x="10140950" y="2089150"/>
          <p14:tracePt t="33975" x="10140950" y="2133600"/>
          <p14:tracePt t="33991" x="10160000" y="2184400"/>
          <p14:tracePt t="34008" x="10160000" y="2228850"/>
          <p14:tracePt t="34026" x="10160000" y="2273300"/>
          <p14:tracePt t="34041" x="10160000" y="2298700"/>
          <p14:tracePt t="34058" x="10160000" y="2311400"/>
          <p14:tracePt t="34075" x="10160000" y="2330450"/>
          <p14:tracePt t="34093" x="10140950" y="2362200"/>
          <p14:tracePt t="34108" x="10121900" y="2387600"/>
          <p14:tracePt t="34125" x="10115550" y="2400300"/>
          <p14:tracePt t="34141" x="10102850" y="2413000"/>
          <p14:tracePt t="34159" x="10090150" y="2425700"/>
          <p14:tracePt t="34175" x="10071100" y="2444750"/>
          <p14:tracePt t="34191" x="10039350" y="2470150"/>
          <p14:tracePt t="34208" x="10013950" y="2495550"/>
          <p14:tracePt t="34226" x="9975850" y="2527300"/>
          <p14:tracePt t="34242" x="9944100" y="2552700"/>
          <p14:tracePt t="34259" x="9893300" y="2565400"/>
          <p14:tracePt t="34275" x="9829800" y="2584450"/>
          <p14:tracePt t="34293" x="9721850" y="2616200"/>
          <p14:tracePt t="34309" x="9632950" y="2647950"/>
          <p14:tracePt t="34326" x="9544050" y="2679700"/>
          <p14:tracePt t="34342" x="9467850" y="2698750"/>
          <p14:tracePt t="34359" x="9398000" y="2717800"/>
          <p14:tracePt t="34375" x="9334500" y="2717800"/>
          <p14:tracePt t="34392" x="9251950" y="2717800"/>
          <p14:tracePt t="34408" x="9150350" y="2717800"/>
          <p14:tracePt t="34426" x="9055100" y="2717800"/>
          <p14:tracePt t="34442" x="8959850" y="2724150"/>
          <p14:tracePt t="34459" x="8877300" y="2736850"/>
          <p14:tracePt t="34475" x="8782050" y="2755900"/>
          <p14:tracePt t="34476" x="8731250" y="2755900"/>
          <p14:tracePt t="34493" x="8610600" y="2755900"/>
          <p14:tracePt t="34508" x="8496300" y="2755900"/>
          <p14:tracePt t="34525" x="8413750" y="2749550"/>
          <p14:tracePt t="34542" x="8343900" y="2749550"/>
          <p14:tracePt t="34559" x="8267700" y="2749550"/>
          <p14:tracePt t="34575" x="8191500" y="2749550"/>
          <p14:tracePt t="34592" x="8089900" y="2743200"/>
          <p14:tracePt t="34609" x="7975600" y="2724150"/>
          <p14:tracePt t="34626" x="7880350" y="2717800"/>
          <p14:tracePt t="34642" x="7804150" y="2698750"/>
          <p14:tracePt t="34659" x="7740650" y="2692400"/>
          <p14:tracePt t="34675" x="7689850" y="2692400"/>
          <p14:tracePt t="34693" x="7607300" y="2667000"/>
          <p14:tracePt t="34709" x="7531100" y="2660650"/>
          <p14:tracePt t="34725" x="7467600" y="2647950"/>
          <p14:tracePt t="34742" x="7423150" y="2641600"/>
          <p14:tracePt t="34760" x="7397750" y="2635250"/>
          <p14:tracePt t="34775" x="7366000" y="2622550"/>
          <p14:tracePt t="34792" x="7327900" y="2609850"/>
          <p14:tracePt t="34809" x="7296150" y="2597150"/>
          <p14:tracePt t="34826" x="7264400" y="2584450"/>
          <p14:tracePt t="34842" x="7232650" y="2578100"/>
          <p14:tracePt t="34859" x="7213600" y="2571750"/>
          <p14:tracePt t="34876" x="7194550" y="2565400"/>
          <p14:tracePt t="34893" x="7181850" y="2559050"/>
          <p14:tracePt t="34909" x="7175500" y="2559050"/>
          <p14:tracePt t="34926" x="7169150" y="2559050"/>
          <p14:tracePt t="35381" x="7162800" y="2559050"/>
          <p14:tracePt t="35388" x="7118350" y="2559050"/>
          <p14:tracePt t="35396" x="7067550" y="2565400"/>
          <p14:tracePt t="35409" x="7004050" y="2578100"/>
          <p14:tracePt t="35426" x="6845300" y="2635250"/>
          <p14:tracePt t="35443" x="6661150" y="2692400"/>
          <p14:tracePt t="35461" x="6400800" y="2768600"/>
          <p14:tracePt t="35476" x="6261100" y="2832100"/>
          <p14:tracePt t="35493" x="6140450" y="2876550"/>
          <p14:tracePt t="35509" x="6026150" y="2914650"/>
          <p14:tracePt t="35527" x="5905500" y="2940050"/>
          <p14:tracePt t="35543" x="5746750" y="2978150"/>
          <p14:tracePt t="35559" x="5556250" y="3003550"/>
          <p14:tracePt t="35576" x="5321300" y="3035300"/>
          <p14:tracePt t="35594" x="5156200" y="3054350"/>
          <p14:tracePt t="35609" x="5022850" y="3086100"/>
          <p14:tracePt t="35626" x="4908550" y="3111500"/>
          <p14:tracePt t="35643" x="4794250" y="3143250"/>
          <p14:tracePt t="35644" x="4737100" y="3155950"/>
          <p14:tracePt t="35660" x="4603750" y="3194050"/>
          <p14:tracePt t="35676" x="4445000" y="3225800"/>
          <p14:tracePt t="35693" x="4286250" y="3257550"/>
          <p14:tracePt t="35710" x="4076700" y="3308350"/>
          <p14:tracePt t="35727" x="3911600" y="3327400"/>
          <p14:tracePt t="35743" x="3727450" y="3352800"/>
          <p14:tracePt t="35760" x="3498850" y="3384550"/>
          <p14:tracePt t="35777" x="3225800" y="3403600"/>
          <p14:tracePt t="35794" x="2940050" y="3403600"/>
          <p14:tracePt t="35810" x="2705100" y="3416300"/>
          <p14:tracePt t="35826" x="2559050" y="3429000"/>
          <p14:tracePt t="35843" x="2432050" y="3454400"/>
          <p14:tracePt t="35861" x="2305050" y="3473450"/>
          <p14:tracePt t="35876" x="2254250" y="3479800"/>
          <p14:tracePt t="35893" x="2203450" y="3479800"/>
          <p14:tracePt t="35910" x="2139950" y="3479800"/>
          <p14:tracePt t="35927" x="2063750" y="3479800"/>
          <p14:tracePt t="35943" x="2006600" y="3479800"/>
          <p14:tracePt t="35960" x="1968500" y="3479800"/>
          <p14:tracePt t="35977" x="1949450" y="3479800"/>
          <p14:tracePt t="35994" x="1936750" y="3479800"/>
          <p14:tracePt t="36010" x="1917700" y="3479800"/>
          <p14:tracePt t="36026" x="1892300" y="3479800"/>
          <p14:tracePt t="36043" x="1866900" y="3473450"/>
          <p14:tracePt t="36101" x="1860550" y="3473450"/>
          <p14:tracePt t="36237" x="1854200" y="3467100"/>
          <p14:tracePt t="36260" x="1854200" y="3460750"/>
          <p14:tracePt t="36293" x="1854200" y="3454400"/>
          <p14:tracePt t="36301" x="1854200" y="3448050"/>
          <p14:tracePt t="36333" x="1854200" y="3441700"/>
          <p14:tracePt t="36372" x="1854200" y="3435350"/>
          <p14:tracePt t="36413" x="1854200" y="3429000"/>
          <p14:tracePt t="36428" x="1860550" y="3429000"/>
          <p14:tracePt t="36436" x="1873250" y="3422650"/>
          <p14:tracePt t="36453" x="1879600" y="3416300"/>
          <p14:tracePt t="36733" x="1873250" y="3397250"/>
          <p14:tracePt t="36740" x="1860550" y="3384550"/>
          <p14:tracePt t="36749" x="1835150" y="3371850"/>
          <p14:tracePt t="36761" x="1816100" y="3365500"/>
          <p14:tracePt t="36777" x="1797050" y="3352800"/>
          <p14:tracePt t="36797" x="1797050" y="3346450"/>
          <p14:tracePt t="36812" x="1790700" y="3340100"/>
          <p14:tracePt t="36827" x="1790700" y="3308350"/>
          <p14:tracePt t="36844" x="1784350" y="3270250"/>
          <p14:tracePt t="36861" x="1784350" y="3244850"/>
          <p14:tracePt t="36878" x="1784350" y="3225800"/>
          <p14:tracePt t="36894" x="1784350" y="3219450"/>
          <p14:tracePt t="36911" x="1784350" y="3206750"/>
          <p14:tracePt t="36927" x="1790700" y="3181350"/>
          <p14:tracePt t="36945" x="1809750" y="3143250"/>
          <p14:tracePt t="36961" x="1835150" y="3086100"/>
          <p14:tracePt t="36977" x="1860550" y="3041650"/>
          <p14:tracePt t="36994" x="1873250" y="3009900"/>
          <p14:tracePt t="37012" x="1885950" y="2984500"/>
          <p14:tracePt t="37027" x="1898650" y="2971800"/>
          <p14:tracePt t="37044" x="1936750" y="2946400"/>
          <p14:tracePt t="37061" x="1974850" y="2921000"/>
          <p14:tracePt t="37078" x="2044700" y="2889250"/>
          <p14:tracePt t="37094" x="2114550" y="2857500"/>
          <p14:tracePt t="37111" x="2152650" y="2844800"/>
          <p14:tracePt t="37128" x="2203450" y="2825750"/>
          <p14:tracePt t="37145" x="2260600" y="2825750"/>
          <p14:tracePt t="37161" x="2336800" y="2819400"/>
          <p14:tracePt t="37178" x="2419350" y="2813050"/>
          <p14:tracePt t="37194" x="2514600" y="2813050"/>
          <p14:tracePt t="37212" x="2673350" y="2813050"/>
          <p14:tracePt t="37228" x="2717800" y="2813050"/>
          <p14:tracePt t="37245" x="2832100" y="2819400"/>
          <p14:tracePt t="37261" x="2889250" y="2838450"/>
          <p14:tracePt t="37279" x="2965450" y="2863850"/>
          <p14:tracePt t="37294" x="3009900" y="2882900"/>
          <p14:tracePt t="37311" x="3054350" y="2901950"/>
          <p14:tracePt t="37328" x="3060700" y="2908300"/>
          <p14:tracePt t="37345" x="3073400" y="2908300"/>
          <p14:tracePt t="37361" x="3079750" y="2921000"/>
          <p14:tracePt t="37378" x="3092450" y="2946400"/>
          <p14:tracePt t="37395" x="3098800" y="2971800"/>
          <p14:tracePt t="37412" x="3124200" y="3016250"/>
          <p14:tracePt t="37428" x="3130550" y="3028950"/>
          <p14:tracePt t="37445" x="3143250" y="3067050"/>
          <p14:tracePt t="37461" x="3155950" y="3092450"/>
          <p14:tracePt t="37479" x="3168650" y="3124200"/>
          <p14:tracePt t="37495" x="3175000" y="3136900"/>
          <p14:tracePt t="37511" x="3175000" y="3143250"/>
          <p14:tracePt t="37528" x="3175000" y="3155950"/>
          <p14:tracePt t="37545" x="3175000" y="3175000"/>
          <p14:tracePt t="37561" x="3175000" y="3200400"/>
          <p14:tracePt t="37578" x="3175000" y="3219450"/>
          <p14:tracePt t="37595" x="3175000" y="3244850"/>
          <p14:tracePt t="37612" x="3149600" y="3276600"/>
          <p14:tracePt t="37629" x="3136900" y="3282950"/>
          <p14:tracePt t="37645" x="3117850" y="3295650"/>
          <p14:tracePt t="37661" x="3073400" y="3302000"/>
          <p14:tracePt t="37679" x="3003550" y="3321050"/>
          <p14:tracePt t="37695" x="2927350" y="3327400"/>
          <p14:tracePt t="37712" x="2832100" y="3346450"/>
          <p14:tracePt t="37728" x="2736850" y="3352800"/>
          <p14:tracePt t="37746" x="2647950" y="3352800"/>
          <p14:tracePt t="37762" x="2559050" y="3352800"/>
          <p14:tracePt t="37778" x="2482850" y="3352800"/>
          <p14:tracePt t="37795" x="2419350" y="3352800"/>
          <p14:tracePt t="37813" x="2349500" y="3352800"/>
          <p14:tracePt t="37828" x="2305050" y="3346450"/>
          <p14:tracePt t="37845" x="2260600" y="3327400"/>
          <p14:tracePt t="37862" x="2203450" y="3308350"/>
          <p14:tracePt t="37879" x="2127250" y="3270250"/>
          <p14:tracePt t="37895" x="2076450" y="3251200"/>
          <p14:tracePt t="37912" x="2038350" y="3225800"/>
          <p14:tracePt t="37928" x="1993900" y="3194050"/>
          <p14:tracePt t="37946" x="1962150" y="3162300"/>
          <p14:tracePt t="37962" x="1930400" y="3130550"/>
          <p14:tracePt t="37978" x="1892300" y="3092450"/>
          <p14:tracePt t="37995" x="1879600" y="3067050"/>
          <p14:tracePt t="38013" x="1854200" y="3022600"/>
          <p14:tracePt t="38028" x="1854200" y="2971800"/>
          <p14:tracePt t="38045" x="1854200" y="2927350"/>
          <p14:tracePt t="38062" x="1854200" y="2882900"/>
          <p14:tracePt t="38079" x="1860550" y="2838450"/>
          <p14:tracePt t="38095" x="1892300" y="2787650"/>
          <p14:tracePt t="38112" x="1930400" y="2724150"/>
          <p14:tracePt t="38128" x="1993900" y="2660650"/>
          <p14:tracePt t="38146" x="2070100" y="2603500"/>
          <p14:tracePt t="38162" x="2146300" y="2559050"/>
          <p14:tracePt t="38179" x="2228850" y="2527300"/>
          <p14:tracePt t="38195" x="2311400" y="2520950"/>
          <p14:tracePt t="38213" x="2489200" y="2520950"/>
          <p14:tracePt t="38229" x="2628900" y="2527300"/>
          <p14:tracePt t="38245" x="2755900" y="2571750"/>
          <p14:tracePt t="38262" x="2832100" y="2616200"/>
          <p14:tracePt t="38280" x="2882900" y="2654300"/>
          <p14:tracePt t="38295" x="2921000" y="2705100"/>
          <p14:tracePt t="38312" x="2959100" y="2774950"/>
          <p14:tracePt t="38329" x="3003550" y="2863850"/>
          <p14:tracePt t="38346" x="3028950" y="2940050"/>
          <p14:tracePt t="38362" x="3035300" y="2997200"/>
          <p14:tracePt t="38379" x="3041650" y="3048000"/>
          <p14:tracePt t="38395" x="3041650" y="3124200"/>
          <p14:tracePt t="38413" x="3041650" y="3238500"/>
          <p14:tracePt t="38429" x="3016250" y="3340100"/>
          <p14:tracePt t="38446" x="2990850" y="3397250"/>
          <p14:tracePt t="38462" x="2971800" y="3435350"/>
          <p14:tracePt t="38480" x="2965450" y="3441700"/>
          <p14:tracePt t="38525" x="2978150" y="3441700"/>
          <p14:tracePt t="38533" x="3060700" y="3422650"/>
          <p14:tracePt t="38546" x="3168650" y="3397250"/>
          <p14:tracePt t="38562" x="3625850" y="3314700"/>
          <p14:tracePt t="38579" x="4210050" y="3263900"/>
          <p14:tracePt t="38596" x="4660900" y="3263900"/>
          <p14:tracePt t="38597" x="4787900" y="3263900"/>
          <p14:tracePt t="38613" x="4927600" y="3263900"/>
          <p14:tracePt t="38629" x="4991100" y="3263900"/>
          <p14:tracePt t="38646" x="4997450" y="3263900"/>
          <p14:tracePt t="38837" x="4972050" y="3263900"/>
          <p14:tracePt t="38845" x="4921250" y="3263900"/>
          <p14:tracePt t="38853" x="4883150" y="3263900"/>
          <p14:tracePt t="38863" x="4826000" y="3263900"/>
          <p14:tracePt t="38879" x="4756150" y="3263900"/>
          <p14:tracePt t="38896" x="4692650" y="3244850"/>
          <p14:tracePt t="38913" x="4629150" y="3206750"/>
          <p14:tracePt t="38929" x="4591050" y="3162300"/>
          <p14:tracePt t="38946" x="4572000" y="3073400"/>
          <p14:tracePt t="38963" x="4572000" y="2971800"/>
          <p14:tracePt t="38981" x="4578350" y="2819400"/>
          <p14:tracePt t="38996" x="4603750" y="2762250"/>
          <p14:tracePt t="38997" x="4641850" y="2717800"/>
          <p14:tracePt t="39013" x="4756150" y="2660650"/>
          <p14:tracePt t="39029" x="4933950" y="2641600"/>
          <p14:tracePt t="39047" x="5308600" y="2622550"/>
          <p14:tracePt t="39063" x="5689600" y="2660650"/>
          <p14:tracePt t="39079" x="5861050" y="2705100"/>
          <p14:tracePt t="39096" x="5924550" y="2762250"/>
          <p14:tracePt t="39114" x="5949950" y="2863850"/>
          <p14:tracePt t="39129" x="5956300" y="3028950"/>
          <p14:tracePt t="39146" x="5956300" y="3168650"/>
          <p14:tracePt t="39163" x="5905500" y="3289300"/>
          <p14:tracePt t="39181" x="5822950" y="3397250"/>
          <p14:tracePt t="39196" x="5791200" y="3416300"/>
          <p14:tracePt t="39213" x="5670550" y="3460750"/>
          <p14:tracePt t="39230" x="5543550" y="3473450"/>
          <p14:tracePt t="39247" x="5397500" y="3473450"/>
          <p14:tracePt t="39263" x="5143500" y="3473450"/>
          <p14:tracePt t="39279" x="4756150" y="3441700"/>
          <p14:tracePt t="39296" x="4489450" y="3409950"/>
          <p14:tracePt t="39314" x="4311650" y="3384550"/>
          <p14:tracePt t="39330" x="4197350" y="3371850"/>
          <p14:tracePt t="39346" x="4133850" y="3365500"/>
          <p14:tracePt t="39363" x="4121150" y="3365500"/>
          <p14:tracePt t="39413" x="4114800" y="3365500"/>
          <p14:tracePt t="39429" x="4095750" y="3371850"/>
          <p14:tracePt t="39437" x="4089400" y="3371850"/>
          <p14:tracePt t="39447" x="4064000" y="3371850"/>
          <p14:tracePt t="39463" x="4019550" y="3378200"/>
          <p14:tracePt t="39480" x="3975100" y="3378200"/>
          <p14:tracePt t="39496" x="3968750" y="3384550"/>
          <p14:tracePt t="39517" x="3962400" y="3384550"/>
          <p14:tracePt t="39534" x="3956050" y="3384550"/>
          <p14:tracePt t="39547" x="3943350" y="3384550"/>
          <p14:tracePt t="39563" x="3898900" y="3384550"/>
          <p14:tracePt t="39581" x="3854450" y="3378200"/>
          <p14:tracePt t="39596" x="3816350" y="3365500"/>
          <p14:tracePt t="39613" x="3778250" y="3352800"/>
          <p14:tracePt t="39630" x="3746500" y="3340100"/>
          <p14:tracePt t="39647" x="3727450" y="3321050"/>
          <p14:tracePt t="39663" x="3721100" y="3289300"/>
          <p14:tracePt t="39680" x="3695700" y="3244850"/>
          <p14:tracePt t="39697" x="3663950" y="3187700"/>
          <p14:tracePt t="39714" x="3632200" y="3136900"/>
          <p14:tracePt t="39730" x="3625850" y="3111500"/>
          <p14:tracePt t="39747" x="3625850" y="3086100"/>
          <p14:tracePt t="39763" x="3625850" y="3048000"/>
          <p14:tracePt t="39781" x="3625850" y="2971800"/>
          <p14:tracePt t="39797" x="3644900" y="2927350"/>
          <p14:tracePt t="39813" x="3676650" y="2857500"/>
          <p14:tracePt t="39830" x="3702050" y="2800350"/>
          <p14:tracePt t="39847" x="3714750" y="2774950"/>
          <p14:tracePt t="39863" x="3727450" y="2749550"/>
          <p14:tracePt t="39880" x="3740150" y="2736850"/>
          <p14:tracePt t="39897" x="3771900" y="2724150"/>
          <p14:tracePt t="39914" x="3816350" y="2724150"/>
          <p14:tracePt t="39930" x="3860800" y="2724150"/>
          <p14:tracePt t="39947" x="3930650" y="2749550"/>
          <p14:tracePt t="39964" x="4000500" y="2787650"/>
          <p14:tracePt t="39982" x="4064000" y="2851150"/>
          <p14:tracePt t="39997" x="4064000" y="2870200"/>
          <p14:tracePt t="40014" x="4064000" y="2889250"/>
          <p14:tracePt t="40030" x="4064000" y="2921000"/>
          <p14:tracePt t="40048" x="4057650" y="2965450"/>
          <p14:tracePt t="40064" x="4038600" y="3009900"/>
          <p14:tracePt t="40080" x="4013200" y="3073400"/>
          <p14:tracePt t="40098" x="3987800" y="3117850"/>
          <p14:tracePt t="40114" x="3975100" y="3143250"/>
          <p14:tracePt t="40130" x="3956050" y="3162300"/>
          <p14:tracePt t="40148" x="3949700" y="3168650"/>
          <p14:tracePt t="40164" x="3949700" y="3175000"/>
          <p14:tracePt t="40285" x="3943350" y="3181350"/>
          <p14:tracePt t="40293" x="3943350" y="3194050"/>
          <p14:tracePt t="40301" x="3937000" y="3200400"/>
          <p14:tracePt t="40314" x="3937000" y="3213100"/>
          <p14:tracePt t="40330" x="3924300" y="3238500"/>
          <p14:tracePt t="40347" x="3911600" y="3295650"/>
          <p14:tracePt t="40365" x="3905250" y="3409950"/>
          <p14:tracePt t="40381" x="3905250" y="3492500"/>
          <p14:tracePt t="40397" x="3905250" y="3581400"/>
          <p14:tracePt t="40414" x="3905250" y="3644900"/>
          <p14:tracePt t="40432" x="3905250" y="3721100"/>
          <p14:tracePt t="40447" x="3905250" y="3803650"/>
          <p14:tracePt t="40464" x="3905250" y="3873500"/>
          <p14:tracePt t="40481" x="3911600" y="3937000"/>
          <p14:tracePt t="40498" x="3911600" y="3981450"/>
          <p14:tracePt t="40514" x="3911600" y="4019550"/>
          <p14:tracePt t="40531" x="3911600" y="4038600"/>
          <p14:tracePt t="40547" x="3911600" y="4057650"/>
          <p14:tracePt t="40565" x="3911600" y="4083050"/>
          <p14:tracePt t="40581" x="3911600" y="4114800"/>
          <p14:tracePt t="40597" x="3905250" y="4140200"/>
          <p14:tracePt t="40614" x="3905250" y="4152900"/>
          <p14:tracePt t="40632" x="3898900" y="4159250"/>
          <p14:tracePt t="40647" x="3892550" y="4178300"/>
          <p14:tracePt t="40664" x="3886200" y="4191000"/>
          <p14:tracePt t="40685" x="3873500" y="4203700"/>
          <p14:tracePt t="40734" x="3873500" y="4210050"/>
          <p14:tracePt t="40741" x="3867150" y="4216400"/>
          <p14:tracePt t="40749" x="3854450" y="4222750"/>
          <p14:tracePt t="40765" x="3848100" y="4235450"/>
          <p14:tracePt t="40781" x="3835400" y="4241800"/>
          <p14:tracePt t="40798" x="3822700" y="4241800"/>
          <p14:tracePt t="40815" x="3810000" y="4241800"/>
          <p14:tracePt t="40832" x="3790950" y="4248150"/>
          <p14:tracePt t="40848" x="3765550" y="4254500"/>
          <p14:tracePt t="40865" x="3733800" y="4260850"/>
          <p14:tracePt t="40881" x="3689350" y="4260850"/>
          <p14:tracePt t="40899" x="3651250" y="4260850"/>
          <p14:tracePt t="40914" x="3619500" y="4260850"/>
          <p14:tracePt t="40931" x="3581400" y="4260850"/>
          <p14:tracePt t="40948" x="3530600" y="4260850"/>
          <p14:tracePt t="40966" x="3435350" y="4248150"/>
          <p14:tracePt t="40981" x="3371850" y="4222750"/>
          <p14:tracePt t="40998" x="3346450" y="4210050"/>
          <p14:tracePt t="41015" x="3327400" y="4197350"/>
          <p14:tracePt t="41032" x="3308350" y="4171950"/>
          <p14:tracePt t="41048" x="3282950" y="4127500"/>
          <p14:tracePt t="41065" x="3263900" y="4076700"/>
          <p14:tracePt t="41081" x="3251200" y="4032250"/>
          <p14:tracePt t="41099" x="3238500" y="4006850"/>
          <p14:tracePt t="41115" x="3238500" y="3968750"/>
          <p14:tracePt t="41132" x="3238500" y="3917950"/>
          <p14:tracePt t="41148" x="3238500" y="3879850"/>
          <p14:tracePt t="41166" x="3276600" y="3797300"/>
          <p14:tracePt t="41182" x="3314700" y="3740150"/>
          <p14:tracePt t="41198" x="3333750" y="3708400"/>
          <p14:tracePt t="41215" x="3359150" y="3676650"/>
          <p14:tracePt t="41232" x="3403600" y="3657600"/>
          <p14:tracePt t="41248" x="3473450" y="3644900"/>
          <p14:tracePt t="41265" x="3556000" y="3644900"/>
          <p14:tracePt t="41282" x="3644900" y="3644900"/>
          <p14:tracePt t="41299" x="3746500" y="3657600"/>
          <p14:tracePt t="41315" x="3848100" y="3695700"/>
          <p14:tracePt t="41332" x="3924300" y="3740150"/>
          <p14:tracePt t="41348" x="3975100" y="3797300"/>
          <p14:tracePt t="41366" x="4013200" y="3905250"/>
          <p14:tracePt t="41381" x="4019550" y="3962400"/>
          <p14:tracePt t="41398" x="4019550" y="4013200"/>
          <p14:tracePt t="41415" x="4019550" y="4070350"/>
          <p14:tracePt t="41433" x="4006850" y="4114800"/>
          <p14:tracePt t="41448" x="3987800" y="4165600"/>
          <p14:tracePt t="41465" x="3975100" y="4184650"/>
          <p14:tracePt t="41482" x="3968750" y="4197350"/>
          <p14:tracePt t="41499" x="3956050" y="4203700"/>
          <p14:tracePt t="41515" x="3949700" y="4210050"/>
          <p14:tracePt t="41532" x="3911600" y="4222750"/>
          <p14:tracePt t="41548" x="3816350" y="4229100"/>
          <p14:tracePt t="41549" x="3746500" y="4229100"/>
          <p14:tracePt t="41566" x="3492500" y="4229100"/>
          <p14:tracePt t="41582" x="3092450" y="4210050"/>
          <p14:tracePt t="41599" x="2819400" y="4191000"/>
          <p14:tracePt t="41615" x="2667000" y="4191000"/>
          <p14:tracePt t="41633" x="2552700" y="4191000"/>
          <p14:tracePt t="41648" x="2451100" y="4222750"/>
          <p14:tracePt t="41665" x="2336800" y="4235450"/>
          <p14:tracePt t="41682" x="2184400" y="4248150"/>
          <p14:tracePt t="41700" x="2032000" y="4248150"/>
          <p14:tracePt t="41715" x="1930400" y="4260850"/>
          <p14:tracePt t="41732" x="1892300" y="4260850"/>
          <p14:tracePt t="41749" x="1885950" y="4260850"/>
          <p14:tracePt t="41781" x="1879600" y="4260850"/>
          <p14:tracePt t="41789" x="1873250" y="4260850"/>
          <p14:tracePt t="41799" x="1866900" y="4260850"/>
          <p14:tracePt t="41815" x="1835150" y="4260850"/>
          <p14:tracePt t="41833" x="1828800" y="4260850"/>
          <p14:tracePt t="41869" x="1822450" y="4260850"/>
          <p14:tracePt t="41878" x="1816100" y="4260850"/>
          <p14:tracePt t="41885" x="1803400" y="4260850"/>
          <p14:tracePt t="41899" x="1797050" y="4254500"/>
          <p14:tracePt t="41915" x="1771650" y="4235450"/>
          <p14:tracePt t="41932" x="1771650" y="4229100"/>
          <p14:tracePt t="41949" x="1765300" y="4229100"/>
          <p14:tracePt t="41997" x="1765300" y="4222750"/>
          <p14:tracePt t="42005" x="1765300" y="4216400"/>
          <p14:tracePt t="42029" x="1765300" y="4210050"/>
          <p14:tracePt t="42078" x="1765300" y="4203700"/>
          <p14:tracePt t="42093" x="1765300" y="4197350"/>
          <p14:tracePt t="42109" x="1771650" y="4197350"/>
          <p14:tracePt t="42117" x="1778000" y="4197350"/>
          <p14:tracePt t="42125" x="1790700" y="4197350"/>
          <p14:tracePt t="42133" x="1809750" y="4197350"/>
          <p14:tracePt t="42149" x="1905000" y="4197350"/>
          <p14:tracePt t="42166" x="2146300" y="4241800"/>
          <p14:tracePt t="42183" x="2476500" y="4292600"/>
          <p14:tracePt t="42199" x="2774950" y="4298950"/>
          <p14:tracePt t="42216" x="2984500" y="4318000"/>
          <p14:tracePt t="42232" x="3130550" y="4318000"/>
          <p14:tracePt t="42250" x="3251200" y="4318000"/>
          <p14:tracePt t="42266" x="3327400" y="4318000"/>
          <p14:tracePt t="42282" x="3371850" y="4318000"/>
          <p14:tracePt t="42299" x="3403600" y="4318000"/>
          <p14:tracePt t="42317" x="3473450" y="4318000"/>
          <p14:tracePt t="42332" x="3524250" y="4318000"/>
          <p14:tracePt t="42349" x="3740150" y="4318000"/>
          <p14:tracePt t="42366" x="3962400" y="4318000"/>
          <p14:tracePt t="42383" x="4121150" y="4318000"/>
          <p14:tracePt t="42399" x="4279900" y="4318000"/>
          <p14:tracePt t="42416" x="4387850" y="4318000"/>
          <p14:tracePt t="42433" x="4464050" y="4318000"/>
          <p14:tracePt t="42450" x="4521200" y="4318000"/>
          <p14:tracePt t="42466" x="4591050" y="4311650"/>
          <p14:tracePt t="42483" x="4692650" y="4311650"/>
          <p14:tracePt t="42499" x="4826000" y="4311650"/>
          <p14:tracePt t="42517" x="5016500" y="4311650"/>
          <p14:tracePt t="42533" x="5080000" y="4311650"/>
          <p14:tracePt t="42533" x="5124450" y="4305300"/>
          <p14:tracePt t="42549" x="5181600" y="4286250"/>
          <p14:tracePt t="42566" x="5200650" y="4273550"/>
          <p14:tracePt t="42584" x="5207000" y="4273550"/>
          <p14:tracePt t="42599" x="5213350" y="4273550"/>
          <p14:tracePt t="42616" x="5213350" y="4267200"/>
          <p14:tracePt t="42646" x="5219700" y="4267200"/>
          <p14:tracePt t="42653" x="5226050" y="4267200"/>
          <p14:tracePt t="42670" x="5238750" y="4260850"/>
          <p14:tracePt t="42683" x="5245100" y="4254500"/>
          <p14:tracePt t="42700" x="5289550" y="4248150"/>
          <p14:tracePt t="42718" x="5346700" y="4235450"/>
          <p14:tracePt t="42733" x="5359400" y="4235450"/>
          <p14:tracePt t="42750" x="5365750" y="4229100"/>
          <p14:tracePt t="42773" x="5365750" y="4222750"/>
          <p14:tracePt t="42784" x="5372100" y="4222750"/>
          <p14:tracePt t="43494" x="5384800" y="4210050"/>
          <p14:tracePt t="43501" x="5410200" y="4210050"/>
          <p14:tracePt t="43509" x="5480050" y="4210050"/>
          <p14:tracePt t="43517" x="5549900" y="4210050"/>
          <p14:tracePt t="43534" x="5702300" y="4210050"/>
          <p14:tracePt t="43550" x="5835650" y="4210050"/>
          <p14:tracePt t="43568" x="5899150" y="4222750"/>
          <p14:tracePt t="43584" x="5911850" y="4222750"/>
          <p14:tracePt t="43798" x="5924550" y="4229100"/>
          <p14:tracePt t="43805" x="5949950" y="4235450"/>
          <p14:tracePt t="43817" x="5981700" y="4241800"/>
          <p14:tracePt t="43834" x="6064250" y="4254500"/>
          <p14:tracePt t="43851" x="6115050" y="4260850"/>
          <p14:tracePt t="43868" x="6121400" y="4260850"/>
          <p14:tracePt t="47231" x="6127750" y="4260850"/>
          <p14:tracePt t="47238" x="6153150" y="4260850"/>
          <p14:tracePt t="47246" x="6197600" y="4260850"/>
          <p14:tracePt t="47254" x="6261100" y="4260850"/>
          <p14:tracePt t="47271" x="6362700" y="4260850"/>
          <p14:tracePt t="47287" x="6502400" y="4260850"/>
          <p14:tracePt t="47305" x="6610350" y="4260850"/>
          <p14:tracePt t="47320" x="6667500" y="4260850"/>
          <p14:tracePt t="47337" x="6718300" y="4248150"/>
          <p14:tracePt t="47354" x="6781800" y="4216400"/>
          <p14:tracePt t="47371" x="6864350" y="4178300"/>
          <p14:tracePt t="47387" x="6953250" y="4127500"/>
          <p14:tracePt t="47404" x="7016750" y="4089400"/>
          <p14:tracePt t="47421" x="7073900" y="4038600"/>
          <p14:tracePt t="47422" x="7105650" y="4006850"/>
          <p14:tracePt t="47438" x="7169150" y="3917950"/>
          <p14:tracePt t="47454" x="7239000" y="3810000"/>
          <p14:tracePt t="47471" x="7315200" y="3702050"/>
          <p14:tracePt t="47487" x="7378700" y="3625850"/>
          <p14:tracePt t="47505" x="7480300" y="3511550"/>
          <p14:tracePt t="47521" x="7569200" y="3409950"/>
          <p14:tracePt t="47537" x="7658100" y="3282950"/>
          <p14:tracePt t="47554" x="7753350" y="3130550"/>
          <p14:tracePt t="47572" x="7835900" y="2978150"/>
          <p14:tracePt t="47587" x="7893050" y="2895600"/>
          <p14:tracePt t="47604" x="7943850" y="2819400"/>
          <p14:tracePt t="47621" x="7969250" y="2774950"/>
          <p14:tracePt t="47622" x="7981950" y="2755900"/>
          <p14:tracePt t="47638" x="8007350" y="2724150"/>
          <p14:tracePt t="47654" x="8026400" y="2698750"/>
          <p14:tracePt t="47671" x="8032750" y="2686050"/>
          <p14:tracePt t="47687" x="8045450" y="2679700"/>
          <p14:tracePt t="47705" x="8058150" y="2667000"/>
          <p14:tracePt t="47721" x="8083550" y="2647950"/>
          <p14:tracePt t="47737" x="8115300" y="2603500"/>
          <p14:tracePt t="47754" x="8153400" y="2571750"/>
          <p14:tracePt t="47772" x="8159750" y="2565400"/>
          <p14:tracePt t="47862" x="8166100" y="2559050"/>
          <p14:tracePt t="47903" x="8172450" y="2559050"/>
          <p14:tracePt t="47918" x="8178800" y="2559050"/>
          <p14:tracePt t="47926" x="8178800" y="2552700"/>
          <p14:tracePt t="47939" x="8191500" y="2552700"/>
          <p14:tracePt t="47955" x="8210550" y="2540000"/>
          <p14:tracePt t="47971" x="8223250" y="2527300"/>
          <p14:tracePt t="48126" x="8223250" y="2533650"/>
          <p14:tracePt t="48134" x="8210550" y="2546350"/>
          <p14:tracePt t="48142" x="8197850" y="2546350"/>
          <p14:tracePt t="48155" x="8178800" y="2552700"/>
          <p14:tracePt t="48171" x="8159750" y="2565400"/>
          <p14:tracePt t="48188" x="8140700" y="2571750"/>
          <p14:tracePt t="48206" x="8096250" y="2571750"/>
          <p14:tracePt t="48222" x="8070850" y="2584450"/>
          <p14:tracePt t="48238" x="8058150" y="2584450"/>
          <p14:tracePt t="48255" x="8026400" y="2584450"/>
          <p14:tracePt t="48272" x="7981950" y="2584450"/>
          <p14:tracePt t="48288" x="7931150" y="2559050"/>
          <p14:tracePt t="48305" x="7899400" y="2546350"/>
          <p14:tracePt t="48321" x="7880350" y="2520950"/>
          <p14:tracePt t="48339" x="7867650" y="2508250"/>
          <p14:tracePt t="48355" x="7842250" y="2476500"/>
          <p14:tracePt t="48371" x="7835900" y="2463800"/>
          <p14:tracePt t="48388" x="7835900" y="2451100"/>
          <p14:tracePt t="48406" x="7829550" y="2400300"/>
          <p14:tracePt t="48422" x="7829550" y="2368550"/>
          <p14:tracePt t="48438" x="7829550" y="2343150"/>
          <p14:tracePt t="48455" x="7829550" y="2317750"/>
          <p14:tracePt t="48472" x="7861300" y="2279650"/>
          <p14:tracePt t="48488" x="7905750" y="2235200"/>
          <p14:tracePt t="48505" x="7975600" y="2190750"/>
          <p14:tracePt t="48522" x="8051800" y="2146300"/>
          <p14:tracePt t="48539" x="8115300" y="2101850"/>
          <p14:tracePt t="48555" x="8191500" y="2082800"/>
          <p14:tracePt t="48572" x="8248650" y="2070100"/>
          <p14:tracePt t="48588" x="8312150" y="2057400"/>
          <p14:tracePt t="48606" x="8413750" y="2044700"/>
          <p14:tracePt t="48622" x="8496300" y="2044700"/>
          <p14:tracePt t="48638" x="8591550" y="2044700"/>
          <p14:tracePt t="48655" x="8680450" y="2044700"/>
          <p14:tracePt t="48672" x="8737600" y="2044700"/>
          <p14:tracePt t="48689" x="8769350" y="2044700"/>
          <p14:tracePt t="48705" x="8826500" y="2051050"/>
          <p14:tracePt t="48722" x="8902700" y="2082800"/>
          <p14:tracePt t="48739" x="8978900" y="2114550"/>
          <p14:tracePt t="48755" x="9029700" y="2139950"/>
          <p14:tracePt t="48772" x="9061450" y="2165350"/>
          <p14:tracePt t="48788" x="9074150" y="2171700"/>
          <p14:tracePt t="48806" x="9093200" y="2190750"/>
          <p14:tracePt t="48822" x="9099550" y="2222500"/>
          <p14:tracePt t="48839" x="9105900" y="2247900"/>
          <p14:tracePt t="48856" x="9105900" y="2286000"/>
          <p14:tracePt t="48873" x="9105900" y="2317750"/>
          <p14:tracePt t="48889" x="9061450" y="2374900"/>
          <p14:tracePt t="48905" x="8997950" y="2444750"/>
          <p14:tracePt t="48922" x="8934450" y="2533650"/>
          <p14:tracePt t="48939" x="8896350" y="2584450"/>
          <p14:tracePt t="48955" x="8858250" y="2609850"/>
          <p14:tracePt t="48972" x="8807450" y="2635250"/>
          <p14:tracePt t="48989" x="8737600" y="2635250"/>
          <p14:tracePt t="49006" x="8559800" y="2635250"/>
          <p14:tracePt t="49022" x="8420100" y="2654300"/>
          <p14:tracePt t="49039" x="8324850" y="2654300"/>
          <p14:tracePt t="49056" x="8235950" y="2660650"/>
          <p14:tracePt t="49073" x="8172450" y="2660650"/>
          <p14:tracePt t="49089" x="8083550" y="2660650"/>
          <p14:tracePt t="49106" x="7937500" y="2635250"/>
          <p14:tracePt t="49122" x="7791450" y="2609850"/>
          <p14:tracePt t="49140" x="7715250" y="2603500"/>
          <p14:tracePt t="49156" x="7708900" y="2597150"/>
          <p14:tracePt t="49198" x="7696200" y="2590800"/>
          <p14:tracePt t="49206" x="7689850" y="2571750"/>
          <p14:tracePt t="49214" x="7677150" y="2559050"/>
          <p14:tracePt t="49222" x="7677150" y="2546350"/>
          <p14:tracePt t="49239" x="7677150" y="2533650"/>
          <p14:tracePt t="49256" x="7677150" y="2476500"/>
          <p14:tracePt t="49272" x="7677150" y="2381250"/>
          <p14:tracePt t="49290" x="7683500" y="2279650"/>
          <p14:tracePt t="49306" x="7689850" y="2203450"/>
          <p14:tracePt t="49323" x="7702550" y="2152650"/>
          <p14:tracePt t="49339" x="7715250" y="2127250"/>
          <p14:tracePt t="49357" x="7740650" y="2108200"/>
          <p14:tracePt t="49373" x="7772400" y="2082800"/>
          <p14:tracePt t="49389" x="7848600" y="2057400"/>
          <p14:tracePt t="49406" x="8007350" y="2012950"/>
          <p14:tracePt t="49423" x="8121650" y="2000250"/>
          <p14:tracePt t="49439" x="8248650" y="1981200"/>
          <p14:tracePt t="49456" x="8388350" y="1981200"/>
          <p14:tracePt t="49473" x="8528050" y="1981200"/>
          <p14:tracePt t="49490" x="8648700" y="1981200"/>
          <p14:tracePt t="49506" x="8737600" y="1981200"/>
          <p14:tracePt t="49523" x="8788400" y="1981200"/>
          <p14:tracePt t="49539" x="8813800" y="2000250"/>
          <p14:tracePt t="49557" x="8858250" y="2032000"/>
          <p14:tracePt t="49573" x="8921750" y="2095500"/>
          <p14:tracePt t="49589" x="8991600" y="2146300"/>
          <p14:tracePt t="49606" x="9029700" y="2178050"/>
          <p14:tracePt t="49624" x="9036050" y="2184400"/>
          <p14:tracePt t="49647" x="9036050" y="2197100"/>
          <p14:tracePt t="49656" x="9036050" y="2209800"/>
          <p14:tracePt t="49673" x="9036050" y="2247900"/>
          <p14:tracePt t="49690" x="9036050" y="2311400"/>
          <p14:tracePt t="49706" x="9036050" y="2387600"/>
          <p14:tracePt t="49723" x="9023350" y="2451100"/>
          <p14:tracePt t="49740" x="9010650" y="2482850"/>
          <p14:tracePt t="49758" x="8991600" y="2508250"/>
          <p14:tracePt t="49773" x="8978900" y="2520950"/>
          <p14:tracePt t="49789" x="8959850" y="2540000"/>
          <p14:tracePt t="49790" x="8953500" y="2546350"/>
          <p14:tracePt t="49806" x="8921750" y="2578100"/>
          <p14:tracePt t="49824" x="8870950" y="2603500"/>
          <p14:tracePt t="49839" x="8807450" y="2616200"/>
          <p14:tracePt t="49856" x="8712200" y="2628900"/>
          <p14:tracePt t="49873" x="8642350" y="2635250"/>
          <p14:tracePt t="49890" x="8585200" y="2635250"/>
          <p14:tracePt t="49906" x="8559800" y="2635250"/>
          <p14:tracePt t="49923" x="8547100" y="2635250"/>
          <p14:tracePt t="50055" x="8540750" y="2635250"/>
          <p14:tracePt t="50150" x="8534400" y="2635250"/>
          <p14:tracePt t="50158" x="8515350" y="2641600"/>
          <p14:tracePt t="50166" x="8477250" y="2647950"/>
          <p14:tracePt t="50174" x="8420100" y="2660650"/>
          <p14:tracePt t="50190" x="8223250" y="2692400"/>
          <p14:tracePt t="50207" x="7931150" y="2724150"/>
          <p14:tracePt t="50224" x="7531100" y="2774950"/>
          <p14:tracePt t="50240" x="7219950" y="2794000"/>
          <p14:tracePt t="50257" x="6908800" y="2832100"/>
          <p14:tracePt t="50273" x="6724650" y="2851150"/>
          <p14:tracePt t="50291" x="6565900" y="2882900"/>
          <p14:tracePt t="50307" x="6419850" y="2921000"/>
          <p14:tracePt t="50323" x="6216650" y="2978150"/>
          <p14:tracePt t="50340" x="5962650" y="3054350"/>
          <p14:tracePt t="50358" x="5568950" y="3162300"/>
          <p14:tracePt t="50373" x="5454650" y="3194050"/>
          <p14:tracePt t="50390" x="5219700" y="3263900"/>
          <p14:tracePt t="50407" x="5111750" y="3289300"/>
          <p14:tracePt t="50423" x="5029200" y="3321050"/>
          <p14:tracePt t="50441" x="4959350" y="3352800"/>
          <p14:tracePt t="50457" x="4902200" y="3371850"/>
          <p14:tracePt t="50473" x="4864100" y="3403600"/>
          <p14:tracePt t="50490" x="4851400" y="3409950"/>
          <p14:tracePt t="50508" x="4845050" y="3416300"/>
          <p14:tracePt t="50524" x="4832350" y="3429000"/>
          <p14:tracePt t="50541" x="4800600" y="3435350"/>
          <p14:tracePt t="50557" x="4775200" y="3448050"/>
          <p14:tracePt t="50574" x="4749800" y="3448050"/>
          <p14:tracePt t="50654" x="4749800" y="3441700"/>
          <p14:tracePt t="50662" x="4749800" y="3422650"/>
          <p14:tracePt t="50674" x="4756150" y="3403600"/>
          <p14:tracePt t="50691" x="4806950" y="3333750"/>
          <p14:tracePt t="50707" x="4864100" y="3263900"/>
          <p14:tracePt t="50724" x="4933950" y="3225800"/>
          <p14:tracePt t="50740" x="4972050" y="3200400"/>
          <p14:tracePt t="50757" x="4978400" y="3187700"/>
          <p14:tracePt t="51071" x="4972050" y="3194050"/>
          <p14:tracePt t="51078" x="4959350" y="3206750"/>
          <p14:tracePt t="51091" x="4933950" y="3219450"/>
          <p14:tracePt t="51107" x="4889500" y="3232150"/>
          <p14:tracePt t="51124" x="4826000" y="3251200"/>
          <p14:tracePt t="51142" x="4724400" y="3270250"/>
          <p14:tracePt t="51157" x="4686300" y="3276600"/>
          <p14:tracePt t="51174" x="4629150" y="3289300"/>
          <p14:tracePt t="51191" x="4616450" y="3289300"/>
          <p14:tracePt t="51209" x="4597400" y="3295650"/>
          <p14:tracePt t="51224" x="4584700" y="3295650"/>
          <p14:tracePt t="51241" x="4552950" y="3295650"/>
          <p14:tracePt t="51258" x="4508500" y="3295650"/>
          <p14:tracePt t="51275" x="4476750" y="3295650"/>
          <p14:tracePt t="51291" x="4470400" y="3295650"/>
          <p14:tracePt t="51308" x="4457700" y="3295650"/>
          <p14:tracePt t="51334" x="4445000" y="3295650"/>
          <p14:tracePt t="51342" x="4432300" y="3295650"/>
          <p14:tracePt t="51358" x="4387850" y="3295650"/>
          <p14:tracePt t="51375" x="4330700" y="3295650"/>
          <p14:tracePt t="51391" x="4286250" y="3308350"/>
          <p14:tracePt t="51409" x="4254500" y="3314700"/>
          <p14:tracePt t="51424" x="4222750" y="3314700"/>
          <p14:tracePt t="51441" x="4191000" y="3314700"/>
          <p14:tracePt t="51458" x="4133850" y="3314700"/>
          <p14:tracePt t="51476" x="4051300" y="3314700"/>
          <p14:tracePt t="51491" x="3949700" y="3314700"/>
          <p14:tracePt t="51508" x="3860800" y="3314700"/>
          <p14:tracePt t="51525" x="3765550" y="3314700"/>
          <p14:tracePt t="51543" x="3663950" y="3314700"/>
          <p14:tracePt t="51558" x="3619500" y="3314700"/>
          <p14:tracePt t="51575" x="3600450" y="3314700"/>
          <p14:tracePt t="51591" x="3575050" y="3314700"/>
          <p14:tracePt t="51609" x="3562350" y="3314700"/>
          <p14:tracePt t="51625" x="3517900" y="3314700"/>
          <p14:tracePt t="51641" x="3454400" y="3314700"/>
          <p14:tracePt t="51658" x="3384550" y="3314700"/>
          <p14:tracePt t="51675" x="3333750" y="3314700"/>
          <p14:tracePt t="51691" x="3321050" y="3314700"/>
          <p14:tracePt t="51742" x="3314700" y="3314700"/>
          <p14:tracePt t="51758" x="3295650" y="3314700"/>
          <p14:tracePt t="51766" x="3263900" y="3314700"/>
          <p14:tracePt t="51775" x="3238500" y="3314700"/>
          <p14:tracePt t="51791" x="3187700" y="3314700"/>
          <p14:tracePt t="51808" x="3162300" y="3314700"/>
          <p14:tracePt t="51826" x="3155950" y="3314700"/>
          <p14:tracePt t="51841" x="3149600" y="3314700"/>
          <p14:tracePt t="51858" x="3117850" y="3308350"/>
          <p14:tracePt t="51875" x="3041650" y="3302000"/>
          <p14:tracePt t="51892" x="2940050" y="3282950"/>
          <p14:tracePt t="51908" x="2825750" y="3270250"/>
          <p14:tracePt t="51925" x="2781300" y="3263900"/>
          <p14:tracePt t="51942" x="2768600" y="3257550"/>
          <p14:tracePt t="51959" x="2762250" y="3257550"/>
          <p14:tracePt t="51975" x="2743200" y="3257550"/>
          <p14:tracePt t="51992" x="2711450" y="3244850"/>
          <p14:tracePt t="52009" x="2660650" y="3238500"/>
          <p14:tracePt t="52026" x="2641600" y="3232150"/>
          <p14:tracePt t="52079" x="2635250" y="3232150"/>
          <p14:tracePt t="52095" x="2628900" y="3232150"/>
          <p14:tracePt t="52102" x="2616200" y="3232150"/>
          <p14:tracePt t="52110" x="2609850" y="3232150"/>
          <p14:tracePt t="52125" x="2597150" y="3232150"/>
          <p14:tracePt t="52319" x="2647950" y="3232150"/>
          <p14:tracePt t="52326" x="2736850" y="3263900"/>
          <p14:tracePt t="52334" x="2921000" y="3308350"/>
          <p14:tracePt t="52342" x="3162300" y="3397250"/>
          <p14:tracePt t="52359" x="3708400" y="3619500"/>
          <p14:tracePt t="52375" x="4197350" y="3822700"/>
          <p14:tracePt t="52393" x="4413250" y="3968750"/>
          <p14:tracePt t="52409" x="4495800" y="4064000"/>
          <p14:tracePt t="52425" x="4527550" y="4146550"/>
          <p14:tracePt t="52442" x="4572000" y="4248150"/>
          <p14:tracePt t="52460" x="4641850" y="4337050"/>
          <p14:tracePt t="52475" x="4737100" y="4368800"/>
          <p14:tracePt t="52492" x="4781550" y="4375150"/>
          <p14:tracePt t="52543" x="4794250" y="4375150"/>
          <p14:tracePt t="52550" x="4826000" y="4375150"/>
          <p14:tracePt t="52559" x="4857750" y="4375150"/>
          <p14:tracePt t="52575" x="4991100" y="4343400"/>
          <p14:tracePt t="52592" x="5124450" y="4292600"/>
          <p14:tracePt t="52609" x="5194300" y="4241800"/>
          <p14:tracePt t="52626" x="5207000" y="4222750"/>
          <p14:tracePt t="52642" x="5207000" y="4210050"/>
          <p14:tracePt t="52807" x="5207000" y="4203700"/>
          <p14:tracePt t="52814" x="5207000" y="4191000"/>
          <p14:tracePt t="52826" x="5207000" y="4165600"/>
          <p14:tracePt t="52842" x="5187950" y="4146550"/>
          <p14:tracePt t="52859" x="5162550" y="4121150"/>
          <p14:tracePt t="52877" x="5149850" y="4121150"/>
          <p14:tracePt t="52893" x="5124450" y="4121150"/>
          <p14:tracePt t="52909" x="5118100" y="4121150"/>
          <p14:tracePt t="53063" x="5111750" y="4121150"/>
          <p14:tracePt t="53078" x="5105400" y="4121150"/>
          <p14:tracePt t="53415" x="5099050" y="4127500"/>
          <p14:tracePt t="53422" x="5092700" y="4127500"/>
          <p14:tracePt t="53439" x="5086350" y="4127500"/>
          <p14:tracePt t="53446" x="5080000" y="4127500"/>
          <p14:tracePt t="53460" x="5073650" y="4127500"/>
          <p14:tracePt t="53476" x="5067300" y="4133850"/>
          <p14:tracePt t="53494" x="5048250" y="4133850"/>
          <p14:tracePt t="53510" x="5041900" y="4140200"/>
          <p14:tracePt t="53526" x="5035550" y="4140200"/>
          <p14:tracePt t="53543" x="5029200" y="4140200"/>
          <p14:tracePt t="53560" x="5010150" y="4146550"/>
          <p14:tracePt t="53576" x="4997450" y="4146550"/>
          <p14:tracePt t="53593" x="4978400" y="4152900"/>
          <p14:tracePt t="53610" x="4965700" y="4152900"/>
          <p14:tracePt t="53627" x="4946650" y="4159250"/>
          <p14:tracePt t="53643" x="4927600" y="4159250"/>
          <p14:tracePt t="53660" x="4908550" y="4165600"/>
          <p14:tracePt t="53676" x="4870450" y="4171950"/>
          <p14:tracePt t="53694" x="4832350" y="4178300"/>
          <p14:tracePt t="53710" x="4826000" y="4178300"/>
          <p14:tracePt t="53727" x="4794250" y="4184650"/>
          <p14:tracePt t="53743" x="4775200" y="4191000"/>
          <p14:tracePt t="53761" x="4749800" y="4197350"/>
          <p14:tracePt t="53777" x="4737100" y="4203700"/>
          <p14:tracePt t="53793" x="4724400" y="4210050"/>
          <p14:tracePt t="53810" x="4718050" y="4216400"/>
          <p14:tracePt t="53827" x="4705350" y="4216400"/>
          <p14:tracePt t="53843" x="4699000" y="4222750"/>
          <p14:tracePt t="53860" x="4686300" y="4222750"/>
          <p14:tracePt t="53877" x="4686300" y="4229100"/>
          <p14:tracePt t="53895" x="4673600" y="4235450"/>
          <p14:tracePt t="53910" x="4654550" y="4241800"/>
          <p14:tracePt t="53927" x="4648200" y="4248150"/>
          <p14:tracePt t="53943" x="4641850" y="4248150"/>
          <p14:tracePt t="53966" x="4641850" y="4254500"/>
          <p14:tracePt t="53991" x="4635500" y="4254500"/>
          <p14:tracePt t="53998" x="4635500" y="4260850"/>
          <p14:tracePt t="54023" x="4629150" y="4260850"/>
          <p14:tracePt t="54038" x="4629150" y="4267200"/>
          <p14:tracePt t="54046" x="4622800" y="4267200"/>
          <p14:tracePt t="54060" x="4616450" y="4279900"/>
          <p14:tracePt t="54303" x="4610100" y="4286250"/>
          <p14:tracePt t="54310" x="4603750" y="4286250"/>
          <p14:tracePt t="54318" x="4584700" y="4286250"/>
          <p14:tracePt t="54327" x="4559300" y="4286250"/>
          <p14:tracePt t="54344" x="4476750" y="4286250"/>
          <p14:tracePt t="54360" x="4362450" y="4286250"/>
          <p14:tracePt t="54378" x="4229100" y="4286250"/>
          <p14:tracePt t="54394" x="4133850" y="4273550"/>
          <p14:tracePt t="54411" x="4083050" y="4267200"/>
          <p14:tracePt t="54427" x="4057650" y="4267200"/>
          <p14:tracePt t="54445" x="4019550" y="4260850"/>
          <p14:tracePt t="54461" x="3981450" y="4260850"/>
          <p14:tracePt t="54477" x="3956050" y="4260850"/>
          <p14:tracePt t="54535" x="3949700" y="4260850"/>
          <p14:tracePt t="54542" x="3937000" y="4260850"/>
          <p14:tracePt t="54551" x="3917950" y="4260850"/>
          <p14:tracePt t="54561" x="3873500" y="4260850"/>
          <p14:tracePt t="54577" x="3797300" y="4260850"/>
          <p14:tracePt t="54594" x="3746500" y="4254500"/>
          <p14:tracePt t="54612" x="3733800" y="4254500"/>
          <p14:tracePt t="54627" x="3714750" y="4254500"/>
          <p14:tracePt t="54644" x="3695700" y="4254500"/>
          <p14:tracePt t="54661" x="3644900" y="4254500"/>
          <p14:tracePt t="54678" x="3511550" y="4254500"/>
          <p14:tracePt t="54694" x="3384550" y="4254500"/>
          <p14:tracePt t="54711" x="3263900" y="4254500"/>
          <p14:tracePt t="54728" x="3162300" y="4254500"/>
          <p14:tracePt t="54746" x="3048000" y="4254500"/>
          <p14:tracePt t="54761" x="2927350" y="4254500"/>
          <p14:tracePt t="54778" x="2800350" y="4254500"/>
          <p14:tracePt t="54794" x="2654300" y="4254500"/>
          <p14:tracePt t="54812" x="2495550" y="4235450"/>
          <p14:tracePt t="54828" x="2343150" y="4210050"/>
          <p14:tracePt t="54844" x="2222500" y="4184650"/>
          <p14:tracePt t="54861" x="2114550" y="4171950"/>
          <p14:tracePt t="54879" x="2012950" y="4146550"/>
          <p14:tracePt t="54894" x="1962150" y="4121150"/>
          <p14:tracePt t="54911" x="1943100" y="4102100"/>
          <p14:tracePt t="54928" x="1936750" y="4095750"/>
          <p14:tracePt t="54945" x="1930400" y="4057650"/>
          <p14:tracePt t="54961" x="1924050" y="4006850"/>
          <p14:tracePt t="54978" x="1924050" y="3917950"/>
          <p14:tracePt t="54994" x="1924050" y="3822700"/>
          <p14:tracePt t="55012" x="1924050" y="3752850"/>
          <p14:tracePt t="55028" x="1924050" y="3721100"/>
          <p14:tracePt t="55045" x="1936750" y="3702050"/>
          <p14:tracePt t="55061" x="1943100" y="3689350"/>
          <p14:tracePt t="55079" x="1968500" y="3663950"/>
          <p14:tracePt t="55095" x="1993900" y="3644900"/>
          <p14:tracePt t="55111" x="2025650" y="3632200"/>
          <p14:tracePt t="55128" x="2057400" y="3619500"/>
          <p14:tracePt t="55145" x="2076450" y="3606800"/>
          <p14:tracePt t="55161" x="2082800" y="3606800"/>
          <p14:tracePt t="55182" x="2095500" y="3606800"/>
          <p14:tracePt t="55195" x="2101850" y="3600450"/>
          <p14:tracePt t="55212" x="2120900" y="3600450"/>
          <p14:tracePt t="55228" x="2171700" y="3587750"/>
          <p14:tracePt t="55245" x="2228850" y="3581400"/>
          <p14:tracePt t="55247" x="2266950" y="3581400"/>
          <p14:tracePt t="55261" x="2279650" y="3581400"/>
          <p14:tracePt t="55279" x="2336800" y="3575050"/>
          <p14:tracePt t="55295" x="2393950" y="3575050"/>
          <p14:tracePt t="55311" x="2501900" y="3575050"/>
          <p14:tracePt t="55328" x="2552700" y="3575050"/>
          <p14:tracePt t="55367" x="2552700" y="3568700"/>
          <p14:tracePt t="55375" x="2552700" y="3562350"/>
          <p14:tracePt t="55391" x="2552700" y="3556000"/>
          <p14:tracePt t="55407" x="2552700" y="3549650"/>
          <p14:tracePt t="55414" x="2552700" y="3543300"/>
          <p14:tracePt t="55463" x="2552700" y="3536950"/>
          <p14:tracePt t="55527" x="2546350" y="3543300"/>
          <p14:tracePt t="55534" x="2533650" y="3543300"/>
          <p14:tracePt t="55545" x="2527300" y="3543300"/>
          <p14:tracePt t="56023" x="2552700" y="3543300"/>
          <p14:tracePt t="56031" x="2603500" y="3536950"/>
          <p14:tracePt t="56039" x="2641600" y="3536950"/>
          <p14:tracePt t="56047" x="2686050" y="3536950"/>
          <p14:tracePt t="56062" x="2717800" y="3536950"/>
          <p14:tracePt t="56063" x="2755900" y="3536950"/>
          <p14:tracePt t="56079" x="2819400" y="3536950"/>
          <p14:tracePt t="56096" x="2882900" y="3543300"/>
          <p14:tracePt t="56112" x="2959100" y="3543300"/>
          <p14:tracePt t="56129" x="3048000" y="3556000"/>
          <p14:tracePt t="56145" x="3143250" y="3575050"/>
          <p14:tracePt t="56163" x="3257550" y="3594100"/>
          <p14:tracePt t="56179" x="3397250" y="3619500"/>
          <p14:tracePt t="56196" x="3530600" y="3632200"/>
          <p14:tracePt t="56212" x="3606800" y="3632200"/>
          <p14:tracePt t="56230" x="3657600" y="3632200"/>
          <p14:tracePt t="56246" x="3733800" y="3644900"/>
          <p14:tracePt t="56246" x="3784600" y="3651250"/>
          <p14:tracePt t="56262" x="3841750" y="3670300"/>
          <p14:tracePt t="56263" x="3905250" y="3683000"/>
          <p14:tracePt t="56279" x="4013200" y="3683000"/>
          <p14:tracePt t="56297" x="4089400" y="3683000"/>
          <p14:tracePt t="56312" x="4121150" y="3683000"/>
          <p14:tracePt t="56329" x="4191000" y="3695700"/>
          <p14:tracePt t="56346" x="4286250" y="3708400"/>
          <p14:tracePt t="56363" x="4387850" y="3708400"/>
          <p14:tracePt t="56379" x="4470400" y="3708400"/>
          <p14:tracePt t="56396" x="4514850" y="3708400"/>
          <p14:tracePt t="56412" x="4546600" y="3708400"/>
          <p14:tracePt t="56430" x="4591050" y="3708400"/>
          <p14:tracePt t="56431" x="4629150" y="3714750"/>
          <p14:tracePt t="56446" x="4686300" y="3727450"/>
          <p14:tracePt t="56462" x="4864100" y="3759200"/>
          <p14:tracePt t="56479" x="4940300" y="3778250"/>
          <p14:tracePt t="56497" x="4953000" y="3778250"/>
          <p14:tracePt t="56527" x="4959350" y="3778250"/>
          <p14:tracePt t="56543" x="4959350" y="3784600"/>
          <p14:tracePt t="56551" x="4972050" y="3803650"/>
          <p14:tracePt t="56563" x="4984750" y="3835400"/>
          <p14:tracePt t="56579" x="5003800" y="3879850"/>
          <p14:tracePt t="56596" x="5016500" y="3911600"/>
          <p14:tracePt t="56613" x="5022850" y="3962400"/>
          <p14:tracePt t="56630" x="5029200" y="4089400"/>
          <p14:tracePt t="56646" x="5029200" y="4121150"/>
          <p14:tracePt t="56663" x="5022850" y="4210050"/>
          <p14:tracePt t="56679" x="5003800" y="4260850"/>
          <p14:tracePt t="56697" x="4965700" y="4324350"/>
          <p14:tracePt t="56713" x="4921250" y="4362450"/>
          <p14:tracePt t="56729" x="4857750" y="4387850"/>
          <p14:tracePt t="56746" x="4787900" y="4387850"/>
          <p14:tracePt t="56764" x="4692650" y="4394200"/>
          <p14:tracePt t="56779" x="4572000" y="4419600"/>
          <p14:tracePt t="56796" x="4445000" y="4445000"/>
          <p14:tracePt t="56813" x="4311650" y="4470400"/>
          <p14:tracePt t="56830" x="4159250" y="4489450"/>
          <p14:tracePt t="56831" x="4051300" y="4502150"/>
          <p14:tracePt t="56846" x="3956050" y="4514850"/>
          <p14:tracePt t="56863" x="3714750" y="4533900"/>
          <p14:tracePt t="56879" x="3581400" y="4533900"/>
          <p14:tracePt t="56897" x="3454400" y="4533900"/>
          <p14:tracePt t="56913" x="3346450" y="4533900"/>
          <p14:tracePt t="56930" x="3244850" y="4533900"/>
          <p14:tracePt t="56946" x="3143250" y="4533900"/>
          <p14:tracePt t="56964" x="3041650" y="4533900"/>
          <p14:tracePt t="56980" x="2914650" y="4533900"/>
          <p14:tracePt t="56996" x="2787650" y="4527550"/>
          <p14:tracePt t="57013" x="2667000" y="4483100"/>
          <p14:tracePt t="57031" x="2533650" y="4445000"/>
          <p14:tracePt t="57047" x="2482850" y="4419600"/>
          <p14:tracePt t="57063" x="2432050" y="4368800"/>
          <p14:tracePt t="57080" x="2349500" y="4298950"/>
          <p14:tracePt t="57097" x="2266950" y="4235450"/>
          <p14:tracePt t="57113" x="2209800" y="4184650"/>
          <p14:tracePt t="57130" x="2190750" y="4165600"/>
          <p14:tracePt t="57146" x="2184400" y="4127500"/>
          <p14:tracePt t="57164" x="2171700" y="4083050"/>
          <p14:tracePt t="57180" x="2165350" y="4038600"/>
          <p14:tracePt t="57196" x="2165350" y="3994150"/>
          <p14:tracePt t="57213" x="2152650" y="3975100"/>
          <p14:tracePt t="57231" x="2152650" y="3956050"/>
          <p14:tracePt t="57247" x="2152650" y="3937000"/>
          <p14:tracePt t="57263" x="2165350" y="3917950"/>
          <p14:tracePt t="57280" x="2197100" y="3879850"/>
          <p14:tracePt t="57298" x="2228850" y="3841750"/>
          <p14:tracePt t="57313" x="2266950" y="3803650"/>
          <p14:tracePt t="57330" x="2305050" y="3784600"/>
          <p14:tracePt t="57347" x="2343150" y="3765550"/>
          <p14:tracePt t="57364" x="2393950" y="3740150"/>
          <p14:tracePt t="57380" x="2438400" y="3727450"/>
          <p14:tracePt t="57397" x="2476500" y="3708400"/>
          <p14:tracePt t="57413" x="2533650" y="3683000"/>
          <p14:tracePt t="57431" x="2622550" y="3657600"/>
          <p14:tracePt t="57447" x="2679700" y="3638550"/>
          <p14:tracePt t="57463" x="2711450" y="3638550"/>
          <p14:tracePt t="57480" x="2743200" y="3625850"/>
          <p14:tracePt t="57498" x="2774950" y="3613150"/>
          <p14:tracePt t="57513" x="2844800" y="3594100"/>
          <p14:tracePt t="57530" x="2927350" y="3581400"/>
          <p14:tracePt t="57547" x="3022600" y="3581400"/>
          <p14:tracePt t="57564" x="3105150" y="3568700"/>
          <p14:tracePt t="57580" x="3162300" y="3556000"/>
          <p14:tracePt t="57597" x="3194050" y="3549650"/>
          <p14:tracePt t="57613" x="3225800" y="3549650"/>
          <p14:tracePt t="57631" x="3321050" y="3549650"/>
          <p14:tracePt t="57647" x="3422650" y="3549650"/>
          <p14:tracePt t="57663" x="3530600" y="3549650"/>
          <p14:tracePt t="57680" x="3619500" y="3549650"/>
          <p14:tracePt t="57698" x="3714750" y="3549650"/>
          <p14:tracePt t="57714" x="3797300" y="3549650"/>
          <p14:tracePt t="57730" x="3898900" y="3549650"/>
          <p14:tracePt t="57747" x="4032250" y="3562350"/>
          <p14:tracePt t="57765" x="4184650" y="3587750"/>
          <p14:tracePt t="57780" x="4305300" y="3594100"/>
          <p14:tracePt t="57797" x="4387850" y="3606800"/>
          <p14:tracePt t="57814" x="4451350" y="3619500"/>
          <p14:tracePt t="57831" x="4572000" y="3644900"/>
          <p14:tracePt t="57847" x="4679950" y="3670300"/>
          <p14:tracePt t="57864" x="4800600" y="3695700"/>
          <p14:tracePt t="57880" x="4889500" y="3714750"/>
          <p14:tracePt t="57899" x="4921250" y="3714750"/>
          <p14:tracePt t="57914" x="4933950" y="3714750"/>
          <p14:tracePt t="57930" x="4946650" y="3721100"/>
          <p14:tracePt t="57947" x="4984750" y="3733800"/>
          <p14:tracePt t="57965" x="5022850" y="3740150"/>
          <p14:tracePt t="57981" x="5060950" y="3759200"/>
          <p14:tracePt t="57997" x="5067300" y="3759200"/>
          <p14:tracePt t="58014" x="5073650" y="3765550"/>
          <p14:tracePt t="58040" x="5080000" y="3765550"/>
          <p14:tracePt t="58047" x="5086350" y="3771900"/>
          <p14:tracePt t="58064" x="5118100" y="3810000"/>
          <p14:tracePt t="58081" x="5130800" y="3829050"/>
          <p14:tracePt t="58098" x="5137150" y="3835400"/>
          <p14:tracePt t="58114" x="5137150" y="3841750"/>
          <p14:tracePt t="58131" x="5143500" y="3848100"/>
          <p14:tracePt t="58147" x="5143500" y="3854450"/>
          <p14:tracePt t="58165" x="5149850" y="3873500"/>
          <p14:tracePt t="58181" x="5156200" y="3892550"/>
          <p14:tracePt t="58198" x="5162550" y="3911600"/>
          <p14:tracePt t="58214" x="5162550" y="3924300"/>
          <p14:tracePt t="58232" x="5168900" y="3943350"/>
          <p14:tracePt t="58248" x="5168900" y="3956050"/>
          <p14:tracePt t="58264" x="5175250" y="3975100"/>
          <p14:tracePt t="58281" x="5175250" y="3981450"/>
          <p14:tracePt t="58299" x="5175250" y="3987800"/>
          <p14:tracePt t="58314" x="5175250" y="3994150"/>
          <p14:tracePt t="58331" x="5181600" y="4000500"/>
          <p14:tracePt t="58348" x="5181600" y="4006850"/>
          <p14:tracePt t="58365" x="5181600" y="4019550"/>
          <p14:tracePt t="58381" x="5181600" y="4032250"/>
          <p14:tracePt t="58398" x="5181600" y="4038600"/>
          <p14:tracePt t="58447" x="5181600" y="4044950"/>
          <p14:tracePt t="58455" x="5175250" y="4051300"/>
          <p14:tracePt t="58464" x="5168900" y="4064000"/>
          <p14:tracePt t="58481" x="5149850" y="4076700"/>
          <p14:tracePt t="58498" x="5130800" y="4089400"/>
          <p14:tracePt t="58515" x="5092700" y="4102100"/>
          <p14:tracePt t="58531" x="5054600" y="4121150"/>
          <p14:tracePt t="58548" x="4978400" y="4146550"/>
          <p14:tracePt t="58564" x="4908550" y="4171950"/>
          <p14:tracePt t="58582" x="4845050" y="4191000"/>
          <p14:tracePt t="58598" x="4787900" y="4203700"/>
          <p14:tracePt t="58615" x="4705350" y="4222750"/>
          <p14:tracePt t="58631" x="4629150" y="4235450"/>
          <p14:tracePt t="58648" x="4546600" y="4248150"/>
          <p14:tracePt t="58665" x="4470400" y="4267200"/>
          <p14:tracePt t="58681" x="4413250" y="4267200"/>
          <p14:tracePt t="58698" x="4356100" y="4273550"/>
          <p14:tracePt t="58716" x="4298950" y="4286250"/>
          <p14:tracePt t="58731" x="4229100" y="4292600"/>
          <p14:tracePt t="58748" x="4184650" y="4292600"/>
          <p14:tracePt t="58765" x="4146550" y="4292600"/>
          <p14:tracePt t="58782" x="4121150" y="4298950"/>
          <p14:tracePt t="58783" x="4102100" y="4298950"/>
          <p14:tracePt t="58798" x="4070350" y="4305300"/>
          <p14:tracePt t="58815" x="3994150" y="4318000"/>
          <p14:tracePt t="58832" x="3949700" y="4318000"/>
          <p14:tracePt t="58849" x="3924300" y="4324350"/>
          <p14:tracePt t="58865" x="3898900" y="4324350"/>
          <p14:tracePt t="58882" x="3879850" y="4324350"/>
          <p14:tracePt t="58898" x="3867150" y="4324350"/>
          <p14:tracePt t="58916" x="3860800" y="4324350"/>
          <p14:tracePt t="58932" x="3854450" y="4324350"/>
          <p14:tracePt t="58960" x="3848100" y="4324350"/>
          <p14:tracePt t="58967" x="3841750" y="4324350"/>
          <p14:tracePt t="58983" x="3835400" y="4324350"/>
          <p14:tracePt t="58998" x="3829050" y="4324350"/>
          <p14:tracePt t="59015" x="3822700" y="4324350"/>
          <p14:tracePt t="59215" x="3822700" y="4318000"/>
          <p14:tracePt t="59224" x="3829050" y="4305300"/>
          <p14:tracePt t="59232" x="3867150" y="4279900"/>
          <p14:tracePt t="59248" x="3962400" y="4222750"/>
          <p14:tracePt t="59265" x="4146550" y="4114800"/>
          <p14:tracePt t="59282" x="4394200" y="3975100"/>
          <p14:tracePt t="59300" x="4648200" y="3835400"/>
          <p14:tracePt t="59316" x="5016500" y="3644900"/>
          <p14:tracePt t="59332" x="5441950" y="3492500"/>
          <p14:tracePt t="59348" x="5899150" y="3340100"/>
          <p14:tracePt t="59366" x="6267450" y="3232150"/>
          <p14:tracePt t="59382" x="6515100" y="3143250"/>
          <p14:tracePt t="59383" x="6578600" y="3105150"/>
          <p14:tracePt t="59399" x="6629400" y="3079750"/>
          <p14:tracePt t="59399" x="6667500" y="3060700"/>
          <p14:tracePt t="59415" x="6692900" y="3048000"/>
          <p14:tracePt t="59433" x="6711950" y="3041650"/>
          <p14:tracePt t="59449" x="6737350" y="3028950"/>
          <p14:tracePt t="59465" x="6781800" y="3016250"/>
          <p14:tracePt t="59482" x="6807200" y="2990850"/>
          <p14:tracePt t="59499" x="6832600" y="2971800"/>
          <p14:tracePt t="59516" x="6851650" y="2952750"/>
          <p14:tracePt t="59532" x="6864350" y="2946400"/>
          <p14:tracePt t="59549" x="6864350" y="2940050"/>
          <p14:tracePt t="59566" x="6877050" y="2933700"/>
          <p14:tracePt t="59582" x="6877050" y="2927350"/>
          <p14:tracePt t="59600" x="6883400" y="2921000"/>
          <p14:tracePt t="59728" x="6883400" y="2876550"/>
          <p14:tracePt t="59735" x="6902450" y="2819400"/>
          <p14:tracePt t="59743" x="6927850" y="2774950"/>
          <p14:tracePt t="59751" x="6972300" y="2705100"/>
          <p14:tracePt t="59766" x="7004050" y="2654300"/>
          <p14:tracePt t="59782" x="7099300" y="2559050"/>
          <p14:tracePt t="59800" x="7188200" y="2470150"/>
          <p14:tracePt t="59816" x="7207250" y="2444750"/>
          <p14:tracePt t="59832" x="7219950" y="2432050"/>
          <p14:tracePt t="59880" x="7226300" y="2432050"/>
          <p14:tracePt t="59887" x="7239000" y="2432050"/>
          <p14:tracePt t="59899" x="7245350" y="2432050"/>
          <p14:tracePt t="59916" x="7251700" y="2482850"/>
          <p14:tracePt t="59932" x="7251700" y="2552700"/>
          <p14:tracePt t="59950" x="7245350" y="2603500"/>
          <p14:tracePt t="59966" x="7232650" y="2622550"/>
          <p14:tracePt t="59983" x="7232650" y="2628900"/>
          <p14:tracePt t="60168" x="7226300" y="2635250"/>
          <p14:tracePt t="60175" x="7219950" y="2641600"/>
          <p14:tracePt t="60183" x="7213600" y="2647950"/>
          <p14:tracePt t="60199" x="7181850" y="2667000"/>
          <p14:tracePt t="60216" x="7162800" y="2667000"/>
          <p14:tracePt t="60233" x="7143750" y="2679700"/>
          <p14:tracePt t="60250" x="7105650" y="2679700"/>
          <p14:tracePt t="60266" x="7054850" y="2679700"/>
          <p14:tracePt t="60283" x="6991350" y="2679700"/>
          <p14:tracePt t="60300" x="6921500" y="2667000"/>
          <p14:tracePt t="60317" x="6832600" y="2654300"/>
          <p14:tracePt t="60333" x="6750050" y="2622550"/>
          <p14:tracePt t="60350" x="6680200" y="2603500"/>
          <p14:tracePt t="60366" x="6629400" y="2590800"/>
          <p14:tracePt t="60384" x="6578600" y="2559050"/>
          <p14:tracePt t="60399" x="6553200" y="2546350"/>
          <p14:tracePt t="60416" x="6527800" y="2533650"/>
          <p14:tracePt t="60433" x="6515100" y="2520950"/>
          <p14:tracePt t="60451" x="6508750" y="2514600"/>
          <p14:tracePt t="60466" x="6508750" y="2508250"/>
          <p14:tracePt t="60483" x="6502400" y="2476500"/>
          <p14:tracePt t="60500" x="6502400" y="2463800"/>
          <p14:tracePt t="60517" x="6496050" y="2425700"/>
          <p14:tracePt t="60533" x="6496050" y="2381250"/>
          <p14:tracePt t="60550" x="6496050" y="2349500"/>
          <p14:tracePt t="60566" x="6496050" y="2330450"/>
          <p14:tracePt t="60584" x="6521450" y="2279650"/>
          <p14:tracePt t="60600" x="6553200" y="2247900"/>
          <p14:tracePt t="60617" x="6578600" y="2228850"/>
          <p14:tracePt t="60633" x="6616700" y="2190750"/>
          <p14:tracePt t="60651" x="6673850" y="2152650"/>
          <p14:tracePt t="60667" x="6743700" y="2114550"/>
          <p14:tracePt t="60683" x="6832600" y="2089150"/>
          <p14:tracePt t="60700" x="6978650" y="2057400"/>
          <p14:tracePt t="60717" x="7162800" y="2012950"/>
          <p14:tracePt t="60733" x="7289800" y="1968500"/>
          <p14:tracePt t="60750" x="7391400" y="1936750"/>
          <p14:tracePt t="60767" x="7486650" y="1917700"/>
          <p14:tracePt t="60784" x="7620000" y="1898650"/>
          <p14:tracePt t="60800" x="7708900" y="1885950"/>
          <p14:tracePt t="60817" x="7829550" y="1879600"/>
          <p14:tracePt t="60833" x="7924800" y="1873250"/>
          <p14:tracePt t="60851" x="7988300" y="1860550"/>
          <p14:tracePt t="60867" x="8083550" y="1860550"/>
          <p14:tracePt t="60883" x="8204200" y="1860550"/>
          <p14:tracePt t="60900" x="8375650" y="1860550"/>
          <p14:tracePt t="60918" x="8572500" y="1860550"/>
          <p14:tracePt t="60934" x="8788400" y="1860550"/>
          <p14:tracePt t="60950" x="8934450" y="1860550"/>
          <p14:tracePt t="60967" x="9048750" y="1854200"/>
          <p14:tracePt t="60967" x="9099550" y="1847850"/>
          <p14:tracePt t="60984" x="9207500" y="1847850"/>
          <p14:tracePt t="61000" x="9328150" y="1847850"/>
          <p14:tracePt t="61017" x="9455150" y="1854200"/>
          <p14:tracePt t="61033" x="9544050" y="1860550"/>
          <p14:tracePt t="61051" x="9620250" y="1873250"/>
          <p14:tracePt t="61067" x="9671050" y="1885950"/>
          <p14:tracePt t="61083" x="9690100" y="1885950"/>
          <p14:tracePt t="61100" x="9709150" y="1885950"/>
          <p14:tracePt t="61118" x="9715500" y="1892300"/>
          <p14:tracePt t="61134" x="9747250" y="1917700"/>
          <p14:tracePt t="61150" x="9791700" y="1968500"/>
          <p14:tracePt t="61167" x="9842500" y="2044700"/>
          <p14:tracePt t="61184" x="9880600" y="2095500"/>
          <p14:tracePt t="61200" x="9906000" y="2146300"/>
          <p14:tracePt t="61217" x="9912350" y="2165350"/>
          <p14:tracePt t="61234" x="9912350" y="2171700"/>
          <p14:tracePt t="61251" x="9912350" y="2190750"/>
          <p14:tracePt t="61267" x="9912350" y="2203450"/>
          <p14:tracePt t="61284" x="9912350" y="2241550"/>
          <p14:tracePt t="61300" x="9906000" y="2292350"/>
          <p14:tracePt t="61318" x="9880600" y="2343150"/>
          <p14:tracePt t="61334" x="9855200" y="2381250"/>
          <p14:tracePt t="61350" x="9842500" y="2400300"/>
          <p14:tracePt t="61367" x="9810750" y="2432050"/>
          <p14:tracePt t="61385" x="9779000" y="2444750"/>
          <p14:tracePt t="61401" x="9728200" y="2470150"/>
          <p14:tracePt t="61417" x="9645650" y="2514600"/>
          <p14:tracePt t="61434" x="9550400" y="2552700"/>
          <p14:tracePt t="61451" x="9461500" y="2571750"/>
          <p14:tracePt t="61467" x="9347200" y="2603500"/>
          <p14:tracePt t="61484" x="9251950" y="2622550"/>
          <p14:tracePt t="61500" x="9175750" y="2641600"/>
          <p14:tracePt t="61518" x="9080500" y="2654300"/>
          <p14:tracePt t="61534" x="8978900" y="2667000"/>
          <p14:tracePt t="61551" x="8870950" y="2679700"/>
          <p14:tracePt t="61551" x="8807450" y="2686050"/>
          <p14:tracePt t="61567" x="8693150" y="2686050"/>
          <p14:tracePt t="61585" x="8559800" y="2686050"/>
          <p14:tracePt t="61601" x="8432800" y="2686050"/>
          <p14:tracePt t="61617" x="8312150" y="2686050"/>
          <p14:tracePt t="61634" x="8210550" y="2686050"/>
          <p14:tracePt t="61652" x="8115300" y="2686050"/>
          <p14:tracePt t="61667" x="8001000" y="2673350"/>
          <p14:tracePt t="61684" x="7886700" y="2667000"/>
          <p14:tracePt t="61701" x="7791450" y="2667000"/>
          <p14:tracePt t="61718" x="7708900" y="2667000"/>
          <p14:tracePt t="61734" x="7658100" y="2660650"/>
          <p14:tracePt t="61751" x="7588250" y="2654300"/>
          <p14:tracePt t="61752" x="7550150" y="2647950"/>
          <p14:tracePt t="61768" x="7493000" y="2641600"/>
          <p14:tracePt t="61785" x="7429500" y="2628900"/>
          <p14:tracePt t="61801" x="7353300" y="2616200"/>
          <p14:tracePt t="61818" x="7264400" y="2609850"/>
          <p14:tracePt t="61834" x="7156450" y="2590800"/>
          <p14:tracePt t="61852" x="7073900" y="2578100"/>
          <p14:tracePt t="61868" x="7010400" y="2571750"/>
          <p14:tracePt t="61884" x="6934200" y="2552700"/>
          <p14:tracePt t="61901" x="6883400" y="2546350"/>
          <p14:tracePt t="61919" x="6838950" y="2540000"/>
          <p14:tracePt t="61919" x="6794500" y="2527300"/>
          <p14:tracePt t="61934" x="6769100" y="2527300"/>
          <p14:tracePt t="61951" x="6661150" y="2501900"/>
          <p14:tracePt t="61968" x="6616700" y="2489200"/>
          <p14:tracePt t="61985" x="6597650" y="2476500"/>
          <p14:tracePt t="62001" x="6572250" y="2451100"/>
          <p14:tracePt t="62018" x="6565900" y="2432050"/>
          <p14:tracePt t="62034" x="6546850" y="2406650"/>
          <p14:tracePt t="62052" x="6527800" y="2381250"/>
          <p14:tracePt t="62068" x="6527800" y="2374900"/>
          <p14:tracePt t="62084" x="6527800" y="2362200"/>
          <p14:tracePt t="62101" x="6521450" y="2330450"/>
          <p14:tracePt t="62119" x="6521450" y="2266950"/>
          <p14:tracePt t="62119" x="6521450" y="2235200"/>
          <p14:tracePt t="62134" x="6540500" y="2197100"/>
          <p14:tracePt t="62151" x="6584950" y="2095500"/>
          <p14:tracePt t="62168" x="6604000" y="2057400"/>
          <p14:tracePt t="62186" x="6623050" y="2044700"/>
          <p14:tracePt t="62201" x="6648450" y="2032000"/>
          <p14:tracePt t="62218" x="6686550" y="2019300"/>
          <p14:tracePt t="62235" x="6724650" y="2000250"/>
          <p14:tracePt t="62252" x="6781800" y="1993900"/>
          <p14:tracePt t="62268" x="6832600" y="1981200"/>
          <p14:tracePt t="62285" x="6902450" y="1974850"/>
          <p14:tracePt t="62301" x="6991350" y="1968500"/>
          <p14:tracePt t="62319" x="7162800" y="1968500"/>
          <p14:tracePt t="62335" x="7239000" y="1968500"/>
          <p14:tracePt t="62335" x="7296150" y="1968500"/>
          <p14:tracePt t="62352" x="7416800" y="1943100"/>
          <p14:tracePt t="62368" x="7518400" y="1930400"/>
          <p14:tracePt t="62385" x="7588250" y="1930400"/>
          <p14:tracePt t="62401" x="7639050" y="1930400"/>
          <p14:tracePt t="62418" x="7715250" y="1930400"/>
          <p14:tracePt t="62435" x="7829550" y="1930400"/>
          <p14:tracePt t="62452" x="7981950" y="1930400"/>
          <p14:tracePt t="62468" x="8147050" y="1930400"/>
          <p14:tracePt t="62485" x="8274050" y="1917700"/>
          <p14:tracePt t="62501" x="8388350" y="1917700"/>
          <p14:tracePt t="62520" x="8572500" y="1917700"/>
          <p14:tracePt t="62535" x="8731250" y="1917700"/>
          <p14:tracePt t="62552" x="8902700" y="1917700"/>
          <p14:tracePt t="62568" x="9048750" y="1917700"/>
          <p14:tracePt t="62585" x="9188450" y="1917700"/>
          <p14:tracePt t="62602" x="9309100" y="1917700"/>
          <p14:tracePt t="62618" x="9442450" y="1917700"/>
          <p14:tracePt t="62635" x="9575800" y="1917700"/>
          <p14:tracePt t="62652" x="9702800" y="1917700"/>
          <p14:tracePt t="62668" x="9791700" y="1917700"/>
          <p14:tracePt t="62685" x="9836150" y="1917700"/>
          <p14:tracePt t="62702" x="9855200" y="1917700"/>
          <p14:tracePt t="62720" x="9861550" y="1917700"/>
          <p14:tracePt t="62735" x="9867900" y="1917700"/>
          <p14:tracePt t="62752" x="9912350" y="1930400"/>
          <p14:tracePt t="62768" x="9975850" y="1949450"/>
          <p14:tracePt t="62786" x="10007600" y="1962150"/>
          <p14:tracePt t="62824" x="10013950" y="1974850"/>
          <p14:tracePt t="62832" x="10026650" y="1993900"/>
          <p14:tracePt t="62840" x="10033000" y="2032000"/>
          <p14:tracePt t="62853" x="10052050" y="2057400"/>
          <p14:tracePt t="62869" x="10064750" y="2095500"/>
          <p14:tracePt t="62885" x="10071100" y="2120900"/>
          <p14:tracePt t="62902" x="10071100" y="2146300"/>
          <p14:tracePt t="62920" x="10071100" y="2197100"/>
          <p14:tracePt t="62935" x="10064750" y="2222500"/>
          <p14:tracePt t="62952" x="10039350" y="2273300"/>
          <p14:tracePt t="62969" x="10026650" y="2317750"/>
          <p14:tracePt t="62986" x="10013950" y="2349500"/>
          <p14:tracePt t="63002" x="9994900" y="2368550"/>
          <p14:tracePt t="63019" x="9982200" y="2381250"/>
          <p14:tracePt t="63035" x="9963150" y="2393950"/>
          <p14:tracePt t="63053" x="9944100" y="2413000"/>
          <p14:tracePt t="63069" x="9918700" y="2432050"/>
          <p14:tracePt t="63085" x="9893300" y="2451100"/>
          <p14:tracePt t="63102" x="9848850" y="2463800"/>
          <p14:tracePt t="63120" x="9747250" y="2501900"/>
          <p14:tracePt t="63136" x="9664700" y="2527300"/>
          <p14:tracePt t="63152" x="9613900" y="2533650"/>
          <p14:tracePt t="63169" x="9569450" y="2559050"/>
          <p14:tracePt t="63186" x="9518650" y="2584450"/>
          <p14:tracePt t="63202" x="9461500" y="2590800"/>
          <p14:tracePt t="63219" x="9366250" y="2597150"/>
          <p14:tracePt t="63236" x="9258300" y="2597150"/>
          <p14:tracePt t="63254" x="9144000" y="2616200"/>
          <p14:tracePt t="63269" x="9055100" y="2635250"/>
          <p14:tracePt t="63286" x="8985250" y="2641600"/>
          <p14:tracePt t="63303" x="8934450" y="2654300"/>
          <p14:tracePt t="63320" x="8826500" y="2660650"/>
          <p14:tracePt t="63336" x="8718550" y="2660650"/>
          <p14:tracePt t="63353" x="8591550" y="2660650"/>
          <p14:tracePt t="63369" x="8483600" y="2660650"/>
          <p14:tracePt t="63387" x="8388350" y="2660650"/>
          <p14:tracePt t="63402" x="8305800" y="2660650"/>
          <p14:tracePt t="63419" x="8210550" y="2660650"/>
          <p14:tracePt t="63436" x="8089900" y="2660650"/>
          <p14:tracePt t="63453" x="7950200" y="2641600"/>
          <p14:tracePt t="63469" x="7804150" y="2609850"/>
          <p14:tracePt t="63486" x="7702550" y="2597150"/>
          <p14:tracePt t="63502" x="7632700" y="2590800"/>
          <p14:tracePt t="63520" x="7524750" y="2590800"/>
          <p14:tracePt t="63536" x="7435850" y="2590800"/>
          <p14:tracePt t="63552" x="7346950" y="2590800"/>
          <p14:tracePt t="63569" x="7258050" y="2590800"/>
          <p14:tracePt t="63586" x="7207250" y="2590800"/>
          <p14:tracePt t="63603" x="7188200" y="2590800"/>
          <p14:tracePt t="63619" x="7156450" y="2584450"/>
          <p14:tracePt t="63636" x="7112000" y="2571750"/>
          <p14:tracePt t="63654" x="7073900" y="2565400"/>
          <p14:tracePt t="63669" x="7048500" y="2552700"/>
          <p14:tracePt t="63686" x="7023100" y="2546350"/>
          <p14:tracePt t="63704" x="7010400" y="2540000"/>
          <p14:tracePt t="63720" x="6991350" y="2508250"/>
          <p14:tracePt t="63736" x="6946900" y="2444750"/>
          <p14:tracePt t="63753" x="6908800" y="2387600"/>
          <p14:tracePt t="63770" x="6889750" y="2362200"/>
          <p14:tracePt t="63787" x="6883400" y="2330450"/>
          <p14:tracePt t="63803" x="6883400" y="2324100"/>
          <p14:tracePt t="63820" x="6883400" y="2305050"/>
          <p14:tracePt t="63836" x="6877050" y="2286000"/>
          <p14:tracePt t="63854" x="6877050" y="2273300"/>
          <p14:tracePt t="63869" x="6877050" y="2254250"/>
          <p14:tracePt t="63886" x="6877050" y="2241550"/>
          <p14:tracePt t="63904" x="6877050" y="2235200"/>
          <p14:tracePt t="63920" x="6877050" y="2228850"/>
          <p14:tracePt t="63936" x="6883400" y="2222500"/>
          <p14:tracePt t="65440" x="6889750" y="2222500"/>
          <p14:tracePt t="65448" x="6915150" y="2228850"/>
          <p14:tracePt t="65456" x="6934200" y="2247900"/>
          <p14:tracePt t="65472" x="6934200" y="2260600"/>
          <p14:tracePt t="65488" x="6940550" y="2266950"/>
          <p14:tracePt t="65504" x="6959600" y="2286000"/>
          <p14:tracePt t="65522" x="6965950" y="2298700"/>
          <p14:tracePt t="65544" x="6972300" y="2305050"/>
          <p14:tracePt t="65561" x="6978650" y="2311400"/>
          <p14:tracePt t="65584" x="6985000" y="2317750"/>
          <p14:tracePt t="65600" x="6985000" y="2324100"/>
          <p14:tracePt t="65608" x="6991350" y="2330450"/>
          <p14:tracePt t="65621" x="6997700" y="2336800"/>
          <p14:tracePt t="65638" x="6997700" y="2343150"/>
          <p14:tracePt t="65689" x="7004050" y="2349500"/>
          <p14:tracePt t="65712" x="7010400" y="2362200"/>
          <p14:tracePt t="65720" x="7016750" y="2362200"/>
          <p14:tracePt t="65728" x="7016750" y="2368550"/>
          <p14:tracePt t="65738" x="7023100" y="2368550"/>
          <p14:tracePt t="65755" x="7029450" y="2374900"/>
          <p14:tracePt t="65785" x="7035800" y="2381250"/>
          <p14:tracePt t="65808" x="7042150" y="2387600"/>
          <p14:tracePt t="65824" x="7048500" y="2393950"/>
          <p14:tracePt t="65832" x="7048500" y="2400300"/>
          <p14:tracePt t="66832" x="7054850" y="2400300"/>
          <p14:tracePt t="66840" x="7080250" y="2400300"/>
          <p14:tracePt t="66848" x="7143750" y="2406650"/>
          <p14:tracePt t="66856" x="7232650" y="2419350"/>
          <p14:tracePt t="66872" x="7397750" y="2438400"/>
          <p14:tracePt t="66889" x="7524750" y="2457450"/>
          <p14:tracePt t="66906" x="7588250" y="2470150"/>
          <p14:tracePt t="66923" x="7594600" y="2470150"/>
          <p14:tracePt t="67168" x="7600950" y="2476500"/>
          <p14:tracePt t="67179" x="7613650" y="2476500"/>
          <p14:tracePt t="67192" x="7626350" y="2476500"/>
          <p14:tracePt t="67206" x="7632700" y="2482850"/>
          <p14:tracePt t="67305" x="7639050" y="2495550"/>
          <p14:tracePt t="67312" x="7639050" y="2508250"/>
          <p14:tracePt t="67323" x="7639050" y="2514600"/>
          <p14:tracePt t="67340" x="7639050" y="2546350"/>
          <p14:tracePt t="67356" x="7594600" y="2603500"/>
          <p14:tracePt t="67373" x="7512050" y="2686050"/>
          <p14:tracePt t="67390" x="7372350" y="2781300"/>
          <p14:tracePt t="67406" x="7232650" y="2889250"/>
          <p14:tracePt t="67423" x="7054850" y="3028950"/>
          <p14:tracePt t="67425" x="6965950" y="3098800"/>
          <p14:tracePt t="67440" x="6807200" y="3213100"/>
          <p14:tracePt t="67456" x="6527800" y="3390900"/>
          <p14:tracePt t="67473" x="6096000" y="3556000"/>
          <p14:tracePt t="67490" x="5727700" y="3670300"/>
          <p14:tracePt t="67507" x="5435600" y="3790950"/>
          <p14:tracePt t="67523" x="5283200" y="3854450"/>
          <p14:tracePt t="67539" x="5175250" y="3917950"/>
          <p14:tracePt t="67556" x="5092700" y="3962400"/>
          <p14:tracePt t="67574" x="5010150" y="4013200"/>
          <p14:tracePt t="67590" x="4927600" y="4057650"/>
          <p14:tracePt t="67606" x="4832350" y="4102100"/>
          <p14:tracePt t="67623" x="4749800" y="4159250"/>
          <p14:tracePt t="67640" x="4673600" y="4210050"/>
          <p14:tracePt t="67656" x="4641850" y="4241800"/>
          <p14:tracePt t="67673" x="4622800" y="4254500"/>
          <p14:tracePt t="67690" x="4584700" y="4267200"/>
          <p14:tracePt t="67708" x="4540250" y="4298950"/>
          <p14:tracePt t="67723" x="4495800" y="4324350"/>
          <p14:tracePt t="67740" x="4432300" y="4356100"/>
          <p14:tracePt t="67756" x="4413250" y="4375150"/>
          <p14:tracePt t="67774" x="4381500" y="4387850"/>
          <p14:tracePt t="67790" x="4356100" y="4387850"/>
          <p14:tracePt t="67806" x="4286250" y="4400550"/>
          <p14:tracePt t="67823" x="4229100" y="4413250"/>
          <p14:tracePt t="67841" x="4140200" y="4425950"/>
          <p14:tracePt t="67857" x="4089400" y="4432300"/>
          <p14:tracePt t="67873" x="4032250" y="4432300"/>
          <p14:tracePt t="67890" x="3956050" y="4432300"/>
          <p14:tracePt t="67907" x="3860800" y="4432300"/>
          <p14:tracePt t="67923" x="3740150" y="4425950"/>
          <p14:tracePt t="67940" x="3638550" y="4406900"/>
          <p14:tracePt t="67957" x="3556000" y="4394200"/>
          <p14:tracePt t="67975" x="3486150" y="4387850"/>
          <p14:tracePt t="67990" x="3416300" y="4381500"/>
          <p14:tracePt t="68007" x="3346450" y="4368800"/>
          <p14:tracePt t="68023" x="3263900" y="4356100"/>
          <p14:tracePt t="68041" x="3143250" y="4343400"/>
          <p14:tracePt t="68057" x="3092450" y="4330700"/>
          <p14:tracePt t="68073" x="3035300" y="4318000"/>
          <p14:tracePt t="68090" x="2997200" y="4305300"/>
          <p14:tracePt t="68107" x="2952750" y="4286250"/>
          <p14:tracePt t="68123" x="2927350" y="4273550"/>
          <p14:tracePt t="68140" x="2901950" y="4267200"/>
          <p14:tracePt t="68157" x="2895600" y="4254500"/>
          <p14:tracePt t="68174" x="2876550" y="4216400"/>
          <p14:tracePt t="68190" x="2857500" y="4152900"/>
          <p14:tracePt t="68207" x="2832100" y="4095750"/>
          <p14:tracePt t="68223" x="2819400" y="4051300"/>
          <p14:tracePt t="68242" x="2819400" y="3987800"/>
          <p14:tracePt t="68257" x="2819400" y="3937000"/>
          <p14:tracePt t="68274" x="2851150" y="3879850"/>
          <p14:tracePt t="68290" x="2889250" y="3822700"/>
          <p14:tracePt t="68308" x="2933700" y="3771900"/>
          <p14:tracePt t="68324" x="2990850" y="3740150"/>
          <p14:tracePt t="68340" x="3105150" y="3695700"/>
          <p14:tracePt t="68357" x="3244850" y="3657600"/>
          <p14:tracePt t="68375" x="3371850" y="3644900"/>
          <p14:tracePt t="68390" x="3486150" y="3644900"/>
          <p14:tracePt t="68407" x="3575050" y="3644900"/>
          <p14:tracePt t="68424" x="3676650" y="3657600"/>
          <p14:tracePt t="68442" x="3752850" y="3689350"/>
          <p14:tracePt t="68457" x="3829050" y="3733800"/>
          <p14:tracePt t="68474" x="3886200" y="3778250"/>
          <p14:tracePt t="68491" x="3943350" y="3835400"/>
          <p14:tracePt t="68508" x="3975100" y="3886200"/>
          <p14:tracePt t="68524" x="3987800" y="3905250"/>
          <p14:tracePt t="68541" x="3994150" y="3924300"/>
          <p14:tracePt t="68557" x="3994150" y="3943350"/>
          <p14:tracePt t="68575" x="3994150" y="3962400"/>
          <p14:tracePt t="68591" x="3994150" y="3981450"/>
          <p14:tracePt t="68607" x="3994150" y="4000500"/>
          <p14:tracePt t="68624" x="3994150" y="4019550"/>
          <p14:tracePt t="68641" x="3994150" y="4038600"/>
          <p14:tracePt t="68657" x="3994150" y="4051300"/>
          <p14:tracePt t="68674" x="3994150" y="4064000"/>
          <p14:tracePt t="68691" x="3994150" y="4070350"/>
          <p14:tracePt t="68708" x="3994150" y="4076700"/>
          <p14:tracePt t="68729" x="3994150" y="4083050"/>
          <p14:tracePt t="68801" x="4006850" y="4076700"/>
          <p14:tracePt t="68808" x="4019550" y="4076700"/>
          <p14:tracePt t="68816" x="4032250" y="4070350"/>
          <p14:tracePt t="68824" x="4032250" y="4064000"/>
          <p14:tracePt t="68841" x="4044950" y="4064000"/>
          <p14:tracePt t="68858" x="4070350" y="4044950"/>
          <p14:tracePt t="68875" x="4121150" y="4025900"/>
          <p14:tracePt t="68891" x="4254500" y="3968750"/>
          <p14:tracePt t="68907" x="4514850" y="3822700"/>
          <p14:tracePt t="68924" x="4946650" y="3581400"/>
          <p14:tracePt t="68942" x="5416550" y="3327400"/>
          <p14:tracePt t="68958" x="5854700" y="3117850"/>
          <p14:tracePt t="68974" x="6223000" y="2946400"/>
          <p14:tracePt t="68991" x="6457950" y="2844800"/>
          <p14:tracePt t="69009" x="6635750" y="2749550"/>
          <p14:tracePt t="69025" x="6699250" y="2724150"/>
          <p14:tracePt t="69042" x="6737350" y="2711450"/>
          <p14:tracePt t="69058" x="6756400" y="2705100"/>
          <p14:tracePt t="69075" x="6807200" y="2673350"/>
          <p14:tracePt t="69091" x="6870700" y="2647950"/>
          <p14:tracePt t="69108" x="6902450" y="2628900"/>
          <p14:tracePt t="69124" x="6915150" y="2622550"/>
          <p14:tracePt t="69401" x="6927850" y="2622550"/>
          <p14:tracePt t="69408" x="6965950" y="2616200"/>
          <p14:tracePt t="69416" x="7023100" y="2590800"/>
          <p14:tracePt t="69425" x="7092950" y="2590800"/>
          <p14:tracePt t="69442" x="7239000" y="2590800"/>
          <p14:tracePt t="69458" x="7397750" y="2590800"/>
          <p14:tracePt t="69476" x="7594600" y="2590800"/>
          <p14:tracePt t="69491" x="7886700" y="2597150"/>
          <p14:tracePt t="69508" x="8058150" y="2597150"/>
          <p14:tracePt t="69525" x="8197850" y="2565400"/>
          <p14:tracePt t="69542" x="8299450" y="2546350"/>
          <p14:tracePt t="69559" x="8362950" y="2527300"/>
          <p14:tracePt t="69575" x="8394700" y="2520950"/>
          <p14:tracePt t="69591" x="8451850" y="2508250"/>
          <p14:tracePt t="69609" x="8566150" y="2489200"/>
          <p14:tracePt t="69625" x="8655050" y="2482850"/>
          <p14:tracePt t="69642" x="8724900" y="2482850"/>
          <p14:tracePt t="69658" x="8769350" y="2489200"/>
          <p14:tracePt t="69676" x="8788400" y="2495550"/>
          <p14:tracePt t="69691" x="8794750" y="2495550"/>
          <p14:tracePt t="69801" x="8794750" y="2501900"/>
          <p14:tracePt t="69808" x="8775700" y="2508250"/>
          <p14:tracePt t="69816" x="8743950" y="2514600"/>
          <p14:tracePt t="69825" x="8718550" y="2520950"/>
          <p14:tracePt t="69842" x="8591550" y="2565400"/>
          <p14:tracePt t="69859" x="8331200" y="2628900"/>
          <p14:tracePt t="69876" x="7867650" y="2705100"/>
          <p14:tracePt t="69892" x="7416800" y="2762250"/>
          <p14:tracePt t="69909" x="6921500" y="2838450"/>
          <p14:tracePt t="69925" x="6432550" y="2952750"/>
          <p14:tracePt t="69943" x="6070600" y="3079750"/>
          <p14:tracePt t="69958" x="5822950" y="3175000"/>
          <p14:tracePt t="69975" x="5657850" y="3238500"/>
          <p14:tracePt t="69992" x="5422900" y="3346450"/>
          <p14:tracePt t="70009" x="5302250" y="3416300"/>
          <p14:tracePt t="70025" x="5194300" y="3492500"/>
          <p14:tracePt t="70042" x="5124450" y="3556000"/>
          <p14:tracePt t="70059" x="5073650" y="3606800"/>
          <p14:tracePt t="70076" x="5054600" y="3638550"/>
          <p14:tracePt t="70092" x="5041900" y="3670300"/>
          <p14:tracePt t="70109" x="5010150" y="3714750"/>
          <p14:tracePt t="70125" x="4965700" y="3771900"/>
          <p14:tracePt t="70143" x="4902200" y="3835400"/>
          <p14:tracePt t="70159" x="4864100" y="3905250"/>
          <p14:tracePt t="70161" x="4845050" y="3937000"/>
          <p14:tracePt t="70175" x="4832350" y="3975100"/>
          <p14:tracePt t="70192" x="4806950" y="4025900"/>
          <p14:tracePt t="70210" x="4800600" y="4051300"/>
          <p14:tracePt t="70225" x="4781550" y="4083050"/>
          <p14:tracePt t="70242" x="4749800" y="4108450"/>
          <p14:tracePt t="70259" x="4699000" y="4133850"/>
          <p14:tracePt t="70277" x="4648200" y="4165600"/>
          <p14:tracePt t="70292" x="4603750" y="4191000"/>
          <p14:tracePt t="70309" x="4552950" y="4216400"/>
          <p14:tracePt t="70326" x="4502150" y="4241800"/>
          <p14:tracePt t="70343" x="4438650" y="4260850"/>
          <p14:tracePt t="70359" x="4362450" y="4292600"/>
          <p14:tracePt t="70376" x="4286250" y="4311650"/>
          <p14:tracePt t="70392" x="4197350" y="4343400"/>
          <p14:tracePt t="70410" x="4165600" y="4356100"/>
          <p14:tracePt t="70426" x="4146550" y="4362450"/>
          <p14:tracePt t="70442" x="4114800" y="4368800"/>
          <p14:tracePt t="70459" x="4057650" y="4368800"/>
          <p14:tracePt t="70477" x="3962400" y="4368800"/>
          <p14:tracePt t="70492" x="3873500" y="4368800"/>
          <p14:tracePt t="70509" x="3816350" y="4368800"/>
          <p14:tracePt t="70526" x="3771900" y="4368800"/>
          <p14:tracePt t="70544" x="3733800" y="4368800"/>
          <p14:tracePt t="70544" x="3708400" y="4368800"/>
          <p14:tracePt t="70560" x="3670300" y="4368800"/>
          <p14:tracePt t="70576" x="3575050" y="4368800"/>
          <p14:tracePt t="70576" x="3517900" y="4356100"/>
          <p14:tracePt t="70593" x="3409950" y="4349750"/>
          <p14:tracePt t="70610" x="3333750" y="4337050"/>
          <p14:tracePt t="70626" x="3289300" y="4330700"/>
          <p14:tracePt t="70642" x="3238500" y="4318000"/>
          <p14:tracePt t="70659" x="3194050" y="4311650"/>
          <p14:tracePt t="70677" x="3124200" y="4292600"/>
          <p14:tracePt t="70692" x="3060700" y="4279900"/>
          <p14:tracePt t="70709" x="3035300" y="4260850"/>
          <p14:tracePt t="70726" x="3028950" y="4254500"/>
          <p14:tracePt t="70743" x="3003550" y="4229100"/>
          <p14:tracePt t="70760" x="2965450" y="4191000"/>
          <p14:tracePt t="70761" x="2946400" y="4171950"/>
          <p14:tracePt t="70776" x="2921000" y="4152900"/>
          <p14:tracePt t="70793" x="2901950" y="4140200"/>
          <p14:tracePt t="70810" x="2895600" y="4127500"/>
          <p14:tracePt t="70826" x="2889250" y="4114800"/>
          <p14:tracePt t="70843" x="2870200" y="4070350"/>
          <p14:tracePt t="70859" x="2857500" y="4051300"/>
          <p14:tracePt t="70877" x="2851150" y="4025900"/>
          <p14:tracePt t="70893" x="2851150" y="4013200"/>
          <p14:tracePt t="70909" x="2851150" y="4006850"/>
          <p14:tracePt t="70926" x="2851150" y="4000500"/>
          <p14:tracePt t="70943" x="2851150" y="3975100"/>
          <p14:tracePt t="70960" x="2851150" y="3949700"/>
          <p14:tracePt t="70960" x="2851150" y="3937000"/>
          <p14:tracePt t="70976" x="2863850" y="3886200"/>
          <p14:tracePt t="70993" x="2870200" y="3867150"/>
          <p14:tracePt t="71010" x="2876550" y="3848100"/>
          <p14:tracePt t="71026" x="2882900" y="3841750"/>
          <p14:tracePt t="71043" x="2889250" y="3835400"/>
          <p14:tracePt t="71060" x="2901950" y="3810000"/>
          <p14:tracePt t="71077" x="2914650" y="3790950"/>
          <p14:tracePt t="71093" x="2946400" y="3765550"/>
          <p14:tracePt t="71110" x="2965450" y="3740150"/>
          <p14:tracePt t="71126" x="2984500" y="3727450"/>
          <p14:tracePt t="71144" x="3016250" y="3714750"/>
          <p14:tracePt t="71160" x="3041650" y="3695700"/>
          <p14:tracePt t="71161" x="3060700" y="3689350"/>
          <p14:tracePt t="71176" x="3111500" y="3663950"/>
          <p14:tracePt t="71193" x="3162300" y="3644900"/>
          <p14:tracePt t="71211" x="3200400" y="3625850"/>
          <p14:tracePt t="71227" x="3232150" y="3619500"/>
          <p14:tracePt t="71243" x="3257550" y="3606800"/>
          <p14:tracePt t="71260" x="3289300" y="3606800"/>
          <p14:tracePt t="71277" x="3352800" y="3600450"/>
          <p14:tracePt t="71293" x="3422650" y="3600450"/>
          <p14:tracePt t="71310" x="3498850" y="3600450"/>
          <p14:tracePt t="71327" x="3594100" y="3594100"/>
          <p14:tracePt t="71344" x="3663950" y="3594100"/>
          <p14:tracePt t="71344" x="3683000" y="3594100"/>
          <p14:tracePt t="71360" x="3721100" y="3594100"/>
          <p14:tracePt t="71377" x="3746500" y="3594100"/>
          <p14:tracePt t="71393" x="3797300" y="3594100"/>
          <p14:tracePt t="71411" x="3873500" y="3594100"/>
          <p14:tracePt t="71427" x="3975100" y="3594100"/>
          <p14:tracePt t="71443" x="4044950" y="3594100"/>
          <p14:tracePt t="71460" x="4095750" y="3594100"/>
          <p14:tracePt t="71478" x="4133850" y="3606800"/>
          <p14:tracePt t="71493" x="4165600" y="3613150"/>
          <p14:tracePt t="71510" x="4178300" y="3619500"/>
          <p14:tracePt t="71527" x="4203700" y="3632200"/>
          <p14:tracePt t="71544" x="4222750" y="3644900"/>
          <p14:tracePt t="71560" x="4241800" y="3663950"/>
          <p14:tracePt t="71577" x="4267200" y="3708400"/>
          <p14:tracePt t="71593" x="4318000" y="3784600"/>
          <p14:tracePt t="71611" x="4349750" y="3835400"/>
          <p14:tracePt t="71627" x="4387850" y="3873500"/>
          <p14:tracePt t="71643" x="4406900" y="3905250"/>
          <p14:tracePt t="71660" x="4413250" y="3917950"/>
          <p14:tracePt t="71678" x="4413250" y="3924300"/>
          <p14:tracePt t="71694" x="4413250" y="3943350"/>
          <p14:tracePt t="71710" x="4413250" y="3975100"/>
          <p14:tracePt t="71727" x="4413250" y="3994150"/>
          <p14:tracePt t="71745" x="4413250" y="4032250"/>
          <p14:tracePt t="71760" x="4413250" y="4051300"/>
          <p14:tracePt t="71777" x="4400550" y="4070350"/>
          <p14:tracePt t="71793" x="4387850" y="4095750"/>
          <p14:tracePt t="71811" x="4356100" y="4133850"/>
          <p14:tracePt t="71827" x="4311650" y="4184650"/>
          <p14:tracePt t="71844" x="4267200" y="4216400"/>
          <p14:tracePt t="71860" x="4241800" y="4241800"/>
          <p14:tracePt t="71878" x="4203700" y="4260850"/>
          <p14:tracePt t="71894" x="4159250" y="4286250"/>
          <p14:tracePt t="71910" x="4127500" y="4298950"/>
          <p14:tracePt t="71927" x="4095750" y="4305300"/>
          <p14:tracePt t="71945" x="4032250" y="4324350"/>
          <p14:tracePt t="71960" x="3968750" y="4343400"/>
          <p14:tracePt t="71977" x="3911600" y="4356100"/>
          <p14:tracePt t="71994" x="3848100" y="4362450"/>
          <p14:tracePt t="72011" x="3810000" y="4368800"/>
          <p14:tracePt t="72027" x="3765550" y="4375150"/>
          <p14:tracePt t="72044" x="3727450" y="4375150"/>
          <p14:tracePt t="72060" x="3683000" y="4375150"/>
          <p14:tracePt t="72078" x="3638550" y="4375150"/>
          <p14:tracePt t="72094" x="3575050" y="4375150"/>
          <p14:tracePt t="72111" x="3536950" y="4375150"/>
          <p14:tracePt t="72127" x="3473450" y="4368800"/>
          <p14:tracePt t="72145" x="3403600" y="4343400"/>
          <p14:tracePt t="72161" x="3352800" y="4311650"/>
          <p14:tracePt t="72177" x="3282950" y="4267200"/>
          <p14:tracePt t="72194" x="3225800" y="4229100"/>
          <p14:tracePt t="72212" x="3168650" y="4184650"/>
          <p14:tracePt t="72228" x="3124200" y="4165600"/>
          <p14:tracePt t="72244" x="3105150" y="4146550"/>
          <p14:tracePt t="72261" x="3092450" y="4108450"/>
          <p14:tracePt t="72278" x="3079750" y="4032250"/>
          <p14:tracePt t="72294" x="3073400" y="3975100"/>
          <p14:tracePt t="72311" x="3067050" y="3905250"/>
          <p14:tracePt t="72327" x="3067050" y="3860800"/>
          <p14:tracePt t="72345" x="3067050" y="3803650"/>
          <p14:tracePt t="72361" x="3067050" y="3771900"/>
          <p14:tracePt t="72377" x="3079750" y="3721100"/>
          <p14:tracePt t="72394" x="3105150" y="3670300"/>
          <p14:tracePt t="72411" x="3117850" y="3625850"/>
          <p14:tracePt t="72428" x="3149600" y="3600450"/>
          <p14:tracePt t="72444" x="3168650" y="3581400"/>
          <p14:tracePt t="72461" x="3194050" y="3562350"/>
          <p14:tracePt t="72478" x="3225800" y="3536950"/>
          <p14:tracePt t="72494" x="3270250" y="3511550"/>
          <p14:tracePt t="72511" x="3340100" y="3486150"/>
          <p14:tracePt t="72528" x="3409950" y="3467100"/>
          <p14:tracePt t="72529" x="3454400" y="3460750"/>
          <p14:tracePt t="72545" x="3530600" y="3454400"/>
          <p14:tracePt t="72561" x="3562350" y="3454400"/>
          <p14:tracePt t="72578" x="3606800" y="3454400"/>
          <p14:tracePt t="72594" x="3663950" y="3454400"/>
          <p14:tracePt t="72612" x="3746500" y="3467100"/>
          <p14:tracePt t="72628" x="3860800" y="3505200"/>
          <p14:tracePt t="72644" x="3956050" y="3536950"/>
          <p14:tracePt t="72661" x="4025900" y="3568700"/>
          <p14:tracePt t="72678" x="4051300" y="3587750"/>
          <p14:tracePt t="72695" x="4070350" y="3613150"/>
          <p14:tracePt t="72711" x="4102100" y="3670300"/>
          <p14:tracePt t="72728" x="4140200" y="3740150"/>
          <p14:tracePt t="72745" x="4165600" y="3810000"/>
          <p14:tracePt t="72761" x="4165600" y="3841750"/>
          <p14:tracePt t="72778" x="4165600" y="3879850"/>
          <p14:tracePt t="72794" x="4165600" y="3924300"/>
          <p14:tracePt t="72812" x="4165600" y="3975100"/>
          <p14:tracePt t="72828" x="4159250" y="4019550"/>
          <p14:tracePt t="72845" x="4146550" y="4057650"/>
          <p14:tracePt t="72861" x="4127500" y="4089400"/>
          <p14:tracePt t="72879" x="4108450" y="4127500"/>
          <p14:tracePt t="72895" x="4095750" y="4146550"/>
          <p14:tracePt t="72911" x="4076700" y="4165600"/>
          <p14:tracePt t="72928" x="4064000" y="4191000"/>
          <p14:tracePt t="72929" x="4057650" y="4197350"/>
          <p14:tracePt t="72945" x="4051300" y="4216400"/>
          <p14:tracePt t="72961" x="4038600" y="4222750"/>
          <p14:tracePt t="72978" x="4025900" y="4235450"/>
          <p14:tracePt t="72995" x="4006850" y="4248150"/>
          <p14:tracePt t="73012" x="3987800" y="4260850"/>
          <p14:tracePt t="73028" x="3968750" y="4273550"/>
          <p14:tracePt t="73045" x="3949700" y="4286250"/>
          <p14:tracePt t="73061" x="3937000" y="4298950"/>
          <p14:tracePt t="73079" x="3911600" y="4311650"/>
          <p14:tracePt t="73095" x="3879850" y="4324350"/>
          <p14:tracePt t="73097" x="3854450" y="4330700"/>
          <p14:tracePt t="73111" x="3816350" y="4337050"/>
          <p14:tracePt t="73128" x="3733800" y="4343400"/>
          <p14:tracePt t="73146" x="3689350" y="4356100"/>
          <p14:tracePt t="73162" x="3676650" y="4356100"/>
          <p14:tracePt t="73178" x="3670300" y="4362450"/>
          <p14:tracePt t="73195" x="3638550" y="4362450"/>
          <p14:tracePt t="73212" x="3562350" y="4362450"/>
          <p14:tracePt t="73228" x="3454400" y="4362450"/>
          <p14:tracePt t="73245" x="3352800" y="4362450"/>
          <p14:tracePt t="73262" x="3282950" y="4362450"/>
          <p14:tracePt t="73279" x="3225800" y="4362450"/>
          <p14:tracePt t="73295" x="3181350" y="4362450"/>
          <p14:tracePt t="73312" x="3105150" y="4362450"/>
          <p14:tracePt t="73328" x="2895600" y="4343400"/>
          <p14:tracePt t="73346" x="2762250" y="4330700"/>
          <p14:tracePt t="73362" x="2679700" y="4330700"/>
          <p14:tracePt t="73379" x="2667000" y="4330700"/>
          <p14:tracePt t="73395" x="2660650" y="4330700"/>
          <p14:tracePt t="73413" x="2647950" y="4330700"/>
          <p14:tracePt t="73428" x="2597150" y="4330700"/>
          <p14:tracePt t="73445" x="2520950" y="4318000"/>
          <p14:tracePt t="73462" x="2451100" y="4311650"/>
          <p14:tracePt t="73479" x="2413000" y="4298950"/>
          <p14:tracePt t="73495" x="2406650" y="4298950"/>
          <p14:tracePt t="73529" x="2393950" y="4298950"/>
          <p14:tracePt t="73537" x="2368550" y="4279900"/>
          <p14:tracePt t="73546" x="2349500" y="4273550"/>
          <p14:tracePt t="73562" x="2317750" y="4260850"/>
          <p14:tracePt t="73609" x="2317750" y="4254500"/>
          <p14:tracePt t="73617" x="2317750" y="4248150"/>
          <p14:tracePt t="73630" x="2317750" y="4235450"/>
          <p14:tracePt t="73645" x="2330450" y="4222750"/>
          <p14:tracePt t="73662" x="2368550" y="4216400"/>
          <p14:tracePt t="73679" x="2463800" y="4203700"/>
          <p14:tracePt t="73696" x="2590800" y="4203700"/>
          <p14:tracePt t="73697" x="2660650" y="4203700"/>
          <p14:tracePt t="73712" x="2743200" y="4203700"/>
          <p14:tracePt t="73729" x="3003550" y="4203700"/>
          <p14:tracePt t="73745" x="3206750" y="4203700"/>
          <p14:tracePt t="73763" x="3390900" y="4203700"/>
          <p14:tracePt t="73779" x="3549650" y="4203700"/>
          <p14:tracePt t="73795" x="3714750" y="4197350"/>
          <p14:tracePt t="73812" x="3898900" y="4197350"/>
          <p14:tracePt t="73830" x="4051300" y="4197350"/>
          <p14:tracePt t="73845" x="4171950" y="4197350"/>
          <p14:tracePt t="73863" x="4305300" y="4197350"/>
          <p14:tracePt t="73879" x="4375150" y="4191000"/>
          <p14:tracePt t="73897" x="4406900" y="4178300"/>
          <p14:tracePt t="73913" x="4413250" y="4178300"/>
          <p14:tracePt t="73929" x="4438650" y="4178300"/>
          <p14:tracePt t="73946" x="4483100" y="4178300"/>
          <p14:tracePt t="73963" x="4540250" y="4178300"/>
          <p14:tracePt t="73979" x="4610100" y="4171950"/>
          <p14:tracePt t="73996" x="4648200" y="4165600"/>
          <p14:tracePt t="74012" x="4699000" y="4159250"/>
          <p14:tracePt t="74030" x="4775200" y="4159250"/>
          <p14:tracePt t="74047" x="4870450" y="4159250"/>
          <p14:tracePt t="74062" x="4921250" y="4152900"/>
          <p14:tracePt t="74079" x="4933950" y="4152900"/>
          <p14:tracePt t="74096" x="4940300" y="4152900"/>
          <p14:tracePt t="74114" x="4940300" y="4146550"/>
          <p14:tracePt t="74138" x="4946650" y="4140200"/>
          <p14:tracePt t="74146" x="4953000" y="4140200"/>
          <p14:tracePt t="74163" x="4972050" y="4140200"/>
          <p14:tracePt t="74179" x="5003800" y="4133850"/>
          <p14:tracePt t="74196" x="5029200" y="4127500"/>
          <p14:tracePt t="74212" x="5067300" y="4114800"/>
          <p14:tracePt t="74230" x="5092700" y="4114800"/>
          <p14:tracePt t="74246" x="5137150" y="4114800"/>
          <p14:tracePt t="74263" x="5168900" y="4114800"/>
          <p14:tracePt t="74279" x="5194300" y="4114800"/>
          <p14:tracePt t="74361" x="5207000" y="4114800"/>
          <p14:tracePt t="74369" x="5213350" y="4114800"/>
          <p14:tracePt t="74379" x="5232400" y="4114800"/>
          <p14:tracePt t="74396" x="5251450" y="4114800"/>
          <p14:tracePt t="74417" x="5257800" y="4114800"/>
          <p14:tracePt t="74430" x="5264150" y="4108450"/>
          <p14:tracePt t="74446" x="5276850" y="4108450"/>
          <p14:tracePt t="74463" x="5283200" y="4108450"/>
          <p14:tracePt t="74479" x="5289550" y="4108450"/>
          <p14:tracePt t="74497" x="5295900" y="4108450"/>
          <p14:tracePt t="74513" x="5302250" y="4108450"/>
          <p14:tracePt t="74529" x="5334000" y="4108450"/>
          <p14:tracePt t="74546" x="5416550" y="4108450"/>
          <p14:tracePt t="74564" x="5518150" y="4108450"/>
          <p14:tracePt t="74580" x="5600700" y="4108450"/>
          <p14:tracePt t="74596" x="5638800" y="4114800"/>
          <p14:tracePt t="75097" x="5645150" y="4121150"/>
          <p14:tracePt t="75121" x="5632450" y="4127500"/>
          <p14:tracePt t="75145" x="5626100" y="4127500"/>
          <p14:tracePt t="75697" x="5619750" y="4133850"/>
          <p14:tracePt t="77026" x="5613400" y="4133850"/>
          <p14:tracePt t="77033" x="5594350" y="4140200"/>
          <p14:tracePt t="77041" x="5581650" y="4140200"/>
          <p14:tracePt t="77049" x="5543550" y="4146550"/>
          <p14:tracePt t="77065" x="5467350" y="4146550"/>
          <p14:tracePt t="77082" x="5397500" y="4146550"/>
          <p14:tracePt t="77099" x="5353050" y="4146550"/>
          <p14:tracePt t="77115" x="5334000" y="4146550"/>
          <p14:tracePt t="77145" x="5327650" y="4146550"/>
          <p14:tracePt t="77153" x="5308600" y="4146550"/>
          <p14:tracePt t="77166" x="5270500" y="4146550"/>
          <p14:tracePt t="77182" x="5149850" y="4146550"/>
          <p14:tracePt t="77199" x="5016500" y="4146550"/>
          <p14:tracePt t="77215" x="4933950" y="4133850"/>
          <p14:tracePt t="77233" x="4921250" y="4133850"/>
          <p14:tracePt t="77282" x="4914900" y="4133850"/>
          <p14:tracePt t="77289" x="4914900" y="4127500"/>
          <p14:tracePt t="77299" x="4914900" y="4121150"/>
          <p14:tracePt t="77315" x="4940300" y="4089400"/>
          <p14:tracePt t="77332" x="5016500" y="4038600"/>
          <p14:tracePt t="77349" x="5162550" y="3968750"/>
          <p14:tracePt t="77366" x="5378450" y="3860800"/>
          <p14:tracePt t="77382" x="5657850" y="3683000"/>
          <p14:tracePt t="77399" x="5943600" y="3479800"/>
          <p14:tracePt t="77416" x="6191250" y="3333750"/>
          <p14:tracePt t="77433" x="6388100" y="3213100"/>
          <p14:tracePt t="77449" x="6470650" y="3175000"/>
          <p14:tracePt t="77466" x="6496050" y="3155950"/>
          <p14:tracePt t="77482" x="6515100" y="3149600"/>
          <p14:tracePt t="77500" x="6521450" y="3130550"/>
          <p14:tracePt t="77516" x="6540500" y="3111500"/>
          <p14:tracePt t="77532" x="6559550" y="3092450"/>
          <p14:tracePt t="77549" x="6572250" y="3079750"/>
          <p14:tracePt t="77567" x="6584950" y="3067050"/>
          <p14:tracePt t="77582" x="6591300" y="3054350"/>
          <p14:tracePt t="77618" x="6597650" y="3041650"/>
          <p14:tracePt t="77626" x="6610350" y="3028950"/>
          <p14:tracePt t="77633" x="6610350" y="3016250"/>
          <p14:tracePt t="77649" x="6635750" y="2959100"/>
          <p14:tracePt t="77666" x="6654800" y="2908300"/>
          <p14:tracePt t="77683" x="6673850" y="2863850"/>
          <p14:tracePt t="77700" x="6680200" y="2838450"/>
          <p14:tracePt t="77716" x="6686550" y="2832100"/>
          <p14:tracePt t="77733" x="6699250" y="2800350"/>
          <p14:tracePt t="77749" x="6724650" y="2743200"/>
          <p14:tracePt t="77767" x="6769100" y="2635250"/>
          <p14:tracePt t="77783" x="6800850" y="2552700"/>
          <p14:tracePt t="77799" x="6826250" y="2508250"/>
          <p14:tracePt t="77816" x="6826250" y="2501900"/>
          <p14:tracePt t="77834" x="6832600" y="2495550"/>
          <p14:tracePt t="77882" x="6838950" y="2495550"/>
          <p14:tracePt t="77978" x="6838950" y="2489200"/>
          <p14:tracePt t="77985" x="6851650" y="2489200"/>
          <p14:tracePt t="78001" x="6858000" y="2482850"/>
          <p14:tracePt t="78113" x="6838950" y="2489200"/>
          <p14:tracePt t="78121" x="6826250" y="2489200"/>
          <p14:tracePt t="78133" x="6807200" y="2501900"/>
          <p14:tracePt t="78150" x="6775450" y="2514600"/>
          <p14:tracePt t="78166" x="6756400" y="2514600"/>
          <p14:tracePt t="78184" x="6743700" y="2514600"/>
          <p14:tracePt t="78200" x="6718300" y="2514600"/>
          <p14:tracePt t="78216" x="6680200" y="2508250"/>
          <p14:tracePt t="78233" x="6610350" y="2457450"/>
          <p14:tracePt t="78251" x="6597650" y="2438400"/>
          <p14:tracePt t="78266" x="6584950" y="2406650"/>
          <p14:tracePt t="78283" x="6584950" y="2355850"/>
          <p14:tracePt t="78300" x="6584950" y="2305050"/>
          <p14:tracePt t="78317" x="6584950" y="2241550"/>
          <p14:tracePt t="78333" x="6623050" y="2165350"/>
          <p14:tracePt t="78350" x="6680200" y="2095500"/>
          <p14:tracePt t="78366" x="6756400" y="2025650"/>
          <p14:tracePt t="78384" x="6851650" y="1981200"/>
          <p14:tracePt t="78400" x="6972300" y="1924050"/>
          <p14:tracePt t="78417" x="7092950" y="1898650"/>
          <p14:tracePt t="78418" x="7169150" y="1892300"/>
          <p14:tracePt t="78433" x="7302500" y="1866900"/>
          <p14:tracePt t="78450" x="7442200" y="1854200"/>
          <p14:tracePt t="78467" x="7594600" y="1847850"/>
          <p14:tracePt t="78483" x="7772400" y="1822450"/>
          <p14:tracePt t="78500" x="7956550" y="1822450"/>
          <p14:tracePt t="78518" x="8185150" y="1822450"/>
          <p14:tracePt t="78533" x="8407400" y="1835150"/>
          <p14:tracePt t="78550" x="8636000" y="1873250"/>
          <p14:tracePt t="78567" x="8820150" y="1917700"/>
          <p14:tracePt t="78584" x="8991600" y="1955800"/>
          <p14:tracePt t="78600" x="9156700" y="1993900"/>
          <p14:tracePt t="78601" x="9226550" y="2012950"/>
          <p14:tracePt t="78617" x="9290050" y="2025650"/>
          <p14:tracePt t="78634" x="9423400" y="2070100"/>
          <p14:tracePt t="78651" x="9480550" y="2114550"/>
          <p14:tracePt t="78667" x="9512300" y="2171700"/>
          <p14:tracePt t="78683" x="9556750" y="2247900"/>
          <p14:tracePt t="78700" x="9588500" y="2298700"/>
          <p14:tracePt t="78718" x="9607550" y="2362200"/>
          <p14:tracePt t="78733" x="9620250" y="2406650"/>
          <p14:tracePt t="78750" x="9626600" y="2432050"/>
          <p14:tracePt t="78767" x="9626600" y="2476500"/>
          <p14:tracePt t="78784" x="9626600" y="2508250"/>
          <p14:tracePt t="78800" x="9594850" y="2559050"/>
          <p14:tracePt t="78817" x="9531350" y="2622550"/>
          <p14:tracePt t="78834" x="9480550" y="2647950"/>
          <p14:tracePt t="78851" x="9391650" y="2679700"/>
          <p14:tracePt t="78867" x="9283700" y="2698750"/>
          <p14:tracePt t="78884" x="9188450" y="2711450"/>
          <p14:tracePt t="78900" x="9086850" y="2736850"/>
          <p14:tracePt t="78918" x="8972550" y="2755900"/>
          <p14:tracePt t="78934" x="8851900" y="2774950"/>
          <p14:tracePt t="78950" x="8737600" y="2781300"/>
          <p14:tracePt t="78967" x="8642350" y="2787650"/>
          <p14:tracePt t="78985" x="8547100" y="2787650"/>
          <p14:tracePt t="79001" x="8470900" y="2787650"/>
          <p14:tracePt t="79017" x="8356600" y="2787650"/>
          <p14:tracePt t="79034" x="8242300" y="2787650"/>
          <p14:tracePt t="79051" x="8134350" y="2787650"/>
          <p14:tracePt t="79067" x="8020050" y="2787650"/>
          <p14:tracePt t="79084" x="7950200" y="2781300"/>
          <p14:tracePt t="79101" x="7899400" y="2774950"/>
          <p14:tracePt t="79118" x="7854950" y="2762250"/>
          <p14:tracePt t="79134" x="7778750" y="2730500"/>
          <p14:tracePt t="79151" x="7658100" y="2679700"/>
          <p14:tracePt t="79167" x="7543800" y="2647950"/>
          <p14:tracePt t="79185" x="7467600" y="2628900"/>
          <p14:tracePt t="79185" x="7448550" y="2622550"/>
          <p14:tracePt t="79218" x="7448550" y="2609850"/>
          <p14:tracePt t="79226" x="7448550" y="2584450"/>
          <p14:tracePt t="79234" x="7442200" y="2540000"/>
          <p14:tracePt t="79252" x="7423150" y="2457450"/>
          <p14:tracePt t="79267" x="7416800" y="2393950"/>
          <p14:tracePt t="79284" x="7416800" y="2336800"/>
          <p14:tracePt t="79301" x="7423150" y="2286000"/>
          <p14:tracePt t="79318" x="7454900" y="2247900"/>
          <p14:tracePt t="79334" x="7505700" y="2216150"/>
          <p14:tracePt t="79351" x="7581900" y="2184400"/>
          <p14:tracePt t="79368" x="7677150" y="2152650"/>
          <p14:tracePt t="79385" x="7804150" y="2133600"/>
          <p14:tracePt t="79385" x="7912100" y="2114550"/>
          <p14:tracePt t="79401" x="8058150" y="2114550"/>
          <p14:tracePt t="79418" x="8496300" y="2114550"/>
          <p14:tracePt t="79434" x="8712200" y="2114550"/>
          <p14:tracePt t="79452" x="8807450" y="2114550"/>
          <p14:tracePt t="79468" x="8826500" y="2114550"/>
          <p14:tracePt t="79484" x="8832850" y="2114550"/>
          <p14:tracePt t="79501" x="8832850" y="2146300"/>
          <p14:tracePt t="79519" x="8839200" y="2197100"/>
          <p14:tracePt t="79534" x="8839200" y="2254250"/>
          <p14:tracePt t="79551" x="8820150" y="2311400"/>
          <p14:tracePt t="79568" x="8743950" y="2387600"/>
          <p14:tracePt t="79586" x="8470900" y="2527300"/>
          <p14:tracePt t="79601" x="8312150" y="2584450"/>
          <p14:tracePt t="79618" x="7626350" y="2844800"/>
          <p14:tracePt t="79634" x="7105650" y="3073400"/>
          <p14:tracePt t="79652" x="6604000" y="3302000"/>
          <p14:tracePt t="79668" x="6140450" y="3492500"/>
          <p14:tracePt t="79684" x="5778500" y="3638550"/>
          <p14:tracePt t="79701" x="5473700" y="3765550"/>
          <p14:tracePt t="79719" x="5187950" y="3810000"/>
          <p14:tracePt t="79734" x="4876800" y="3854450"/>
          <p14:tracePt t="79751" x="4610100" y="3917950"/>
          <p14:tracePt t="79768" x="4419600" y="3994150"/>
          <p14:tracePt t="79785" x="4235450" y="4070350"/>
          <p14:tracePt t="79801" x="4165600" y="4095750"/>
          <p14:tracePt t="79818" x="4133850" y="4114800"/>
          <p14:tracePt t="79835" x="4095750" y="4127500"/>
          <p14:tracePt t="79852" x="4064000" y="4152900"/>
          <p14:tracePt t="79868" x="4032250" y="4171950"/>
          <p14:tracePt t="79885" x="4013200" y="4184650"/>
          <p14:tracePt t="79901" x="4006850" y="4197350"/>
          <p14:tracePt t="79919" x="3994150" y="4210050"/>
          <p14:tracePt t="79935" x="3987800" y="4216400"/>
          <p14:tracePt t="79951" x="3968750" y="4222750"/>
          <p14:tracePt t="79968" x="3949700" y="4229100"/>
          <p14:tracePt t="79970" x="3943350" y="4241800"/>
          <p14:tracePt t="79986" x="3911600" y="4254500"/>
          <p14:tracePt t="80001" x="3892550" y="4260850"/>
          <p14:tracePt t="80018" x="3873500" y="4273550"/>
          <p14:tracePt t="80035" x="3860800" y="4279900"/>
          <p14:tracePt t="80052" x="3848100" y="4279900"/>
          <p14:tracePt t="80068" x="3790950" y="4279900"/>
          <p14:tracePt t="80085" x="3714750" y="4279900"/>
          <p14:tracePt t="80101" x="3625850" y="4279900"/>
          <p14:tracePt t="80119" x="3587750" y="4279900"/>
          <p14:tracePt t="80135" x="3562350" y="4279900"/>
          <p14:tracePt t="80152" x="3536950" y="4279900"/>
          <p14:tracePt t="80168" x="3492500" y="4279900"/>
          <p14:tracePt t="80186" x="3365500" y="4216400"/>
          <p14:tracePt t="80202" x="3289300" y="4171950"/>
          <p14:tracePt t="80219" x="3244850" y="4140200"/>
          <p14:tracePt t="80235" x="3213100" y="4108450"/>
          <p14:tracePt t="80252" x="3194050" y="4083050"/>
          <p14:tracePt t="80268" x="3168650" y="4025900"/>
          <p14:tracePt t="80285" x="3149600" y="3956050"/>
          <p14:tracePt t="80302" x="3143250" y="3879850"/>
          <p14:tracePt t="80319" x="3143250" y="3797300"/>
          <p14:tracePt t="80335" x="3155950" y="3708400"/>
          <p14:tracePt t="80352" x="3181350" y="3644900"/>
          <p14:tracePt t="80368" x="3200400" y="3594100"/>
          <p14:tracePt t="80386" x="3251200" y="3536950"/>
          <p14:tracePt t="80402" x="3321050" y="3492500"/>
          <p14:tracePt t="80418" x="3416300" y="3467100"/>
          <p14:tracePt t="80435" x="3549650" y="3460750"/>
          <p14:tracePt t="80453" x="3683000" y="3460750"/>
          <p14:tracePt t="80469" x="3816350" y="3473450"/>
          <p14:tracePt t="80485" x="3930650" y="3505200"/>
          <p14:tracePt t="80502" x="4025900" y="3536950"/>
          <p14:tracePt t="80519" x="4089400" y="3587750"/>
          <p14:tracePt t="80535" x="4146550" y="3651250"/>
          <p14:tracePt t="80552" x="4197350" y="3740150"/>
          <p14:tracePt t="80569" x="4248150" y="3829050"/>
          <p14:tracePt t="80586" x="4286250" y="3943350"/>
          <p14:tracePt t="80602" x="4286250" y="3987800"/>
          <p14:tracePt t="80619" x="4286250" y="4013200"/>
          <p14:tracePt t="80635" x="4286250" y="4032250"/>
          <p14:tracePt t="80652" x="4279900" y="4070350"/>
          <p14:tracePt t="80669" x="4260850" y="4108450"/>
          <p14:tracePt t="80685" x="4229100" y="4146550"/>
          <p14:tracePt t="80702" x="4197350" y="4191000"/>
          <p14:tracePt t="80720" x="4165600" y="4222750"/>
          <p14:tracePt t="80736" x="4146550" y="4235450"/>
          <p14:tracePt t="80752" x="4133850" y="4241800"/>
          <p14:tracePt t="80769" x="4127500" y="4248150"/>
          <p14:tracePt t="80930" x="4133850" y="4248150"/>
          <p14:tracePt t="80938" x="4146550" y="4248150"/>
          <p14:tracePt t="80945" x="4159250" y="4254500"/>
          <p14:tracePt t="80954" x="4178300" y="4254500"/>
          <p14:tracePt t="80969" x="4203700" y="4254500"/>
          <p14:tracePt t="80986" x="4381500" y="4267200"/>
          <p14:tracePt t="81003" x="4584700" y="4273550"/>
          <p14:tracePt t="81019" x="4851400" y="4286250"/>
          <p14:tracePt t="81036" x="5003800" y="4292600"/>
          <p14:tracePt t="81052" x="5149850" y="4292600"/>
          <p14:tracePt t="81070" x="5238750" y="4260850"/>
          <p14:tracePt t="81086" x="5245100" y="4254500"/>
          <p14:tracePt t="81626" x="5264150" y="4210050"/>
          <p14:tracePt t="81634" x="5302250" y="4165600"/>
          <p14:tracePt t="81642" x="5314950" y="4133850"/>
          <p14:tracePt t="81653" x="5378450" y="4032250"/>
          <p14:tracePt t="81670" x="5492750" y="3848100"/>
          <p14:tracePt t="81686" x="5638800" y="3644900"/>
          <p14:tracePt t="81704" x="5715000" y="3536950"/>
          <p14:tracePt t="81720" x="5759450" y="3473450"/>
          <p14:tracePt t="81736" x="5772150" y="3429000"/>
          <p14:tracePt t="81753" x="5778500" y="3422650"/>
          <p14:tracePt t="81834" x="5778500" y="3416300"/>
          <p14:tracePt t="81842" x="5778500" y="3403600"/>
          <p14:tracePt t="81854" x="5778500" y="3378200"/>
          <p14:tracePt t="81870" x="5784850" y="3327400"/>
          <p14:tracePt t="81886" x="5822950" y="3244850"/>
          <p14:tracePt t="81903" x="5861050" y="3124200"/>
          <p14:tracePt t="81921" x="5905500" y="3016250"/>
          <p14:tracePt t="81936" x="5930900" y="2959100"/>
          <p14:tracePt t="81953" x="5943600" y="2927350"/>
          <p14:tracePt t="81954" x="5956300" y="2908300"/>
          <p14:tracePt t="81970" x="5981700" y="2857500"/>
          <p14:tracePt t="81988" x="6013450" y="2768600"/>
          <p14:tracePt t="82003" x="6064250" y="2647950"/>
          <p14:tracePt t="82020" x="6096000" y="2520950"/>
          <p14:tracePt t="82037" x="6127750" y="2406650"/>
          <p14:tracePt t="82054" x="6146800" y="2349500"/>
          <p14:tracePt t="82071" x="6153150" y="2317750"/>
          <p14:tracePt t="82087" x="6165850" y="2292350"/>
          <p14:tracePt t="82103" x="6165850" y="2279650"/>
          <p14:tracePt t="82121" x="6172200" y="2260600"/>
          <p14:tracePt t="82137" x="6172200" y="2254250"/>
          <p14:tracePt t="82290" x="6184900" y="2254250"/>
          <p14:tracePt t="82298" x="6210300" y="2266950"/>
          <p14:tracePt t="82306" x="6229350" y="2311400"/>
          <p14:tracePt t="82320" x="6235700" y="2355850"/>
          <p14:tracePt t="82338" x="6261100" y="2584450"/>
          <p14:tracePt t="82354" x="6216650" y="2743200"/>
          <p14:tracePt t="82682" x="6216650" y="2698750"/>
          <p14:tracePt t="82690" x="6216650" y="2628900"/>
          <p14:tracePt t="82698" x="6197600" y="2571750"/>
          <p14:tracePt t="82706" x="6172200" y="2520950"/>
          <p14:tracePt t="82721" x="6146800" y="2470150"/>
          <p14:tracePt t="82737" x="6121400" y="2406650"/>
          <p14:tracePt t="82738" x="6121400" y="2387600"/>
          <p14:tracePt t="82755" x="6121400" y="2349500"/>
          <p14:tracePt t="82771" x="6121400" y="2298700"/>
          <p14:tracePt t="82787" x="6121400" y="2241550"/>
          <p14:tracePt t="82804" x="6121400" y="2178050"/>
          <p14:tracePt t="82822" x="6121400" y="2108200"/>
          <p14:tracePt t="82838" x="6121400" y="2070100"/>
          <p14:tracePt t="82854" x="6121400" y="2051050"/>
          <p14:tracePt t="82874" x="6121400" y="2044700"/>
          <p14:tracePt t="82889" x="6121400" y="2032000"/>
          <p14:tracePt t="82904" x="6121400" y="1987550"/>
          <p14:tracePt t="82921" x="6134100" y="1898650"/>
          <p14:tracePt t="82937" x="6178550" y="1765300"/>
          <p14:tracePt t="82955" x="6203950" y="1720850"/>
          <p14:tracePt t="82971" x="6216650" y="1689100"/>
          <p14:tracePt t="82988" x="6229350" y="1670050"/>
          <p14:tracePt t="83004" x="6235700" y="1657350"/>
          <p14:tracePt t="83022" x="6235700" y="1644650"/>
          <p14:tracePt t="83038" x="6242050" y="1644650"/>
          <p14:tracePt t="83634" x="6248400" y="1644650"/>
          <p14:tracePt t="83642" x="6286500" y="1644650"/>
          <p14:tracePt t="83650" x="6330950" y="1644650"/>
          <p14:tracePt t="83658" x="6381750" y="1644650"/>
          <p14:tracePt t="83671" x="6438900" y="1644650"/>
          <p14:tracePt t="83688" x="6546850" y="1644650"/>
          <p14:tracePt t="83706" x="6705600" y="1663700"/>
          <p14:tracePt t="83722" x="6769100" y="1676400"/>
          <p14:tracePt t="83738" x="6788150" y="1676400"/>
          <p14:tracePt t="83787" x="6794500" y="1676400"/>
          <p14:tracePt t="83810" x="6800850" y="1676400"/>
          <p14:tracePt t="83826" x="6807200" y="1676400"/>
          <p14:tracePt t="83843" x="6813550" y="1676400"/>
          <p14:tracePt t="83850" x="6819900" y="1676400"/>
          <p14:tracePt t="83915" x="6826250" y="1676400"/>
          <p14:tracePt t="83930" x="6832600" y="1676400"/>
          <p14:tracePt t="83938" x="6838950" y="1676400"/>
          <p14:tracePt t="83970" x="6845300" y="1676400"/>
          <p14:tracePt t="84194" x="6864350" y="1676400"/>
          <p14:tracePt t="84202" x="6896100" y="1670050"/>
          <p14:tracePt t="84210" x="6946900" y="1670050"/>
          <p14:tracePt t="84222" x="6978650" y="1657350"/>
          <p14:tracePt t="84239" x="7054850" y="1657350"/>
          <p14:tracePt t="84255" x="7124700" y="1657350"/>
          <p14:tracePt t="84273" x="7194550" y="1657350"/>
          <p14:tracePt t="84289" x="7258050" y="1663700"/>
          <p14:tracePt t="84305" x="7296150" y="1663700"/>
          <p14:tracePt t="84306" x="7302500" y="1663700"/>
          <p14:tracePt t="84322" x="7308850" y="1663700"/>
          <p14:tracePt t="85251" x="7296150" y="1670050"/>
          <p14:tracePt t="85258" x="7277100" y="1676400"/>
          <p14:tracePt t="85266" x="7270750" y="1676400"/>
          <p14:tracePt t="85274" x="7264400" y="1682750"/>
          <p14:tracePt t="85290" x="7245350" y="1682750"/>
          <p14:tracePt t="85306" x="7200900" y="1682750"/>
          <p14:tracePt t="85324" x="7188200" y="1682750"/>
          <p14:tracePt t="85340" x="7175500" y="1682750"/>
          <p14:tracePt t="85357" x="7169150" y="1682750"/>
          <p14:tracePt t="85373" x="7150100" y="1682750"/>
          <p14:tracePt t="85391" x="7099300" y="1682750"/>
          <p14:tracePt t="85407" x="7010400" y="1682750"/>
          <p14:tracePt t="85423" x="6927850" y="1682750"/>
          <p14:tracePt t="85440" x="6883400" y="1682750"/>
          <p14:tracePt t="85458" x="6870700" y="1682750"/>
          <p14:tracePt t="85458" x="6864350" y="1682750"/>
          <p14:tracePt t="85474" x="6851650" y="1682750"/>
          <p14:tracePt t="85490" x="6832600" y="1682750"/>
          <p14:tracePt t="85507" x="6807200" y="1682750"/>
          <p14:tracePt t="85524" x="6775450" y="1682750"/>
          <p14:tracePt t="85626" x="6781800" y="1682750"/>
          <p14:tracePt t="85634" x="6819900" y="1682750"/>
          <p14:tracePt t="85642" x="6896100" y="1695450"/>
          <p14:tracePt t="85657" x="7004050" y="1701800"/>
          <p14:tracePt t="85674" x="7385050" y="1708150"/>
          <p14:tracePt t="85691" x="7524750" y="1708150"/>
          <p14:tracePt t="85708" x="7569200" y="1708150"/>
          <p14:tracePt t="85723" x="7575550" y="1708150"/>
          <p14:tracePt t="85794" x="7581900" y="1708150"/>
          <p14:tracePt t="85802" x="7588250" y="1701800"/>
          <p14:tracePt t="85810" x="7600950" y="1701800"/>
          <p14:tracePt t="85823" x="7620000" y="1701800"/>
          <p14:tracePt t="85840" x="7645400" y="1689100"/>
          <p14:tracePt t="85857" x="7658100" y="1682750"/>
          <p14:tracePt t="85907" x="7664450" y="1682750"/>
          <p14:tracePt t="86042" x="7651750" y="1670050"/>
          <p14:tracePt t="86050" x="7639050" y="1670050"/>
          <p14:tracePt t="86059" x="7613650" y="1663700"/>
          <p14:tracePt t="86074" x="7594600" y="1657350"/>
          <p14:tracePt t="86091" x="7543800" y="1638300"/>
          <p14:tracePt t="86107" x="7518400" y="1625600"/>
          <p14:tracePt t="86124" x="7512050" y="1625600"/>
          <p14:tracePt t="86142" x="7505700" y="1619250"/>
          <p14:tracePt t="86158" x="7499350" y="1612900"/>
          <p14:tracePt t="86174" x="7480300" y="1574800"/>
          <p14:tracePt t="86191" x="7467600" y="1543050"/>
          <p14:tracePt t="86207" x="7454900" y="1498600"/>
          <p14:tracePt t="86224" x="7454900" y="1454150"/>
          <p14:tracePt t="86241" x="7454900" y="1409700"/>
          <p14:tracePt t="86258" x="7454900" y="1358900"/>
          <p14:tracePt t="86274" x="7461250" y="1320800"/>
          <p14:tracePt t="86291" x="7461250" y="1295400"/>
          <p14:tracePt t="86307" x="7473950" y="1282700"/>
          <p14:tracePt t="86325" x="7493000" y="1250950"/>
          <p14:tracePt t="86341" x="7518400" y="1238250"/>
          <p14:tracePt t="86357" x="7556500" y="1212850"/>
          <p14:tracePt t="86374" x="7613650" y="1181100"/>
          <p14:tracePt t="86392" x="7664450" y="1162050"/>
          <p14:tracePt t="86407" x="7696200" y="1149350"/>
          <p14:tracePt t="86424" x="7721600" y="1149350"/>
          <p14:tracePt t="86441" x="7740650" y="1149350"/>
          <p14:tracePt t="86459" x="7810500" y="1155700"/>
          <p14:tracePt t="86474" x="7886700" y="1200150"/>
          <p14:tracePt t="86491" x="7956550" y="1257300"/>
          <p14:tracePt t="86507" x="8001000" y="1295400"/>
          <p14:tracePt t="86525" x="8026400" y="1333500"/>
          <p14:tracePt t="86541" x="8039100" y="1352550"/>
          <p14:tracePt t="86558" x="8039100" y="1377950"/>
          <p14:tracePt t="86574" x="8039100" y="1403350"/>
          <p14:tracePt t="86592" x="8039100" y="1441450"/>
          <p14:tracePt t="86608" x="8039100" y="1479550"/>
          <p14:tracePt t="86624" x="8039100" y="1511300"/>
          <p14:tracePt t="86641" x="8039100" y="1530350"/>
          <p14:tracePt t="86658" x="8039100" y="1549400"/>
          <p14:tracePt t="86674" x="8039100" y="1568450"/>
          <p14:tracePt t="86699" x="8032750" y="1574800"/>
          <p14:tracePt t="86723" x="8026400" y="1581150"/>
          <p14:tracePt t="86730" x="8020050" y="1587500"/>
          <p14:tracePt t="86741" x="8020050" y="1593850"/>
          <p14:tracePt t="86758" x="7994650" y="1612900"/>
          <p14:tracePt t="86774" x="7975600" y="1619250"/>
          <p14:tracePt t="86792" x="7956550" y="1638300"/>
          <p14:tracePt t="86808" x="7943850" y="1644650"/>
          <p14:tracePt t="86824" x="7924800" y="1657350"/>
          <p14:tracePt t="86841" x="7899400" y="1663700"/>
          <p14:tracePt t="86859" x="7848600" y="1676400"/>
          <p14:tracePt t="86874" x="7823200" y="1695450"/>
          <p14:tracePt t="86891" x="7804150" y="1701800"/>
          <p14:tracePt t="86947" x="7791450" y="1701800"/>
          <p14:tracePt t="86954" x="7766050" y="1701800"/>
          <p14:tracePt t="86962" x="7747000" y="1701800"/>
          <p14:tracePt t="86975" x="7721600" y="1701800"/>
          <p14:tracePt t="86991" x="7677150" y="1701800"/>
          <p14:tracePt t="87008" x="7664450" y="1695450"/>
          <p14:tracePt t="87025" x="7651750" y="1695450"/>
          <p14:tracePt t="87042" x="7639050" y="1689100"/>
          <p14:tracePt t="87059" x="7594600" y="1663700"/>
          <p14:tracePt t="87075" x="7562850" y="1638300"/>
          <p14:tracePt t="87092" x="7543800" y="1619250"/>
          <p14:tracePt t="87108" x="7518400" y="1568450"/>
          <p14:tracePt t="87125" x="7486650" y="1517650"/>
          <p14:tracePt t="87141" x="7473950" y="1498600"/>
          <p14:tracePt t="87159" x="7473950" y="1479550"/>
          <p14:tracePt t="87175" x="7473950" y="1460500"/>
          <p14:tracePt t="87191" x="7473950" y="1435100"/>
          <p14:tracePt t="87208" x="7473950" y="1384300"/>
          <p14:tracePt t="87226" x="7473950" y="1308100"/>
          <p14:tracePt t="87242" x="7473950" y="1282700"/>
          <p14:tracePt t="87258" x="7486650" y="1225550"/>
          <p14:tracePt t="87275" x="7499350" y="1212850"/>
          <p14:tracePt t="87292" x="7505700" y="1206500"/>
          <p14:tracePt t="87308" x="7524750" y="1200150"/>
          <p14:tracePt t="87325" x="7556500" y="1193800"/>
          <p14:tracePt t="87342" x="7594600" y="1187450"/>
          <p14:tracePt t="87359" x="7664450" y="1187450"/>
          <p14:tracePt t="87375" x="7753350" y="1193800"/>
          <p14:tracePt t="87392" x="7835900" y="1231900"/>
          <p14:tracePt t="87408" x="7861300" y="1257300"/>
          <p14:tracePt t="87426" x="7880350" y="1282700"/>
          <p14:tracePt t="87426" x="7886700" y="1308100"/>
          <p14:tracePt t="87442" x="7886700" y="1333500"/>
          <p14:tracePt t="87459" x="7886700" y="1454150"/>
          <p14:tracePt t="87475" x="7886700" y="1536700"/>
          <p14:tracePt t="87492" x="7886700" y="1631950"/>
          <p14:tracePt t="87509" x="7867650" y="1695450"/>
          <p14:tracePt t="87525" x="7835900" y="1746250"/>
          <p14:tracePt t="87542" x="7823200" y="1758950"/>
          <p14:tracePt t="87560" x="7810500" y="1771650"/>
          <p14:tracePt t="87674" x="7829550" y="1771650"/>
          <p14:tracePt t="87682" x="7886700" y="1771650"/>
          <p14:tracePt t="87692" x="7956550" y="1771650"/>
          <p14:tracePt t="87709" x="8159750" y="1771650"/>
          <p14:tracePt t="87725" x="8388350" y="1771650"/>
          <p14:tracePt t="87743" x="8591550" y="1771650"/>
          <p14:tracePt t="87759" x="8724900" y="1771650"/>
          <p14:tracePt t="87776" x="8807450" y="1771650"/>
          <p14:tracePt t="87792" x="8883650" y="1771650"/>
          <p14:tracePt t="87810" x="8959850" y="1771650"/>
          <p14:tracePt t="87825" x="9061450" y="1771650"/>
          <p14:tracePt t="87842" x="9226550" y="1771650"/>
          <p14:tracePt t="87859" x="9296400" y="1752600"/>
          <p14:tracePt t="87876" x="9321800" y="1739900"/>
          <p14:tracePt t="87892" x="9340850" y="1739900"/>
          <p14:tracePt t="87909" x="9366250" y="1739900"/>
          <p14:tracePt t="87926" x="9404350" y="1739900"/>
          <p14:tracePt t="87943" x="9448800" y="1739900"/>
          <p14:tracePt t="87959" x="9474200" y="1727200"/>
          <p14:tracePt t="87976" x="9486900" y="1727200"/>
          <p14:tracePt t="87992" x="9493250" y="1720850"/>
          <p14:tracePt t="88010" x="9518650" y="1708150"/>
          <p14:tracePt t="88010" x="9531350" y="1701800"/>
          <p14:tracePt t="88026" x="9550400" y="1701800"/>
          <p14:tracePt t="88042" x="9639300" y="1676400"/>
          <p14:tracePt t="88059" x="9683750" y="1657350"/>
          <p14:tracePt t="88077" x="9715500" y="1638300"/>
          <p14:tracePt t="88099" x="9721850" y="1638300"/>
          <p14:tracePt t="88123" x="9728200" y="1631950"/>
          <p14:tracePt t="88139" x="9740900" y="1625600"/>
          <p14:tracePt t="88154" x="9747250" y="1625600"/>
          <p14:tracePt t="88170" x="9753600" y="1625600"/>
          <p14:tracePt t="88178" x="9759950" y="1625600"/>
          <p14:tracePt t="88203" x="9759950" y="1619250"/>
          <p14:tracePt t="88219" x="9779000" y="1612900"/>
          <p14:tracePt t="88235" x="9791700" y="1606550"/>
          <p14:tracePt t="88250" x="9798050" y="1606550"/>
          <p14:tracePt t="88259" x="9798050" y="1600200"/>
          <p14:tracePt t="88747" x="9804400" y="1600200"/>
          <p14:tracePt t="88754" x="9810750" y="1600200"/>
          <p14:tracePt t="88762" x="9823450" y="1600200"/>
          <p14:tracePt t="88776" x="9829800" y="1600200"/>
          <p14:tracePt t="88793" x="9848850" y="1593850"/>
          <p14:tracePt t="89147" x="9836150" y="1593850"/>
          <p14:tracePt t="89155" x="9823450" y="1593850"/>
          <p14:tracePt t="89162" x="9804400" y="1600200"/>
          <p14:tracePt t="89176" x="9791700" y="1606550"/>
          <p14:tracePt t="89193" x="9779000" y="1612900"/>
          <p14:tracePt t="89210" x="9759950" y="1612900"/>
          <p14:tracePt t="89228" x="9740900" y="1619250"/>
          <p14:tracePt t="89243" x="9721850" y="1625600"/>
          <p14:tracePt t="89260" x="9709150" y="1631950"/>
          <p14:tracePt t="89278" x="9690100" y="1638300"/>
          <p14:tracePt t="89303" x="9652000" y="1651000"/>
          <p14:tracePt t="89310" x="9639300" y="1657350"/>
          <p14:tracePt t="89327" x="9626600" y="1663700"/>
          <p14:tracePt t="89343" x="9613900" y="1663700"/>
          <p14:tracePt t="89361" x="9594850" y="1670050"/>
          <p14:tracePt t="89377" x="9575800" y="1682750"/>
          <p14:tracePt t="89393" x="9556750" y="1689100"/>
          <p14:tracePt t="89410" x="9493250" y="1708150"/>
          <p14:tracePt t="89428" x="9448800" y="1708150"/>
          <p14:tracePt t="89443" x="9398000" y="1714500"/>
          <p14:tracePt t="89460" x="9334500" y="1714500"/>
          <p14:tracePt t="89477" x="9271000" y="1714500"/>
          <p14:tracePt t="89495" x="9194800" y="1714500"/>
          <p14:tracePt t="89510" x="9131300" y="1714500"/>
          <p14:tracePt t="89527" x="9086850" y="1714500"/>
          <p14:tracePt t="89544" x="9067800" y="1714500"/>
          <p14:tracePt t="89561" x="9042400" y="1714500"/>
          <p14:tracePt t="89577" x="9010650" y="1714500"/>
          <p14:tracePt t="89594" x="8940800" y="1714500"/>
          <p14:tracePt t="89611" x="8877300" y="1714500"/>
          <p14:tracePt t="89628" x="8870950" y="1714500"/>
          <p14:tracePt t="89644" x="8858250" y="1714500"/>
          <p14:tracePt t="89660" x="8845550" y="1714500"/>
          <p14:tracePt t="89677" x="8813800" y="1708150"/>
          <p14:tracePt t="89695" x="8775700" y="1701800"/>
          <p14:tracePt t="89710" x="8756650" y="1695450"/>
          <p14:tracePt t="89727" x="8743950" y="1695450"/>
          <p14:tracePt t="89744" x="8731250" y="1695450"/>
          <p14:tracePt t="89762" x="8705850" y="1682750"/>
          <p14:tracePt t="89777" x="8674100" y="1676400"/>
          <p14:tracePt t="89794" x="8636000" y="1676400"/>
          <p14:tracePt t="89795" x="8629650" y="1676400"/>
          <p14:tracePt t="89811" x="8616950" y="1676400"/>
          <p14:tracePt t="89867" x="8610600" y="1676400"/>
          <p14:tracePt t="89875" x="8604250" y="1670050"/>
          <p14:tracePt t="89883" x="8591550" y="1663700"/>
          <p14:tracePt t="89895" x="8572500" y="1657350"/>
          <p14:tracePt t="89911" x="8534400" y="1644650"/>
          <p14:tracePt t="89927" x="8515350" y="1631950"/>
          <p14:tracePt t="89944" x="8496300" y="1619250"/>
          <p14:tracePt t="89962" x="8464550" y="1581150"/>
          <p14:tracePt t="89963" x="8451850" y="1562100"/>
          <p14:tracePt t="89977" x="8439150" y="1536700"/>
          <p14:tracePt t="89994" x="8413750" y="1504950"/>
          <p14:tracePt t="89996" x="8407400" y="1485900"/>
          <p14:tracePt t="90011" x="8394700" y="1466850"/>
          <p14:tracePt t="90028" x="8388350" y="1447800"/>
          <p14:tracePt t="90044" x="8388350" y="1416050"/>
          <p14:tracePt t="90061" x="8388350" y="1371600"/>
          <p14:tracePt t="90078" x="8388350" y="1314450"/>
          <p14:tracePt t="90095" x="8388350" y="1263650"/>
          <p14:tracePt t="90111" x="8420100" y="1212850"/>
          <p14:tracePt t="90128" x="8439150" y="1187450"/>
          <p14:tracePt t="90144" x="8483600" y="1155700"/>
          <p14:tracePt t="90162" x="8547100" y="1123950"/>
          <p14:tracePt t="90162" x="8591550" y="1098550"/>
          <p14:tracePt t="90178" x="8623300" y="1079500"/>
          <p14:tracePt t="90194" x="8699500" y="1047750"/>
          <p14:tracePt t="90195" x="8737600" y="1028700"/>
          <p14:tracePt t="90211" x="8813800" y="1016000"/>
          <p14:tracePt t="90228" x="8909050" y="1003300"/>
          <p14:tracePt t="90244" x="8991600" y="1003300"/>
          <p14:tracePt t="90261" x="9061450" y="996950"/>
          <p14:tracePt t="90278" x="9105900" y="996950"/>
          <p14:tracePt t="90295" x="9156700" y="996950"/>
          <p14:tracePt t="90311" x="9245600" y="1022350"/>
          <p14:tracePt t="90328" x="9353550" y="1060450"/>
          <p14:tracePt t="90344" x="9417050" y="1085850"/>
          <p14:tracePt t="90362" x="9448800" y="1098550"/>
          <p14:tracePt t="90363" x="9455150" y="1111250"/>
          <p14:tracePt t="90378" x="9461500" y="1123950"/>
          <p14:tracePt t="90394" x="9505950" y="1206500"/>
          <p14:tracePt t="90412" x="9531350" y="1250950"/>
          <p14:tracePt t="90429" x="9537700" y="1276350"/>
          <p14:tracePt t="90444" x="9544050" y="1308100"/>
          <p14:tracePt t="90462" x="9544050" y="1352550"/>
          <p14:tracePt t="90478" x="9544050" y="1397000"/>
          <p14:tracePt t="90495" x="9537700" y="1466850"/>
          <p14:tracePt t="90511" x="9512300" y="1543050"/>
          <p14:tracePt t="90528" x="9486900" y="1600200"/>
          <p14:tracePt t="90545" x="9461500" y="1651000"/>
          <p14:tracePt t="90562" x="9429750" y="1676400"/>
          <p14:tracePt t="90578" x="9423400" y="1689100"/>
          <p14:tracePt t="90595" x="9398000" y="1714500"/>
          <p14:tracePt t="90611" x="9391650" y="1720850"/>
          <p14:tracePt t="90629" x="9385300" y="1727200"/>
          <p14:tracePt t="90651" x="9378950" y="1733550"/>
          <p14:tracePt t="90675" x="9372600" y="1739900"/>
          <p14:tracePt t="90875" x="9366250" y="1739900"/>
          <p14:tracePt t="90883" x="9359900" y="1739900"/>
          <p14:tracePt t="90895" x="9340850" y="1746250"/>
          <p14:tracePt t="90912" x="9309100" y="1746250"/>
          <p14:tracePt t="90928" x="9239250" y="1752600"/>
          <p14:tracePt t="90946" x="9156700" y="1752600"/>
          <p14:tracePt t="90962" x="9029700" y="1752600"/>
          <p14:tracePt t="90979" x="8813800" y="1739900"/>
          <p14:tracePt t="90995" x="8724900" y="1720850"/>
          <p14:tracePt t="91013" x="8686800" y="1720850"/>
          <p14:tracePt t="91028" x="8680450" y="1720850"/>
          <p14:tracePt t="91045" x="8674100" y="1720850"/>
          <p14:tracePt t="91283" x="8667750" y="1727200"/>
          <p14:tracePt t="91291" x="8655050" y="1727200"/>
          <p14:tracePt t="91299" x="8655050" y="1733550"/>
          <p14:tracePt t="91312" x="8655050" y="1739900"/>
          <p14:tracePt t="91329" x="8648700" y="1765300"/>
          <p14:tracePt t="91345" x="8629650" y="1797050"/>
          <p14:tracePt t="91363" x="8591550" y="1879600"/>
          <p14:tracePt t="91379" x="8559800" y="1955800"/>
          <p14:tracePt t="91395" x="8515350" y="2057400"/>
          <p14:tracePt t="91412" x="8458200" y="2184400"/>
          <p14:tracePt t="91430" x="8362950" y="2324100"/>
          <p14:tracePt t="91445" x="8280400" y="2425700"/>
          <p14:tracePt t="91462" x="8216900" y="2489200"/>
          <p14:tracePt t="91479" x="8166100" y="2540000"/>
          <p14:tracePt t="91496" x="8115300" y="2590800"/>
          <p14:tracePt t="91513" x="8102600" y="2609850"/>
          <p14:tracePt t="91529" x="8089900" y="2622550"/>
          <p14:tracePt t="91627" x="8102600" y="2622550"/>
          <p14:tracePt t="91635" x="8108950" y="2622550"/>
          <p14:tracePt t="91699" x="8115300" y="2622550"/>
          <p14:tracePt t="91731" x="8121650" y="2622550"/>
          <p14:tracePt t="91875" x="8108950" y="2622550"/>
          <p14:tracePt t="91883" x="8083550" y="2622550"/>
          <p14:tracePt t="91896" x="8039100" y="2622550"/>
          <p14:tracePt t="91912" x="7943850" y="2641600"/>
          <p14:tracePt t="91929" x="7842250" y="2660650"/>
          <p14:tracePt t="91947" x="7626350" y="2679700"/>
          <p14:tracePt t="91963" x="7473950" y="2679700"/>
          <p14:tracePt t="91979" x="7289800" y="2660650"/>
          <p14:tracePt t="91996" x="7131050" y="2641600"/>
          <p14:tracePt t="92013" x="6985000" y="2628900"/>
          <p14:tracePt t="92029" x="6883400" y="2609850"/>
          <p14:tracePt t="92046" x="6826250" y="2597150"/>
          <p14:tracePt t="92063" x="6769100" y="2590800"/>
          <p14:tracePt t="92080" x="6699250" y="2559050"/>
          <p14:tracePt t="92096" x="6604000" y="2520950"/>
          <p14:tracePt t="92113" x="6521450" y="2476500"/>
          <p14:tracePt t="92129" x="6489700" y="2444750"/>
          <p14:tracePt t="92147" x="6483350" y="2393950"/>
          <p14:tracePt t="92163" x="6483350" y="2343150"/>
          <p14:tracePt t="92179" x="6508750" y="2266950"/>
          <p14:tracePt t="92196" x="6597650" y="2178050"/>
          <p14:tracePt t="92214" x="6737350" y="2101850"/>
          <p14:tracePt t="92230" x="7016750" y="2006600"/>
          <p14:tracePt t="92246" x="7353300" y="1905000"/>
          <p14:tracePt t="92263" x="7747000" y="1860550"/>
          <p14:tracePt t="92280" x="8020050" y="1822450"/>
          <p14:tracePt t="92296" x="8223250" y="1809750"/>
          <p14:tracePt t="92313" x="8420100" y="1809750"/>
          <p14:tracePt t="92330" x="8686800" y="1873250"/>
          <p14:tracePt t="92331" x="8845550" y="1924050"/>
          <p14:tracePt t="92348" x="9093200" y="2012950"/>
          <p14:tracePt t="92363" x="9251950" y="2089150"/>
          <p14:tracePt t="92380" x="9340850" y="2146300"/>
          <p14:tracePt t="92396" x="9385300" y="2178050"/>
          <p14:tracePt t="92414" x="9404350" y="2197100"/>
          <p14:tracePt t="92430" x="9404350" y="2228850"/>
          <p14:tracePt t="92447" x="9417050" y="2305050"/>
          <p14:tracePt t="92463" x="9417050" y="2400300"/>
          <p14:tracePt t="92480" x="9410700" y="2501900"/>
          <p14:tracePt t="92497" x="9347200" y="2597150"/>
          <p14:tracePt t="92513" x="9264650" y="2686050"/>
          <p14:tracePt t="92530" x="9175750" y="2762250"/>
          <p14:tracePt t="92548" x="8972550" y="2819400"/>
          <p14:tracePt t="92563" x="8801100" y="2832100"/>
          <p14:tracePt t="92580" x="8636000" y="2844800"/>
          <p14:tracePt t="92596" x="8477250" y="2857500"/>
          <p14:tracePt t="92614" x="8255000" y="2857500"/>
          <p14:tracePt t="92630" x="7867650" y="2857500"/>
          <p14:tracePt t="92647" x="7296150" y="2857500"/>
          <p14:tracePt t="92663" x="6565900" y="2857500"/>
          <p14:tracePt t="92681" x="5886450" y="2946400"/>
          <p14:tracePt t="92697" x="5397500" y="3073400"/>
          <p14:tracePt t="92714" x="5111750" y="3232150"/>
          <p14:tracePt t="92730" x="4870450" y="3384550"/>
          <p14:tracePt t="92731" x="4743450" y="3473450"/>
          <p14:tracePt t="92747" x="4495800" y="3594100"/>
          <p14:tracePt t="92764" x="4248150" y="3733800"/>
          <p14:tracePt t="92780" x="4032250" y="3854450"/>
          <p14:tracePt t="92797" x="3924300" y="3917950"/>
          <p14:tracePt t="92814" x="3841750" y="3968750"/>
          <p14:tracePt t="92830" x="3784600" y="4013200"/>
          <p14:tracePt t="92847" x="3740150" y="4038600"/>
          <p14:tracePt t="92863" x="3695700" y="4064000"/>
          <p14:tracePt t="92881" x="3657600" y="4102100"/>
          <p14:tracePt t="92897" x="3613150" y="4133850"/>
          <p14:tracePt t="92914" x="3575050" y="4159250"/>
          <p14:tracePt t="92930" x="3562350" y="4171950"/>
          <p14:tracePt t="92948" x="3556000" y="4171950"/>
          <p14:tracePt t="92964" x="3556000" y="4178300"/>
          <p14:tracePt t="92981" x="3556000" y="4184650"/>
          <p14:tracePt t="92997" x="3549650" y="4197350"/>
          <p14:tracePt t="93015" x="3536950" y="4229100"/>
          <p14:tracePt t="93030" x="3524250" y="4267200"/>
          <p14:tracePt t="93047" x="3511550" y="4279900"/>
          <p14:tracePt t="93064" x="3505200" y="4292600"/>
          <p14:tracePt t="93081" x="3498850" y="4292600"/>
          <p14:tracePt t="93097" x="3467100" y="4305300"/>
          <p14:tracePt t="93114" x="3422650" y="4311650"/>
          <p14:tracePt t="93131" x="3365500" y="4311650"/>
          <p14:tracePt t="93131" x="3321050" y="4318000"/>
          <p14:tracePt t="93149" x="3238500" y="4318000"/>
          <p14:tracePt t="93164" x="3155950" y="4318000"/>
          <p14:tracePt t="93181" x="3041650" y="4305300"/>
          <p14:tracePt t="93197" x="2921000" y="4254500"/>
          <p14:tracePt t="93214" x="2774950" y="4178300"/>
          <p14:tracePt t="93231" x="2686050" y="4121150"/>
          <p14:tracePt t="93247" x="2660650" y="4108450"/>
          <p14:tracePt t="93264" x="2654300" y="4102100"/>
          <p14:tracePt t="93282" x="2654300" y="4089400"/>
          <p14:tracePt t="93297" x="2654300" y="4051300"/>
          <p14:tracePt t="93314" x="2641600" y="4013200"/>
          <p14:tracePt t="93331" x="2641600" y="3968750"/>
          <p14:tracePt t="93348" x="2641600" y="3949700"/>
          <p14:tracePt t="93364" x="2660650" y="3905250"/>
          <p14:tracePt t="93381" x="2717800" y="3854450"/>
          <p14:tracePt t="93397" x="2781300" y="3816350"/>
          <p14:tracePt t="93415" x="2844800" y="3771900"/>
          <p14:tracePt t="93431" x="2914650" y="3746500"/>
          <p14:tracePt t="93447" x="3003550" y="3721100"/>
          <p14:tracePt t="93464" x="3111500" y="3714750"/>
          <p14:tracePt t="93482" x="3295650" y="3689350"/>
          <p14:tracePt t="93498" x="3492500" y="3689350"/>
          <p14:tracePt t="93514" x="3638550" y="3689350"/>
          <p14:tracePt t="93531" x="3784600" y="3689350"/>
          <p14:tracePt t="93548" x="3879850" y="3702050"/>
          <p14:tracePt t="93564" x="4000500" y="3740150"/>
          <p14:tracePt t="93581" x="4140200" y="3784600"/>
          <p14:tracePt t="93597" x="4229100" y="3810000"/>
          <p14:tracePt t="93615" x="4279900" y="3822700"/>
          <p14:tracePt t="93643" x="4279900" y="3829050"/>
          <p14:tracePt t="93651" x="4286250" y="3835400"/>
          <p14:tracePt t="93664" x="4292600" y="3848100"/>
          <p14:tracePt t="93681" x="4305300" y="3905250"/>
          <p14:tracePt t="93698" x="4318000" y="3956050"/>
          <p14:tracePt t="93714" x="4330700" y="4025900"/>
          <p14:tracePt t="93731" x="4330700" y="4083050"/>
          <p14:tracePt t="93748" x="4330700" y="4102100"/>
          <p14:tracePt t="93764" x="4330700" y="4121150"/>
          <p14:tracePt t="93781" x="4330700" y="4146550"/>
          <p14:tracePt t="93798" x="4318000" y="4191000"/>
          <p14:tracePt t="93815" x="4298950" y="4222750"/>
          <p14:tracePt t="93831" x="4254500" y="4267200"/>
          <p14:tracePt t="93848" x="4203700" y="4298950"/>
          <p14:tracePt t="93864" x="4121150" y="4318000"/>
          <p14:tracePt t="93882" x="4057650" y="4330700"/>
          <p14:tracePt t="93898" x="3994150" y="4343400"/>
          <p14:tracePt t="93914" x="3949700" y="4343400"/>
          <p14:tracePt t="93931" x="3854450" y="4349750"/>
          <p14:tracePt t="93948" x="3765550" y="4349750"/>
          <p14:tracePt t="93964" x="3663950" y="4349750"/>
          <p14:tracePt t="93981" x="3562350" y="4349750"/>
          <p14:tracePt t="93998" x="3486150" y="4349750"/>
          <p14:tracePt t="94015" x="3435350" y="4349750"/>
          <p14:tracePt t="94031" x="3403600" y="4349750"/>
          <p14:tracePt t="94048" x="3371850" y="4349750"/>
          <p14:tracePt t="94065" x="3340100" y="4343400"/>
          <p14:tracePt t="94083" x="3282950" y="4318000"/>
          <p14:tracePt t="94083" x="3251200" y="4298950"/>
          <p14:tracePt t="94098" x="3200400" y="4279900"/>
          <p14:tracePt t="94115" x="3098800" y="4216400"/>
          <p14:tracePt t="94131" x="3073400" y="4191000"/>
          <p14:tracePt t="94149" x="3060700" y="4152900"/>
          <p14:tracePt t="94165" x="3054350" y="4108450"/>
          <p14:tracePt t="94181" x="3048000" y="4038600"/>
          <p14:tracePt t="94198" x="3048000" y="3981450"/>
          <p14:tracePt t="94216" x="3048000" y="3911600"/>
          <p14:tracePt t="94231" x="3079750" y="3841750"/>
          <p14:tracePt t="94248" x="3092450" y="3778250"/>
          <p14:tracePt t="94265" x="3117850" y="3740150"/>
          <p14:tracePt t="94282" x="3155950" y="3689350"/>
          <p14:tracePt t="94298" x="3200400" y="3651250"/>
          <p14:tracePt t="94315" x="3340100" y="3594100"/>
          <p14:tracePt t="94332" x="3454400" y="3562350"/>
          <p14:tracePt t="94349" x="3556000" y="3536950"/>
          <p14:tracePt t="94365" x="3657600" y="3524250"/>
          <p14:tracePt t="94382" x="3790950" y="3524250"/>
          <p14:tracePt t="94398" x="3930650" y="3524250"/>
          <p14:tracePt t="94415" x="4064000" y="3524250"/>
          <p14:tracePt t="94432" x="4178300" y="3549650"/>
          <p14:tracePt t="94448" x="4248150" y="3575050"/>
          <p14:tracePt t="94465" x="4298950" y="3613150"/>
          <p14:tracePt t="94482" x="4330700" y="3657600"/>
          <p14:tracePt t="94498" x="4368800" y="3746500"/>
          <p14:tracePt t="94515" x="4406900" y="3892550"/>
          <p14:tracePt t="94532" x="4432300" y="3994150"/>
          <p14:tracePt t="94549" x="4457700" y="4095750"/>
          <p14:tracePt t="94565" x="4457700" y="4159250"/>
          <p14:tracePt t="94582" x="4457700" y="4191000"/>
          <p14:tracePt t="94599" x="4451350" y="4222750"/>
          <p14:tracePt t="94616" x="4438650" y="4248150"/>
          <p14:tracePt t="94632" x="4419600" y="4273550"/>
          <p14:tracePt t="94648" x="4394200" y="4298950"/>
          <p14:tracePt t="94665" x="4343400" y="4330700"/>
          <p14:tracePt t="94683" x="4216400" y="4356100"/>
          <p14:tracePt t="94698" x="4178300" y="4356100"/>
          <p14:tracePt t="94715" x="4095750" y="4356100"/>
          <p14:tracePt t="94732" x="4083050" y="4356100"/>
          <p14:tracePt t="96659" x="4070350" y="4362450"/>
          <p14:tracePt t="96668" x="4051300" y="4368800"/>
          <p14:tracePt t="96676" x="4006850" y="4375150"/>
          <p14:tracePt t="96684" x="3962400" y="4375150"/>
          <p14:tracePt t="96700" x="3886200" y="4375150"/>
          <p14:tracePt t="96717" x="3803650" y="4375150"/>
          <p14:tracePt t="96735" x="3752850" y="4375150"/>
          <p14:tracePt t="96750" x="3689350" y="4375150"/>
          <p14:tracePt t="96767" x="3638550" y="4375150"/>
          <p14:tracePt t="96784" x="3575050" y="4375150"/>
          <p14:tracePt t="96801" x="3460750" y="4356100"/>
          <p14:tracePt t="96817" x="3340100" y="4343400"/>
          <p14:tracePt t="96834" x="3244850" y="4330700"/>
          <p14:tracePt t="96851" x="3181350" y="4324350"/>
          <p14:tracePt t="96868" x="3111500" y="4318000"/>
          <p14:tracePt t="96884" x="3054350" y="4318000"/>
          <p14:tracePt t="96901" x="2959100" y="4318000"/>
          <p14:tracePt t="96917" x="2838450" y="4298950"/>
          <p14:tracePt t="96935" x="2749550" y="4298950"/>
          <p14:tracePt t="96951" x="2692400" y="4298950"/>
          <p14:tracePt t="96967" x="2673350" y="4298950"/>
          <p14:tracePt t="96984" x="2654300" y="4298950"/>
          <p14:tracePt t="97002" x="2628900" y="4298950"/>
          <p14:tracePt t="97017" x="2590800" y="4298950"/>
          <p14:tracePt t="97034" x="2546350" y="4298950"/>
          <p14:tracePt t="97051" x="2514600" y="4298950"/>
          <p14:tracePt t="97052" x="2508250" y="4298950"/>
          <p14:tracePt t="97100" x="2495550" y="4298950"/>
          <p14:tracePt t="97108" x="2476500" y="4298950"/>
          <p14:tracePt t="97117" x="2413000" y="4311650"/>
          <p14:tracePt t="97135" x="2362200" y="4330700"/>
          <p14:tracePt t="97332" x="2413000" y="4292600"/>
          <p14:tracePt t="97339" x="2425700" y="4279900"/>
          <p14:tracePt t="97356" x="2419350" y="4273550"/>
          <p14:tracePt t="97368" x="2400300" y="4254500"/>
          <p14:tracePt t="97384" x="2355850" y="4229100"/>
          <p14:tracePt t="97402" x="2286000" y="4216400"/>
          <p14:tracePt t="97418" x="2190750" y="4197350"/>
          <p14:tracePt t="97434" x="2108200" y="4178300"/>
          <p14:tracePt t="97435" x="2070100" y="4178300"/>
          <p14:tracePt t="97451" x="2051050" y="4171950"/>
          <p14:tracePt t="97452" x="2032000" y="4171950"/>
          <p14:tracePt t="97469" x="2012950" y="4165600"/>
          <p14:tracePt t="97484" x="2006600" y="4165600"/>
          <p14:tracePt t="97501" x="2000250" y="4159250"/>
          <p14:tracePt t="97668" x="2006600" y="4159250"/>
          <p14:tracePt t="97675" x="2032000" y="4159250"/>
          <p14:tracePt t="97685" x="2051050" y="4159250"/>
          <p14:tracePt t="97701" x="2082800" y="4159250"/>
          <p14:tracePt t="97718" x="2139950" y="4159250"/>
          <p14:tracePt t="97735" x="2197100" y="4159250"/>
          <p14:tracePt t="97752" x="2266950" y="4159250"/>
          <p14:tracePt t="97768" x="2305050" y="4159250"/>
          <p14:tracePt t="97785" x="2330450" y="4159250"/>
          <p14:tracePt t="97801" x="2336800" y="4159250"/>
          <p14:tracePt t="97819" x="2343150" y="4159250"/>
          <p14:tracePt t="97836" x="2349500" y="4159250"/>
          <p14:tracePt t="97852" x="2355850" y="4159250"/>
          <p14:tracePt t="97868" x="2368550" y="4152900"/>
          <p14:tracePt t="97886" x="2400300" y="4152900"/>
          <p14:tracePt t="97902" x="2419350" y="4146550"/>
          <p14:tracePt t="97918" x="2438400" y="4140200"/>
          <p14:tracePt t="97935" x="2457450" y="4140200"/>
          <p14:tracePt t="97953" x="2495550" y="4140200"/>
          <p14:tracePt t="97968" x="2540000" y="4140200"/>
          <p14:tracePt t="97985" x="2609850" y="4140200"/>
          <p14:tracePt t="98002" x="2698750" y="4140200"/>
          <p14:tracePt t="98019" x="2825750" y="4133850"/>
          <p14:tracePt t="98035" x="2851150" y="4133850"/>
          <p14:tracePt t="98052" x="2965450" y="4133850"/>
          <p14:tracePt t="98068" x="3048000" y="4133850"/>
          <p14:tracePt t="98086" x="3136900" y="4133850"/>
          <p14:tracePt t="98102" x="3238500" y="4133850"/>
          <p14:tracePt t="98118" x="3308350" y="4133850"/>
          <p14:tracePt t="98135" x="3333750" y="4133850"/>
          <p14:tracePt t="98153" x="3352800" y="4127500"/>
          <p14:tracePt t="98168" x="3359150" y="4121150"/>
          <p14:tracePt t="98185" x="3365500" y="4121150"/>
          <p14:tracePt t="98202" x="3371850" y="4121150"/>
          <p14:tracePt t="98220" x="3448050" y="4121150"/>
          <p14:tracePt t="98235" x="3543300" y="4121150"/>
          <p14:tracePt t="98252" x="3657600" y="4121150"/>
          <p14:tracePt t="98269" x="3810000" y="4102100"/>
          <p14:tracePt t="98286" x="3917950" y="4089400"/>
          <p14:tracePt t="98302" x="4032250" y="4089400"/>
          <p14:tracePt t="98319" x="4108450" y="4083050"/>
          <p14:tracePt t="98335" x="4127500" y="4083050"/>
          <p14:tracePt t="98484" x="4140200" y="4083050"/>
          <p14:tracePt t="98491" x="4165600" y="4076700"/>
          <p14:tracePt t="98502" x="4216400" y="4076700"/>
          <p14:tracePt t="98519" x="4349750" y="4076700"/>
          <p14:tracePt t="98536" x="4483100" y="4076700"/>
          <p14:tracePt t="98553" x="4603750" y="4076700"/>
          <p14:tracePt t="98569" x="4660900" y="4070350"/>
          <p14:tracePt t="98585" x="4673600" y="4070350"/>
          <p14:tracePt t="98602" x="4679950" y="4070350"/>
          <p14:tracePt t="98620" x="4692650" y="4070350"/>
          <p14:tracePt t="98636" x="4730750" y="4070350"/>
          <p14:tracePt t="98652" x="4756150" y="4070350"/>
          <p14:tracePt t="98669" x="4787900" y="4070350"/>
          <p14:tracePt t="98686" x="4806950" y="4070350"/>
          <p14:tracePt t="98708" x="4813300" y="4070350"/>
          <p14:tracePt t="98719" x="4819650" y="4070350"/>
          <p14:tracePt t="98736" x="4870450" y="4070350"/>
          <p14:tracePt t="98753" x="4953000" y="4070350"/>
          <p14:tracePt t="98769" x="5054600" y="4076700"/>
          <p14:tracePt t="98786" x="5118100" y="4076700"/>
          <p14:tracePt t="98802" x="5137150" y="4076700"/>
          <p14:tracePt t="98844" x="5143500" y="4076700"/>
          <p14:tracePt t="98852" x="5149850" y="4076700"/>
          <p14:tracePt t="98860" x="5156200" y="4076700"/>
          <p14:tracePt t="98869" x="5175250" y="4076700"/>
          <p14:tracePt t="98887" x="5200650" y="4076700"/>
          <p14:tracePt t="98902" x="5207000" y="4076700"/>
          <p14:tracePt t="98919" x="5213350" y="4076700"/>
          <p14:tracePt t="98936" x="5226050" y="4076700"/>
          <p14:tracePt t="98953" x="5257800" y="4076700"/>
          <p14:tracePt t="98970" x="5334000" y="4083050"/>
          <p14:tracePt t="98986" x="5422900" y="4095750"/>
          <p14:tracePt t="99003" x="5454650" y="4102100"/>
          <p14:tracePt t="99020" x="5461000" y="4102100"/>
          <p14:tracePt t="99060" x="5467350" y="4102100"/>
          <p14:tracePt t="99164" x="5480050" y="4102100"/>
          <p14:tracePt t="99172" x="5499100" y="4102100"/>
          <p14:tracePt t="99180" x="5518150" y="4102100"/>
          <p14:tracePt t="99188" x="5549900" y="4102100"/>
          <p14:tracePt t="99203" x="5556250" y="4102100"/>
          <p14:tracePt t="99268" x="5562600" y="4102100"/>
          <p14:tracePt t="100540" x="5537200" y="4108450"/>
          <p14:tracePt t="100548" x="5505450" y="4108450"/>
          <p14:tracePt t="100556" x="5473700" y="4108450"/>
          <p14:tracePt t="100571" x="5429250" y="4108450"/>
          <p14:tracePt t="100587" x="5353050" y="4108450"/>
          <p14:tracePt t="100588" x="5295900" y="4108450"/>
          <p14:tracePt t="100604" x="5207000" y="4108450"/>
          <p14:tracePt t="100622" x="5105400" y="4121150"/>
          <p14:tracePt t="100637" x="4953000" y="4127500"/>
          <p14:tracePt t="100654" x="4768850" y="4127500"/>
          <p14:tracePt t="100671" x="4565650" y="4133850"/>
          <p14:tracePt t="100688" x="4368800" y="4152900"/>
          <p14:tracePt t="100704" x="4210050" y="4171950"/>
          <p14:tracePt t="100721" x="4095750" y="4184650"/>
          <p14:tracePt t="100737" x="3962400" y="4191000"/>
          <p14:tracePt t="100755" x="3822700" y="4191000"/>
          <p14:tracePt t="100756" x="3759200" y="4191000"/>
          <p14:tracePt t="100771" x="3695700" y="4191000"/>
          <p14:tracePt t="100788" x="3536950" y="4191000"/>
          <p14:tracePt t="100804" x="3479800" y="4191000"/>
          <p14:tracePt t="100822" x="3422650" y="4191000"/>
          <p14:tracePt t="100838" x="3365500" y="4191000"/>
          <p14:tracePt t="100854" x="3276600" y="4191000"/>
          <p14:tracePt t="100871" x="3175000" y="4191000"/>
          <p14:tracePt t="100889" x="3054350" y="4191000"/>
          <p14:tracePt t="100904" x="2997200" y="4191000"/>
          <p14:tracePt t="100921" x="2971800" y="4191000"/>
          <p14:tracePt t="100938" x="2965450" y="4191000"/>
          <p14:tracePt t="100956" x="2914650" y="4191000"/>
          <p14:tracePt t="100971" x="2870200" y="4191000"/>
          <p14:tracePt t="100988" x="2698750" y="4191000"/>
          <p14:tracePt t="101004" x="2616200" y="4197350"/>
          <p14:tracePt t="101022" x="2578100" y="4210050"/>
          <p14:tracePt t="101038" x="2559050" y="4210050"/>
          <p14:tracePt t="101054" x="2546350" y="4210050"/>
          <p14:tracePt t="101071" x="2514600" y="4216400"/>
          <p14:tracePt t="101089" x="2438400" y="4216400"/>
          <p14:tracePt t="101105" x="2311400" y="4216400"/>
          <p14:tracePt t="101121" x="2197100" y="4203700"/>
          <p14:tracePt t="101138" x="2152650" y="4197350"/>
          <p14:tracePt t="101156" x="2127250" y="4184650"/>
          <p14:tracePt t="101171" x="2127250" y="4178300"/>
          <p14:tracePt t="101188" x="2089150" y="4152900"/>
          <p14:tracePt t="101205" x="2057400" y="4127500"/>
          <p14:tracePt t="101222" x="1993900" y="4089400"/>
          <p14:tracePt t="101238" x="1936750" y="4051300"/>
          <p14:tracePt t="101255" x="1917700" y="4038600"/>
          <p14:tracePt t="101271" x="1905000" y="4025900"/>
          <p14:tracePt t="101289" x="1892300" y="4006850"/>
          <p14:tracePt t="101305" x="1885950" y="3994150"/>
          <p14:tracePt t="101324" x="1885950" y="3987800"/>
          <p14:tracePt t="101338" x="1885950" y="3981450"/>
          <p14:tracePt t="101356" x="1885950" y="3968750"/>
          <p14:tracePt t="101371" x="1885950" y="3962400"/>
          <p14:tracePt t="101388" x="1885950" y="3943350"/>
          <p14:tracePt t="101405" x="1885950" y="3930650"/>
          <p14:tracePt t="101423" x="1885950" y="3905250"/>
          <p14:tracePt t="101438" x="1892300" y="3879850"/>
          <p14:tracePt t="101455" x="1898650" y="3860800"/>
          <p14:tracePt t="101472" x="1911350" y="3835400"/>
          <p14:tracePt t="101492" x="1911350" y="3829050"/>
          <p14:tracePt t="101505" x="1917700" y="3822700"/>
          <p14:tracePt t="101522" x="1930400" y="3816350"/>
          <p14:tracePt t="101538" x="1949450" y="3797300"/>
          <p14:tracePt t="101556" x="1981200" y="3784600"/>
          <p14:tracePt t="101572" x="1993900" y="3778250"/>
          <p14:tracePt t="101589" x="2006600" y="3765550"/>
          <p14:tracePt t="101605" x="2019300" y="3759200"/>
          <p14:tracePt t="101622" x="2038350" y="3759200"/>
          <p14:tracePt t="101638" x="2108200" y="3759200"/>
          <p14:tracePt t="101655" x="2222500" y="3759200"/>
          <p14:tracePt t="101672" x="2362200" y="3759200"/>
          <p14:tracePt t="101689" x="2463800" y="3746500"/>
          <p14:tracePt t="101705" x="2514600" y="3740150"/>
          <p14:tracePt t="101722" x="2559050" y="3733800"/>
          <p14:tracePt t="101739" x="2616200" y="3721100"/>
          <p14:tracePt t="101756" x="2762250" y="3721100"/>
          <p14:tracePt t="101772" x="2921000" y="3721100"/>
          <p14:tracePt t="101789" x="3105150" y="3721100"/>
          <p14:tracePt t="101805" x="3213100" y="3714750"/>
          <p14:tracePt t="101823" x="3276600" y="3702050"/>
          <p14:tracePt t="101839" x="3333750" y="3695700"/>
          <p14:tracePt t="101855" x="3422650" y="3689350"/>
          <p14:tracePt t="101872" x="3581400" y="3689350"/>
          <p14:tracePt t="101890" x="3797300" y="3683000"/>
          <p14:tracePt t="101905" x="4019550" y="3670300"/>
          <p14:tracePt t="101922" x="4165600" y="3670300"/>
          <p14:tracePt t="101939" x="4305300" y="3670300"/>
          <p14:tracePt t="101956" x="4521200" y="3670300"/>
          <p14:tracePt t="101972" x="4679950" y="3670300"/>
          <p14:tracePt t="101989" x="4857750" y="3670300"/>
          <p14:tracePt t="102005" x="4978400" y="3670300"/>
          <p14:tracePt t="102023" x="5067300" y="3676650"/>
          <p14:tracePt t="102039" x="5124450" y="3689350"/>
          <p14:tracePt t="102055" x="5149850" y="3695700"/>
          <p14:tracePt t="102072" x="5168900" y="3695700"/>
          <p14:tracePt t="102090" x="5187950" y="3695700"/>
          <p14:tracePt t="102106" x="5219700" y="3702050"/>
          <p14:tracePt t="102122" x="5238750" y="3708400"/>
          <p14:tracePt t="102139" x="5264150" y="3721100"/>
          <p14:tracePt t="102157" x="5334000" y="3765550"/>
          <p14:tracePt t="102172" x="5378450" y="3803650"/>
          <p14:tracePt t="102189" x="5397500" y="3829050"/>
          <p14:tracePt t="102206" x="5397500" y="3860800"/>
          <p14:tracePt t="102223" x="5397500" y="3886200"/>
          <p14:tracePt t="102239" x="5397500" y="3930650"/>
          <p14:tracePt t="102255" x="5397500" y="3987800"/>
          <p14:tracePt t="102272" x="5397500" y="4019550"/>
          <p14:tracePt t="102290" x="5397500" y="4064000"/>
          <p14:tracePt t="102306" x="5391150" y="4095750"/>
          <p14:tracePt t="102323" x="5372100" y="4127500"/>
          <p14:tracePt t="102339" x="5365750" y="4140200"/>
          <p14:tracePt t="102357" x="5340350" y="4159250"/>
          <p14:tracePt t="102372" x="5321300" y="4171950"/>
          <p14:tracePt t="102389" x="5276850" y="4203700"/>
          <p14:tracePt t="102406" x="5213350" y="4241800"/>
          <p14:tracePt t="102423" x="5111750" y="4273550"/>
          <p14:tracePt t="102439" x="5010150" y="4305300"/>
          <p14:tracePt t="102456" x="4895850" y="4330700"/>
          <p14:tracePt t="102473" x="4787900" y="4343400"/>
          <p14:tracePt t="102490" x="4667250" y="4368800"/>
          <p14:tracePt t="102506" x="4521200" y="4375150"/>
          <p14:tracePt t="102523" x="4381500" y="4400550"/>
          <p14:tracePt t="102539" x="4191000" y="4419600"/>
          <p14:tracePt t="102540" x="4076700" y="4419600"/>
          <p14:tracePt t="102556" x="3867150" y="4419600"/>
          <p14:tracePt t="102573" x="3702050" y="4419600"/>
          <p14:tracePt t="102590" x="3575050" y="4419600"/>
          <p14:tracePt t="102606" x="3460750" y="4419600"/>
          <p14:tracePt t="102624" x="3359150" y="4419600"/>
          <p14:tracePt t="102639" x="3225800" y="4406900"/>
          <p14:tracePt t="102656" x="3079750" y="4387850"/>
          <p14:tracePt t="102673" x="2946400" y="4368800"/>
          <p14:tracePt t="102690" x="2870200" y="4368800"/>
          <p14:tracePt t="102706" x="2819400" y="4368800"/>
          <p14:tracePt t="102723" x="2774950" y="4368800"/>
          <p14:tracePt t="102740" x="2711450" y="4356100"/>
          <p14:tracePt t="102740" x="2667000" y="4337050"/>
          <p14:tracePt t="102757" x="2533650" y="4305300"/>
          <p14:tracePt t="102773" x="2438400" y="4273550"/>
          <p14:tracePt t="102790" x="2393950" y="4273550"/>
          <p14:tracePt t="102806" x="2381250" y="4260850"/>
          <p14:tracePt t="102824" x="2355850" y="4241800"/>
          <p14:tracePt t="102840" x="2317750" y="4184650"/>
          <p14:tracePt t="102856" x="2266950" y="4127500"/>
          <p14:tracePt t="102873" x="2228850" y="4076700"/>
          <p14:tracePt t="102890" x="2216150" y="4064000"/>
          <p14:tracePt t="102906" x="2216150" y="4051300"/>
          <p14:tracePt t="102923" x="2216150" y="4000500"/>
          <p14:tracePt t="102940" x="2216150" y="3905250"/>
          <p14:tracePt t="102957" x="2216150" y="3867150"/>
          <p14:tracePt t="102973" x="2235200" y="3841750"/>
          <p14:tracePt t="102990" x="2260600" y="3803650"/>
          <p14:tracePt t="103006" x="2305050" y="3784600"/>
          <p14:tracePt t="103024" x="2393950" y="3752850"/>
          <p14:tracePt t="103040" x="2527300" y="3708400"/>
          <p14:tracePt t="103056" x="2647950" y="3670300"/>
          <p14:tracePt t="103073" x="2762250" y="3638550"/>
          <p14:tracePt t="103091" x="2870200" y="3613150"/>
          <p14:tracePt t="103107" x="2978150" y="3606800"/>
          <p14:tracePt t="103123" x="3130550" y="3606800"/>
          <p14:tracePt t="103140" x="3473450" y="3606800"/>
          <p14:tracePt t="103157" x="3689350" y="3581400"/>
          <p14:tracePt t="103173" x="3816350" y="3562350"/>
          <p14:tracePt t="103190" x="3898900" y="3549650"/>
          <p14:tracePt t="103207" x="3968750" y="3549650"/>
          <p14:tracePt t="103224" x="4070350" y="3549650"/>
          <p14:tracePt t="103240" x="4203700" y="3549650"/>
          <p14:tracePt t="103257" x="4400550" y="3587750"/>
          <p14:tracePt t="103273" x="4610100" y="3600450"/>
          <p14:tracePt t="103291" x="4743450" y="3613150"/>
          <p14:tracePt t="103307" x="4826000" y="3625850"/>
          <p14:tracePt t="103323" x="4876800" y="3644900"/>
          <p14:tracePt t="103325" x="4902200" y="3663950"/>
          <p14:tracePt t="103340" x="4965700" y="3689350"/>
          <p14:tracePt t="103358" x="5035550" y="3721100"/>
          <p14:tracePt t="103373" x="5086350" y="3746500"/>
          <p14:tracePt t="103390" x="5099050" y="3752850"/>
          <p14:tracePt t="103429" x="5111750" y="3759200"/>
          <p14:tracePt t="103436" x="5118100" y="3778250"/>
          <p14:tracePt t="103444" x="5124450" y="3803650"/>
          <p14:tracePt t="103457" x="5130800" y="3816350"/>
          <p14:tracePt t="103473" x="5143500" y="3854450"/>
          <p14:tracePt t="103490" x="5143500" y="3867150"/>
          <p14:tracePt t="103508" x="5149850" y="3886200"/>
          <p14:tracePt t="103508" x="5149850" y="3898900"/>
          <p14:tracePt t="103523" x="5149850" y="3911600"/>
          <p14:tracePt t="103541" x="5137150" y="3968750"/>
          <p14:tracePt t="103557" x="5124450" y="4019550"/>
          <p14:tracePt t="103574" x="5105400" y="4070350"/>
          <p14:tracePt t="103590" x="5092700" y="4102100"/>
          <p14:tracePt t="103607" x="5086350" y="4127500"/>
          <p14:tracePt t="103624" x="5073650" y="4140200"/>
          <p14:tracePt t="103641" x="5067300" y="4159250"/>
          <p14:tracePt t="103657" x="5054600" y="4171950"/>
          <p14:tracePt t="103674" x="5035550" y="4191000"/>
          <p14:tracePt t="103691" x="5016500" y="4216400"/>
          <p14:tracePt t="103708" x="4984750" y="4241800"/>
          <p14:tracePt t="103724" x="4978400" y="4241800"/>
          <p14:tracePt t="103741" x="4946650" y="4260850"/>
          <p14:tracePt t="103758" x="4914900" y="4260850"/>
          <p14:tracePt t="103775" x="4864100" y="4279900"/>
          <p14:tracePt t="103790" x="4806950" y="4305300"/>
          <p14:tracePt t="103807" x="4743450" y="4324350"/>
          <p14:tracePt t="103824" x="4673600" y="4337050"/>
          <p14:tracePt t="103841" x="4597400" y="4349750"/>
          <p14:tracePt t="103857" x="4514850" y="4349750"/>
          <p14:tracePt t="103874" x="4432300" y="4349750"/>
          <p14:tracePt t="103891" x="4387850" y="4349750"/>
          <p14:tracePt t="103908" x="4343400" y="4349750"/>
          <p14:tracePt t="103924" x="4311650" y="4349750"/>
          <p14:tracePt t="103941" x="4267200" y="4349750"/>
          <p14:tracePt t="103957" x="4197350" y="4349750"/>
          <p14:tracePt t="103975" x="4140200" y="4349750"/>
          <p14:tracePt t="103990" x="4102100" y="4349750"/>
          <p14:tracePt t="104007" x="4070350" y="4349750"/>
          <p14:tracePt t="104024" x="4064000" y="4349750"/>
          <p14:tracePt t="104042" x="4051300" y="4349750"/>
          <p14:tracePt t="104057" x="4044950" y="4349750"/>
          <p14:tracePt t="104074" x="4019550" y="4349750"/>
          <p14:tracePt t="104091" x="3994150" y="4349750"/>
          <p14:tracePt t="104109" x="3981450" y="4349750"/>
          <p14:tracePt t="104503" x="0" y="0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13658" y="689956"/>
            <a:ext cx="158569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78676" y="1920240"/>
            <a:ext cx="8769928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자연수 한 개를 입력 받아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만일 짝수이면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“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짝수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”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라고 출력하고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만일 홀수이면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“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홀수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“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자연수 한 개를 입력 받아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만일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배수이고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4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배수이면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“20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배수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”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 5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배수만 되면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“5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배수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“, 4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배수만 되면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“4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배수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＂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라고 출력한다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003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1446" y="300436"/>
            <a:ext cx="114165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4.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반복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3398" y="623601"/>
            <a:ext cx="88998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for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21011" y="2022849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=“,sum)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547884" y="2022849"/>
            <a:ext cx="4209011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d=0</a:t>
            </a:r>
          </a:p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d &lt;10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d = d+1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=“,sum)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60150" y="5050452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45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3177" y="3645909"/>
            <a:ext cx="3685624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d=0,1,2,3,…,9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sum = sum + d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의 들여쓰기는 필수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85909" y="3813649"/>
            <a:ext cx="446789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d=0,1,2,3,…,9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</a:rPr>
              <a:t>sum = sum + d, d=d+1</a:t>
            </a:r>
            <a:r>
              <a:rPr lang="ko-KR" altLang="en-US">
                <a:latin typeface="Arial" panose="020B0604020202020204" pitchFamily="34" charset="0"/>
              </a:rPr>
              <a:t>의 들여쓰기는 필수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3515" y="623601"/>
            <a:ext cx="123463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while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7824" y="5888871"/>
            <a:ext cx="5785558" cy="5078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for d in range(k)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d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가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k-1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까지 변한다</a:t>
            </a:r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00"/>
    </mc:Choice>
    <mc:Fallback xmlns="">
      <p:transition spd="slow" advTm="8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64" x="3619500" y="1263650"/>
          <p14:tracePt t="3588" x="3619500" y="1270000"/>
          <p14:tracePt t="3596" x="3619500" y="1276350"/>
          <p14:tracePt t="3612" x="3613150" y="1282700"/>
          <p14:tracePt t="3620" x="3606800" y="1282700"/>
          <p14:tracePt t="3629" x="3594100" y="1289050"/>
          <p14:tracePt t="3642" x="3575050" y="1301750"/>
          <p14:tracePt t="3658" x="3511550" y="1327150"/>
          <p14:tracePt t="3675" x="3435350" y="1339850"/>
          <p14:tracePt t="3692" x="3302000" y="1339850"/>
          <p14:tracePt t="3717" x="3194050" y="1339850"/>
          <p14:tracePt t="3725" x="3162300" y="1339850"/>
          <p14:tracePt t="3741" x="3098800" y="1339850"/>
          <p14:tracePt t="3758" x="3028950" y="1339850"/>
          <p14:tracePt t="3776" x="2952750" y="1339850"/>
          <p14:tracePt t="3792" x="2901950" y="1339850"/>
          <p14:tracePt t="3808" x="2857500" y="1320800"/>
          <p14:tracePt t="3825" x="2844800" y="1308100"/>
          <p14:tracePt t="3842" x="2819400" y="1276350"/>
          <p14:tracePt t="3858" x="2794000" y="1250950"/>
          <p14:tracePt t="3875" x="2774950" y="1231900"/>
          <p14:tracePt t="3891" x="2762250" y="1212850"/>
          <p14:tracePt t="3892" x="2762250" y="1206500"/>
          <p14:tracePt t="3909" x="2749550" y="1174750"/>
          <p14:tracePt t="3925" x="2749550" y="1143000"/>
          <p14:tracePt t="3942" x="2755900" y="1066800"/>
          <p14:tracePt t="3958" x="2762250" y="990600"/>
          <p14:tracePt t="3976" x="2787650" y="908050"/>
          <p14:tracePt t="3991" x="2813050" y="844550"/>
          <p14:tracePt t="4008" x="2863850" y="781050"/>
          <p14:tracePt t="4025" x="2914650" y="736600"/>
          <p14:tracePt t="4042" x="3003550" y="692150"/>
          <p14:tracePt t="4059" x="3105150" y="666750"/>
          <p14:tracePt t="4075" x="3213100" y="654050"/>
          <p14:tracePt t="4076" x="3276600" y="641350"/>
          <p14:tracePt t="4092" x="3416300" y="641350"/>
          <p14:tracePt t="4109" x="3549650" y="641350"/>
          <p14:tracePt t="4125" x="3663950" y="654050"/>
          <p14:tracePt t="4142" x="3746500" y="704850"/>
          <p14:tracePt t="4158" x="3765550" y="736600"/>
          <p14:tracePt t="4176" x="3778250" y="781050"/>
          <p14:tracePt t="4192" x="3778250" y="825500"/>
          <p14:tracePt t="4208" x="3778250" y="876300"/>
          <p14:tracePt t="4225" x="3771900" y="933450"/>
          <p14:tracePt t="4243" x="3721100" y="1009650"/>
          <p14:tracePt t="4259" x="3651250" y="1098550"/>
          <p14:tracePt t="4275" x="3549650" y="1181100"/>
          <p14:tracePt t="4276" x="3492500" y="1212850"/>
          <p14:tracePt t="4292" x="3378200" y="1263650"/>
          <p14:tracePt t="4309" x="3314700" y="1282700"/>
          <p14:tracePt t="4325" x="3302000" y="1289050"/>
          <p14:tracePt t="4342" x="3295650" y="1289050"/>
          <p14:tracePt t="4500" x="0" y="0"/>
        </p14:tracePtLst>
        <p14:tracePtLst>
          <p14:tracePt t="4877" x="5715000" y="1276350"/>
          <p14:tracePt t="4884" x="5715000" y="1282700"/>
          <p14:tracePt t="4892" x="5715000" y="1289050"/>
          <p14:tracePt t="4909" x="5695950" y="1301750"/>
          <p14:tracePt t="4927" x="5670550" y="1308100"/>
          <p14:tracePt t="4943" x="5632450" y="1327150"/>
          <p14:tracePt t="4960" x="5588000" y="1333500"/>
          <p14:tracePt t="4976" x="5518150" y="1339850"/>
          <p14:tracePt t="4993" x="5422900" y="1339850"/>
          <p14:tracePt t="5009" x="5327650" y="1327150"/>
          <p14:tracePt t="5027" x="5283200" y="1295400"/>
          <p14:tracePt t="5043" x="5162550" y="1225550"/>
          <p14:tracePt t="5059" x="5086350" y="1155700"/>
          <p14:tracePt t="5076" x="5035550" y="1098550"/>
          <p14:tracePt t="5093" x="5029200" y="1060450"/>
          <p14:tracePt t="5109" x="5022850" y="1022350"/>
          <p14:tracePt t="5126" x="5022850" y="971550"/>
          <p14:tracePt t="5143" x="5035550" y="889000"/>
          <p14:tracePt t="5160" x="5099050" y="793750"/>
          <p14:tracePt t="5176" x="5187950" y="692150"/>
          <p14:tracePt t="5193" x="5276850" y="615950"/>
          <p14:tracePt t="5209" x="5365750" y="558800"/>
          <p14:tracePt t="5227" x="5473700" y="527050"/>
          <p14:tracePt t="5243" x="5588000" y="527050"/>
          <p14:tracePt t="5259" x="5683250" y="527050"/>
          <p14:tracePt t="5276" x="5797550" y="558800"/>
          <p14:tracePt t="5293" x="5867400" y="603250"/>
          <p14:tracePt t="5309" x="5911850" y="641350"/>
          <p14:tracePt t="5326" x="5943600" y="673100"/>
          <p14:tracePt t="5343" x="5949950" y="717550"/>
          <p14:tracePt t="5360" x="5962650" y="781050"/>
          <p14:tracePt t="5376" x="5962650" y="876300"/>
          <p14:tracePt t="5393" x="5962650" y="958850"/>
          <p14:tracePt t="5410" x="5930900" y="1060450"/>
          <p14:tracePt t="5427" x="5880100" y="1149350"/>
          <p14:tracePt t="5443" x="5816600" y="1244600"/>
          <p14:tracePt t="5460" x="5715000" y="1327150"/>
          <p14:tracePt t="5476" x="5664200" y="1352550"/>
          <p14:tracePt t="5494" x="5594350" y="1365250"/>
          <p14:tracePt t="5510" x="5530850" y="1371600"/>
          <p14:tracePt t="5526" x="5480050" y="1377950"/>
          <p14:tracePt t="5543" x="5454650" y="1377950"/>
          <p14:tracePt t="5560" x="5441950" y="1377950"/>
          <p14:tracePt t="5668" x="0" y="0"/>
        </p14:tracePtLst>
        <p14:tracePtLst>
          <p14:tracePt t="7733" x="4006850" y="3479800"/>
          <p14:tracePt t="7741" x="3994150" y="3479800"/>
          <p14:tracePt t="7748" x="3987800" y="3479800"/>
          <p14:tracePt t="7762" x="3975100" y="3479800"/>
          <p14:tracePt t="7778" x="3956050" y="3479800"/>
          <p14:tracePt t="7795" x="3937000" y="3473450"/>
          <p14:tracePt t="7813" x="3867150" y="3473450"/>
          <p14:tracePt t="7829" x="3765550" y="3473450"/>
          <p14:tracePt t="7845" x="3651250" y="3460750"/>
          <p14:tracePt t="7862" x="3473450" y="3441700"/>
          <p14:tracePt t="7880" x="3225800" y="3390900"/>
          <p14:tracePt t="7896" x="2984500" y="3327400"/>
          <p14:tracePt t="7912" x="2787650" y="3232150"/>
          <p14:tracePt t="7929" x="2628900" y="3162300"/>
          <p14:tracePt t="7946" x="2508250" y="3098800"/>
          <p14:tracePt t="7962" x="2425700" y="3054350"/>
          <p14:tracePt t="7979" x="2362200" y="3009900"/>
          <p14:tracePt t="7995" x="2311400" y="2971800"/>
          <p14:tracePt t="7996" x="2286000" y="2965450"/>
          <p14:tracePt t="8013" x="2247900" y="2901950"/>
          <p14:tracePt t="8028" x="2209800" y="2838450"/>
          <p14:tracePt t="8046" x="2171700" y="2755900"/>
          <p14:tracePt t="8062" x="2139950" y="2667000"/>
          <p14:tracePt t="8080" x="2127250" y="2603500"/>
          <p14:tracePt t="8096" x="2095500" y="2514600"/>
          <p14:tracePt t="8112" x="2076450" y="2419350"/>
          <p14:tracePt t="8129" x="2070100" y="2317750"/>
          <p14:tracePt t="8147" x="2070100" y="2197100"/>
          <p14:tracePt t="8163" x="2070100" y="2082800"/>
          <p14:tracePt t="8179" x="2076450" y="2000250"/>
          <p14:tracePt t="8195" x="2095500" y="1936750"/>
          <p14:tracePt t="8213" x="2152650" y="1860550"/>
          <p14:tracePt t="8229" x="2197100" y="1797050"/>
          <p14:tracePt t="8246" x="2266950" y="1752600"/>
          <p14:tracePt t="8262" x="2349500" y="1714500"/>
          <p14:tracePt t="8280" x="2438400" y="1695450"/>
          <p14:tracePt t="8295" x="2533650" y="1689100"/>
          <p14:tracePt t="8312" x="2609850" y="1682750"/>
          <p14:tracePt t="8329" x="2698750" y="1682750"/>
          <p14:tracePt t="8347" x="2787650" y="1682750"/>
          <p14:tracePt t="8362" x="2927350" y="1720850"/>
          <p14:tracePt t="8379" x="3098800" y="1771650"/>
          <p14:tracePt t="8396" x="3232150" y="1828800"/>
          <p14:tracePt t="8397" x="3282950" y="1860550"/>
          <p14:tracePt t="8413" x="3365500" y="1917700"/>
          <p14:tracePt t="8429" x="3422650" y="1993900"/>
          <p14:tracePt t="8446" x="3454400" y="2063750"/>
          <p14:tracePt t="8462" x="3473450" y="2146300"/>
          <p14:tracePt t="8480" x="3492500" y="2254250"/>
          <p14:tracePt t="8496" x="3505200" y="2374900"/>
          <p14:tracePt t="8512" x="3511550" y="2514600"/>
          <p14:tracePt t="8529" x="3511550" y="2635250"/>
          <p14:tracePt t="8547" x="3511550" y="2768600"/>
          <p14:tracePt t="8562" x="3492500" y="2895600"/>
          <p14:tracePt t="8579" x="3454400" y="2997200"/>
          <p14:tracePt t="8596" x="3403600" y="3098800"/>
          <p14:tracePt t="8597" x="3378200" y="3143250"/>
          <p14:tracePt t="8613" x="3314700" y="3225800"/>
          <p14:tracePt t="8629" x="3257550" y="3282950"/>
          <p14:tracePt t="8646" x="3206750" y="3321050"/>
          <p14:tracePt t="8663" x="3175000" y="3333750"/>
          <p14:tracePt t="8680" x="3143250" y="3346450"/>
          <p14:tracePt t="8696" x="3117850" y="3365500"/>
          <p14:tracePt t="8713" x="3098800" y="3378200"/>
          <p14:tracePt t="8729" x="3092450" y="3384550"/>
          <p14:tracePt t="8925" x="3086100" y="3384550"/>
          <p14:tracePt t="8941" x="3073400" y="3384550"/>
          <p14:tracePt t="8949" x="3060700" y="3384550"/>
          <p14:tracePt t="8956" x="3022600" y="3384550"/>
          <p14:tracePt t="8964" x="2984500" y="3384550"/>
          <p14:tracePt t="8980" x="2927350" y="3378200"/>
          <p14:tracePt t="8997" x="2768600" y="3308350"/>
          <p14:tracePt t="9013" x="2686050" y="3257550"/>
          <p14:tracePt t="9030" x="2628900" y="3194050"/>
          <p14:tracePt t="9047" x="2571750" y="3079750"/>
          <p14:tracePt t="9064" x="2540000" y="2927350"/>
          <p14:tracePt t="9080" x="2514600" y="2743200"/>
          <p14:tracePt t="9096" x="2476500" y="2482850"/>
          <p14:tracePt t="9113" x="2457450" y="2279650"/>
          <p14:tracePt t="9131" x="2463800" y="2108200"/>
          <p14:tracePt t="9146" x="2527300" y="1955800"/>
          <p14:tracePt t="9164" x="2584450" y="1860550"/>
          <p14:tracePt t="9165" x="2616200" y="1828800"/>
          <p14:tracePt t="9180" x="2654300" y="1803400"/>
          <p14:tracePt t="9197" x="2762250" y="1784350"/>
          <p14:tracePt t="9213" x="2800350" y="1784350"/>
          <p14:tracePt t="9230" x="2806700" y="1784350"/>
          <p14:tracePt t="9261" x="0" y="0"/>
        </p14:tracePtLst>
        <p14:tracePtLst>
          <p14:tracePt t="10189" x="8921750" y="3695700"/>
          <p14:tracePt t="10197" x="8915400" y="3708400"/>
          <p14:tracePt t="10205" x="8902700" y="3708400"/>
          <p14:tracePt t="10214" x="8883650" y="3708400"/>
          <p14:tracePt t="10231" x="8813800" y="3733800"/>
          <p14:tracePt t="10247" x="8743950" y="3740150"/>
          <p14:tracePt t="10265" x="8661400" y="3759200"/>
          <p14:tracePt t="10281" x="8578850" y="3771900"/>
          <p14:tracePt t="10298" x="8489950" y="3771900"/>
          <p14:tracePt t="10314" x="8362950" y="3733800"/>
          <p14:tracePt t="10331" x="8197850" y="3638550"/>
          <p14:tracePt t="10347" x="8013700" y="3524250"/>
          <p14:tracePt t="10348" x="7931150" y="3467100"/>
          <p14:tracePt t="10364" x="7848600" y="3416300"/>
          <p14:tracePt t="10381" x="7683500" y="3282950"/>
          <p14:tracePt t="10398" x="7607300" y="3194050"/>
          <p14:tracePt t="10414" x="7556500" y="3067050"/>
          <p14:tracePt t="10431" x="7499350" y="2914650"/>
          <p14:tracePt t="10448" x="7454900" y="2711450"/>
          <p14:tracePt t="10465" x="7435850" y="2495550"/>
          <p14:tracePt t="10481" x="7435850" y="2266950"/>
          <p14:tracePt t="10498" x="7435850" y="2063750"/>
          <p14:tracePt t="10514" x="7461250" y="1917700"/>
          <p14:tracePt t="10532" x="7505700" y="1809750"/>
          <p14:tracePt t="10548" x="7550150" y="1720850"/>
          <p14:tracePt t="10564" x="7639050" y="1600200"/>
          <p14:tracePt t="10581" x="7727950" y="1517650"/>
          <p14:tracePt t="10598" x="7848600" y="1460500"/>
          <p14:tracePt t="10614" x="7988300" y="1422400"/>
          <p14:tracePt t="10631" x="8140700" y="1397000"/>
          <p14:tracePt t="10648" x="8299450" y="1397000"/>
          <p14:tracePt t="10665" x="8432800" y="1397000"/>
          <p14:tracePt t="10681" x="8559800" y="1422400"/>
          <p14:tracePt t="10698" x="8712200" y="1473200"/>
          <p14:tracePt t="10715" x="8858250" y="1517650"/>
          <p14:tracePt t="10733" x="8997950" y="1625600"/>
          <p14:tracePt t="10748" x="9042400" y="1676400"/>
          <p14:tracePt t="10765" x="9124950" y="1860550"/>
          <p14:tracePt t="10781" x="9182100" y="2063750"/>
          <p14:tracePt t="10799" x="9232900" y="2286000"/>
          <p14:tracePt t="10815" x="9271000" y="2501900"/>
          <p14:tracePt t="10832" x="9296400" y="2686050"/>
          <p14:tracePt t="10848" x="9296400" y="2857500"/>
          <p14:tracePt t="10865" x="9296400" y="3041650"/>
          <p14:tracePt t="10881" x="9296400" y="3181350"/>
          <p14:tracePt t="10898" x="9271000" y="3302000"/>
          <p14:tracePt t="10915" x="9226550" y="3416300"/>
          <p14:tracePt t="10933" x="9156700" y="3549650"/>
          <p14:tracePt t="10948" x="9144000" y="3575050"/>
          <p14:tracePt t="10965" x="9080500" y="3670300"/>
          <p14:tracePt t="10982" x="9042400" y="3714750"/>
          <p14:tracePt t="10999" x="9004300" y="3759200"/>
          <p14:tracePt t="11015" x="8953500" y="3810000"/>
          <p14:tracePt t="11032" x="8896350" y="3854450"/>
          <p14:tracePt t="11048" x="8839200" y="3886200"/>
          <p14:tracePt t="11066" x="8782050" y="3911600"/>
          <p14:tracePt t="11082" x="8737600" y="3930650"/>
          <p14:tracePt t="11098" x="8705850" y="3943350"/>
          <p14:tracePt t="11115" x="8674100" y="3956050"/>
          <p14:tracePt t="11133" x="8648700" y="3962400"/>
          <p14:tracePt t="11148" x="8629650" y="3962400"/>
          <p14:tracePt t="11165" x="8629650" y="3968750"/>
          <p14:tracePt t="11317" x="8623300" y="3949700"/>
          <p14:tracePt t="11317" x="0" y="0"/>
        </p14:tracePtLst>
        <p14:tracePtLst>
          <p14:tracePt t="23863" x="990600" y="2654300"/>
          <p14:tracePt t="23887" x="990600" y="2660650"/>
          <p14:tracePt t="23894" x="990600" y="2667000"/>
          <p14:tracePt t="23910" x="984250" y="2667000"/>
          <p14:tracePt t="23918" x="977900" y="2673350"/>
          <p14:tracePt t="23927" x="965200" y="2673350"/>
          <p14:tracePt t="23944" x="946150" y="2679700"/>
          <p14:tracePt t="23960" x="933450" y="2679700"/>
          <p14:tracePt t="23977" x="927100" y="2686050"/>
          <p14:tracePt t="23994" x="914400" y="2686050"/>
          <p14:tracePt t="24011" x="901700" y="2686050"/>
          <p14:tracePt t="24027" x="876300" y="2686050"/>
          <p14:tracePt t="24044" x="844550" y="2686050"/>
          <p14:tracePt t="24060" x="825500" y="2686050"/>
          <p14:tracePt t="24078" x="806450" y="2686050"/>
          <p14:tracePt t="24094" x="800100" y="2686050"/>
          <p14:tracePt t="24110" x="774700" y="2686050"/>
          <p14:tracePt t="24127" x="762000" y="2686050"/>
          <p14:tracePt t="24144" x="742950" y="2679700"/>
          <p14:tracePt t="24160" x="717550" y="2667000"/>
          <p14:tracePt t="24177" x="692150" y="2660650"/>
          <p14:tracePt t="24194" x="673100" y="2647950"/>
          <p14:tracePt t="24211" x="660400" y="2641600"/>
          <p14:tracePt t="24227" x="654050" y="2635250"/>
          <p14:tracePt t="24244" x="647700" y="2628900"/>
          <p14:tracePt t="24261" x="641350" y="2622550"/>
          <p14:tracePt t="24278" x="635000" y="2609850"/>
          <p14:tracePt t="24278" x="628650" y="2603500"/>
          <p14:tracePt t="24294" x="622300" y="2584450"/>
          <p14:tracePt t="24311" x="622300" y="2571750"/>
          <p14:tracePt t="24327" x="622300" y="2559050"/>
          <p14:tracePt t="24345" x="622300" y="2546350"/>
          <p14:tracePt t="24361" x="622300" y="2533650"/>
          <p14:tracePt t="24377" x="622300" y="2520950"/>
          <p14:tracePt t="24394" x="622300" y="2508250"/>
          <p14:tracePt t="24412" x="628650" y="2489200"/>
          <p14:tracePt t="24427" x="660400" y="2476500"/>
          <p14:tracePt t="24444" x="723900" y="2451100"/>
          <p14:tracePt t="24461" x="825500" y="2438400"/>
          <p14:tracePt t="24478" x="939800" y="2419350"/>
          <p14:tracePt t="24494" x="971550" y="2419350"/>
          <p14:tracePt t="24527" x="977900" y="2419350"/>
          <p14:tracePt t="24534" x="990600" y="2425700"/>
          <p14:tracePt t="24550" x="996950" y="2432050"/>
          <p14:tracePt t="24561" x="996950" y="2438400"/>
          <p14:tracePt t="24577" x="1003300" y="2457450"/>
          <p14:tracePt t="24594" x="1003300" y="2463800"/>
          <p14:tracePt t="24611" x="1003300" y="2470150"/>
          <p14:tracePt t="24743" x="0" y="0"/>
        </p14:tracePtLst>
        <p14:tracePtLst>
          <p14:tracePt t="25319" x="1333500" y="2559050"/>
          <p14:tracePt t="25343" x="1333500" y="2565400"/>
          <p14:tracePt t="25367" x="1339850" y="2565400"/>
          <p14:tracePt t="25383" x="1352550" y="2565400"/>
          <p14:tracePt t="25398" x="1365250" y="2565400"/>
          <p14:tracePt t="25406" x="1377950" y="2565400"/>
          <p14:tracePt t="25414" x="1397000" y="2565400"/>
          <p14:tracePt t="25428" x="1428750" y="2565400"/>
          <p14:tracePt t="25445" x="1485900" y="2565400"/>
          <p14:tracePt t="25462" x="1549400" y="2565400"/>
          <p14:tracePt t="25479" x="1644650" y="2565400"/>
          <p14:tracePt t="25495" x="1714500" y="2565400"/>
          <p14:tracePt t="25512" x="1784350" y="2565400"/>
          <p14:tracePt t="25529" x="1835150" y="2565400"/>
          <p14:tracePt t="25546" x="1879600" y="2565400"/>
          <p14:tracePt t="25562" x="1911350" y="2565400"/>
          <p14:tracePt t="25579" x="1924050" y="2565400"/>
          <p14:tracePt t="25595" x="1930400" y="2565400"/>
          <p14:tracePt t="25613" x="1936750" y="2565400"/>
          <p14:tracePt t="25629" x="1955800" y="2565400"/>
          <p14:tracePt t="25646" x="2006600" y="2565400"/>
          <p14:tracePt t="25662" x="2063750" y="2565400"/>
          <p14:tracePt t="25663" x="2095500" y="2565400"/>
          <p14:tracePt t="25679" x="2139950" y="2565400"/>
          <p14:tracePt t="25695" x="2159000" y="2565400"/>
          <p14:tracePt t="25712" x="2165350" y="2565400"/>
          <p14:tracePt t="25736" x="2178050" y="2565400"/>
          <p14:tracePt t="25758" x="2184400" y="2578100"/>
          <p14:tracePt t="25766" x="2190750" y="2578100"/>
          <p14:tracePt t="25779" x="2197100" y="2578100"/>
          <p14:tracePt t="25795" x="2209800" y="2578100"/>
          <p14:tracePt t="25813" x="2216150" y="2578100"/>
          <p14:tracePt t="25831" x="2222500" y="2578100"/>
          <p14:tracePt t="25847" x="2228850" y="2584450"/>
          <p14:tracePt t="25862" x="2247900" y="2584450"/>
          <p14:tracePt t="25880" x="2279650" y="2584450"/>
          <p14:tracePt t="25895" x="2311400" y="2597150"/>
          <p14:tracePt t="25912" x="2349500" y="2597150"/>
          <p14:tracePt t="25929" x="2381250" y="2597150"/>
          <p14:tracePt t="25946" x="2413000" y="2597150"/>
          <p14:tracePt t="25962" x="2425700" y="2597150"/>
          <p14:tracePt t="25979" x="2438400" y="2597150"/>
          <p14:tracePt t="25999" x="2444750" y="2597150"/>
          <p14:tracePt t="26013" x="2451100" y="2597150"/>
          <p14:tracePt t="26029" x="2476500" y="2597150"/>
          <p14:tracePt t="26031" x="2489200" y="2597150"/>
          <p14:tracePt t="26046" x="2501900" y="2597150"/>
          <p14:tracePt t="26063" x="2514600" y="2597150"/>
          <p14:tracePt t="26080" x="2527300" y="2597150"/>
          <p14:tracePt t="26103" x="2533650" y="2597150"/>
          <p14:tracePt t="26112" x="2540000" y="2597150"/>
          <p14:tracePt t="26129" x="2559050" y="2597150"/>
          <p14:tracePt t="26146" x="2597150" y="2603500"/>
          <p14:tracePt t="26163" x="2622550" y="2603500"/>
          <p14:tracePt t="26179" x="2635250" y="2603500"/>
          <p14:tracePt t="26199" x="2641600" y="2603500"/>
          <p14:tracePt t="26214" x="2647950" y="2603500"/>
          <p14:tracePt t="26231" x="2654300" y="2603500"/>
          <p14:tracePt t="26247" x="2660650" y="2603500"/>
          <p14:tracePt t="26263" x="2667000" y="2603500"/>
          <p14:tracePt t="26311" x="2673350" y="2603500"/>
          <p14:tracePt t="26327" x="2679700" y="2603500"/>
          <p14:tracePt t="26335" x="2686050" y="2603500"/>
          <p14:tracePt t="26347" x="2698750" y="2603500"/>
          <p14:tracePt t="26363" x="2730500" y="2603500"/>
          <p14:tracePt t="26379" x="2762250" y="2603500"/>
          <p14:tracePt t="26396" x="2781300" y="2603500"/>
          <p14:tracePt t="26413" x="2794000" y="2603500"/>
          <p14:tracePt t="26919" x="2800350" y="2603500"/>
          <p14:tracePt t="26959" x="2806700" y="2603500"/>
          <p14:tracePt t="26975" x="2813050" y="2603500"/>
          <p14:tracePt t="26999" x="2825750" y="2603500"/>
          <p14:tracePt t="27015" x="2832100" y="2603500"/>
          <p14:tracePt t="27023" x="2838450" y="2603500"/>
          <p14:tracePt t="27030" x="2844800" y="2603500"/>
          <p14:tracePt t="27047" x="2857500" y="2603500"/>
          <p14:tracePt t="27063" x="2863850" y="2603500"/>
          <p14:tracePt t="27081" x="2870200" y="2603500"/>
          <p14:tracePt t="27097" x="2876550" y="2597150"/>
          <p14:tracePt t="27295" x="2882900" y="2597150"/>
          <p14:tracePt t="27903" x="2889250" y="2597150"/>
          <p14:tracePt t="28064" x="2895600" y="2597150"/>
          <p14:tracePt t="28103" x="2901950" y="2597150"/>
          <p14:tracePt t="28111" x="2908300" y="2597150"/>
          <p14:tracePt t="28135" x="2914650" y="2597150"/>
          <p14:tracePt t="28167" x="2921000" y="2597150"/>
          <p14:tracePt t="28328" x="2927350" y="2597150"/>
          <p14:tracePt t="28335" x="2933700" y="2597150"/>
          <p14:tracePt t="28359" x="2940050" y="2597150"/>
          <p14:tracePt t="28375" x="2946400" y="2597150"/>
          <p14:tracePt t="28407" x="2952750" y="2597150"/>
          <p14:tracePt t="28431" x="2965450" y="2597150"/>
          <p14:tracePt t="28439" x="2997200" y="2597150"/>
          <p14:tracePt t="28448" x="3048000" y="2597150"/>
          <p14:tracePt t="28465" x="3162300" y="2603500"/>
          <p14:tracePt t="28482" x="3276600" y="2603500"/>
          <p14:tracePt t="28498" x="3327400" y="2603500"/>
          <p14:tracePt t="28515" x="3333750" y="2603500"/>
          <p14:tracePt t="28895" x="3333750" y="2609850"/>
          <p14:tracePt t="28959" x="3327400" y="2609850"/>
          <p14:tracePt t="28983" x="3327400" y="2616200"/>
          <p14:tracePt t="28991" x="3321050" y="2616200"/>
          <p14:tracePt t="29007" x="3308350" y="2622550"/>
          <p14:tracePt t="29031" x="3295650" y="2622550"/>
          <p14:tracePt t="29039" x="3289300" y="2628900"/>
          <p14:tracePt t="29055" x="3282950" y="2635250"/>
          <p14:tracePt t="29065" x="3276600" y="2635250"/>
          <p14:tracePt t="29082" x="3263900" y="2641600"/>
          <p14:tracePt t="29099" x="3238500" y="2641600"/>
          <p14:tracePt t="29115" x="3200400" y="2641600"/>
          <p14:tracePt t="29133" x="3162300" y="2641600"/>
          <p14:tracePt t="29149" x="3111500" y="2641600"/>
          <p14:tracePt t="29165" x="3086100" y="2641600"/>
          <p14:tracePt t="29182" x="3060700" y="2641600"/>
          <p14:tracePt t="29199" x="3054350" y="2641600"/>
          <p14:tracePt t="29215" x="3048000" y="2641600"/>
          <p14:tracePt t="29232" x="3035300" y="2641600"/>
          <p14:tracePt t="29249" x="3022600" y="2609850"/>
          <p14:tracePt t="29266" x="3009900" y="2584450"/>
          <p14:tracePt t="29282" x="3003550" y="2559050"/>
          <p14:tracePt t="29299" x="2990850" y="2546350"/>
          <p14:tracePt t="29315" x="2984500" y="2533650"/>
          <p14:tracePt t="29333" x="2984500" y="2527300"/>
          <p14:tracePt t="29349" x="2984500" y="2520950"/>
          <p14:tracePt t="29365" x="2984500" y="2495550"/>
          <p14:tracePt t="29382" x="2984500" y="2451100"/>
          <p14:tracePt t="29382" x="2984500" y="2432050"/>
          <p14:tracePt t="29400" x="2997200" y="2393950"/>
          <p14:tracePt t="29416" x="3016250" y="2368550"/>
          <p14:tracePt t="29432" x="3054350" y="2355850"/>
          <p14:tracePt t="29449" x="3130550" y="2355850"/>
          <p14:tracePt t="29466" x="3194050" y="2355850"/>
          <p14:tracePt t="29482" x="3238500" y="2368550"/>
          <p14:tracePt t="29499" x="3263900" y="2374900"/>
          <p14:tracePt t="29516" x="3263900" y="2381250"/>
          <p14:tracePt t="29533" x="3276600" y="2387600"/>
          <p14:tracePt t="29549" x="3276600" y="2393950"/>
          <p14:tracePt t="29566" x="3276600" y="2406650"/>
          <p14:tracePt t="29583" x="3276600" y="2413000"/>
          <p14:tracePt t="29599" x="3276600" y="2425700"/>
          <p14:tracePt t="29616" x="3276600" y="2432050"/>
          <p14:tracePt t="29648" x="3276600" y="2438400"/>
          <p14:tracePt t="29896" x="0" y="0"/>
        </p14:tracePtLst>
        <p14:tracePtLst>
          <p14:tracePt t="30479" x="2381250" y="2933700"/>
          <p14:tracePt t="30495" x="2374900" y="2933700"/>
          <p14:tracePt t="30511" x="2368550" y="2933700"/>
          <p14:tracePt t="30519" x="2362200" y="2933700"/>
          <p14:tracePt t="30535" x="2349500" y="2933700"/>
          <p14:tracePt t="30551" x="2317750" y="2927350"/>
          <p14:tracePt t="30566" x="2305050" y="2927350"/>
          <p14:tracePt t="30583" x="2203450" y="2927350"/>
          <p14:tracePt t="30600" x="2159000" y="2927350"/>
          <p14:tracePt t="30617" x="2101850" y="2927350"/>
          <p14:tracePt t="30633" x="2051050" y="2927350"/>
          <p14:tracePt t="30650" x="1993900" y="2921000"/>
          <p14:tracePt t="30667" x="1898650" y="2908300"/>
          <p14:tracePt t="30684" x="1809750" y="2901950"/>
          <p14:tracePt t="30700" x="1701800" y="2882900"/>
          <p14:tracePt t="30717" x="1625600" y="2882900"/>
          <p14:tracePt t="30733" x="1574800" y="2882900"/>
          <p14:tracePt t="30751" x="1511300" y="2870200"/>
          <p14:tracePt t="30767" x="1428750" y="2857500"/>
          <p14:tracePt t="30784" x="1327150" y="2844800"/>
          <p14:tracePt t="30800" x="1231900" y="2825750"/>
          <p14:tracePt t="30818" x="1162050" y="2825750"/>
          <p14:tracePt t="30833" x="1143000" y="2825750"/>
          <p14:tracePt t="30872" x="1130300" y="2819400"/>
          <p14:tracePt t="30880" x="1111250" y="2806700"/>
          <p14:tracePt t="30887" x="1092200" y="2787650"/>
          <p14:tracePt t="30900" x="1060450" y="2781300"/>
          <p14:tracePt t="30917" x="1009650" y="2755900"/>
          <p14:tracePt t="30934" x="996950" y="2749550"/>
          <p14:tracePt t="30959" x="996950" y="2743200"/>
          <p14:tracePt t="30975" x="996950" y="2730500"/>
          <p14:tracePt t="30984" x="996950" y="2724150"/>
          <p14:tracePt t="31000" x="996950" y="2711450"/>
          <p14:tracePt t="31018" x="1003300" y="2692400"/>
          <p14:tracePt t="31034" x="1028700" y="2686050"/>
          <p14:tracePt t="31050" x="1073150" y="2686050"/>
          <p14:tracePt t="31067" x="1155700" y="2673350"/>
          <p14:tracePt t="31085" x="1238250" y="2673350"/>
          <p14:tracePt t="31101" x="1352550" y="2667000"/>
          <p14:tracePt t="31117" x="1460500" y="2667000"/>
          <p14:tracePt t="31134" x="1568450" y="2667000"/>
          <p14:tracePt t="31151" x="1739900" y="2667000"/>
          <p14:tracePt t="31167" x="1847850" y="2667000"/>
          <p14:tracePt t="31184" x="1993900" y="2667000"/>
          <p14:tracePt t="31200" x="2184400" y="2667000"/>
          <p14:tracePt t="31218" x="2362200" y="2667000"/>
          <p14:tracePt t="31234" x="2470150" y="2667000"/>
          <p14:tracePt t="31250" x="2540000" y="2667000"/>
          <p14:tracePt t="31267" x="2590800" y="2667000"/>
          <p14:tracePt t="31285" x="2641600" y="2667000"/>
          <p14:tracePt t="31301" x="2686050" y="2667000"/>
          <p14:tracePt t="31317" x="2698750" y="2667000"/>
          <p14:tracePt t="31376" x="2705100" y="2667000"/>
          <p14:tracePt t="31391" x="2705100" y="2673350"/>
          <p14:tracePt t="31399" x="2705100" y="2679700"/>
          <p14:tracePt t="31407" x="2705100" y="2686050"/>
          <p14:tracePt t="31417" x="2705100" y="2692400"/>
          <p14:tracePt t="31434" x="2705100" y="2711450"/>
          <p14:tracePt t="31451" x="2705100" y="2724150"/>
          <p14:tracePt t="31467" x="2705100" y="2743200"/>
          <p14:tracePt t="31484" x="2705100" y="2768600"/>
          <p14:tracePt t="31501" x="2705100" y="2813050"/>
          <p14:tracePt t="31519" x="2705100" y="2844800"/>
          <p14:tracePt t="31519" x="2705100" y="2857500"/>
          <p14:tracePt t="31534" x="2705100" y="2870200"/>
          <p14:tracePt t="31551" x="2705100" y="2889250"/>
          <p14:tracePt t="31568" x="2705100" y="2895600"/>
          <p14:tracePt t="31585" x="2705100" y="2901950"/>
          <p14:tracePt t="31615" x="2705100" y="2908300"/>
          <p14:tracePt t="31624" x="2692400" y="2908300"/>
          <p14:tracePt t="31634" x="2679700" y="2908300"/>
          <p14:tracePt t="31652" x="2616200" y="2914650"/>
          <p14:tracePt t="31667" x="2527300" y="2921000"/>
          <p14:tracePt t="31685" x="2393950" y="2921000"/>
          <p14:tracePt t="31701" x="2254250" y="2921000"/>
          <p14:tracePt t="31718" x="2120900" y="2921000"/>
          <p14:tracePt t="31734" x="2006600" y="2921000"/>
          <p14:tracePt t="31735" x="1962150" y="2921000"/>
          <p14:tracePt t="31751" x="1866900" y="2921000"/>
          <p14:tracePt t="31768" x="1784350" y="2921000"/>
          <p14:tracePt t="31785" x="1701800" y="2921000"/>
          <p14:tracePt t="31801" x="1606550" y="2921000"/>
          <p14:tracePt t="31818" x="1517650" y="2921000"/>
          <p14:tracePt t="31834" x="1447800" y="2921000"/>
          <p14:tracePt t="31852" x="1409700" y="2921000"/>
          <p14:tracePt t="31868" x="1384300" y="2921000"/>
          <p14:tracePt t="31885" x="1346200" y="2921000"/>
          <p14:tracePt t="31901" x="1295400" y="2921000"/>
          <p14:tracePt t="31919" x="1225550" y="2921000"/>
          <p14:tracePt t="31934" x="1219200" y="2921000"/>
          <p14:tracePt t="31951" x="1212850" y="2921000"/>
          <p14:tracePt t="31975" x="1206500" y="2921000"/>
          <p14:tracePt t="31985" x="1200150" y="2914650"/>
          <p14:tracePt t="32001" x="1187450" y="2901950"/>
          <p14:tracePt t="32018" x="1168400" y="2876550"/>
          <p14:tracePt t="32035" x="1155700" y="2857500"/>
          <p14:tracePt t="32052" x="1149350" y="2851150"/>
          <p14:tracePt t="32068" x="1143000" y="2832100"/>
          <p14:tracePt t="32085" x="1143000" y="2800350"/>
          <p14:tracePt t="32101" x="1143000" y="2774950"/>
          <p14:tracePt t="32119" x="1143000" y="2711450"/>
          <p14:tracePt t="32135" x="1143000" y="2698750"/>
          <p14:tracePt t="32152" x="1143000" y="2679700"/>
          <p14:tracePt t="32168" x="1143000" y="2673350"/>
          <p14:tracePt t="32186" x="1162050" y="2654300"/>
          <p14:tracePt t="32201" x="1181100" y="2654300"/>
          <p14:tracePt t="32218" x="1206500" y="2647950"/>
          <p14:tracePt t="32235" x="1263650" y="2635250"/>
          <p14:tracePt t="32253" x="1339850" y="2635250"/>
          <p14:tracePt t="32268" x="1441450" y="2635250"/>
          <p14:tracePt t="32285" x="1568450" y="2635250"/>
          <p14:tracePt t="32301" x="1714500" y="2635250"/>
          <p14:tracePt t="32320" x="1930400" y="2635250"/>
          <p14:tracePt t="32335" x="2063750" y="2635250"/>
          <p14:tracePt t="32352" x="2159000" y="2635250"/>
          <p14:tracePt t="32368" x="2254250" y="2647950"/>
          <p14:tracePt t="32386" x="2343150" y="2647950"/>
          <p14:tracePt t="32402" x="2432050" y="2667000"/>
          <p14:tracePt t="32418" x="2540000" y="2667000"/>
          <p14:tracePt t="32435" x="2667000" y="2667000"/>
          <p14:tracePt t="32453" x="2755900" y="2667000"/>
          <p14:tracePt t="32468" x="2813050" y="2667000"/>
          <p14:tracePt t="32485" x="2832100" y="2667000"/>
          <p14:tracePt t="32504" x="2838450" y="2667000"/>
          <p14:tracePt t="32519" x="2851150" y="2673350"/>
          <p14:tracePt t="32535" x="2863850" y="2679700"/>
          <p14:tracePt t="32552" x="2876550" y="2679700"/>
          <p14:tracePt t="32584" x="2882900" y="2686050"/>
          <p14:tracePt t="32591" x="2889250" y="2686050"/>
          <p14:tracePt t="32602" x="2895600" y="2698750"/>
          <p14:tracePt t="32632" x="2901950" y="2711450"/>
          <p14:tracePt t="32648" x="2908300" y="2711450"/>
          <p14:tracePt t="32655" x="2908300" y="2717800"/>
          <p14:tracePt t="32672" x="2908300" y="2724150"/>
          <p14:tracePt t="32685" x="2908300" y="2730500"/>
          <p14:tracePt t="32702" x="2908300" y="2736850"/>
          <p14:tracePt t="32720" x="2908300" y="2749550"/>
          <p14:tracePt t="32735" x="2908300" y="2781300"/>
          <p14:tracePt t="32752" x="2908300" y="2800350"/>
          <p14:tracePt t="32769" x="2908300" y="2825750"/>
          <p14:tracePt t="32786" x="2901950" y="2838450"/>
          <p14:tracePt t="32802" x="2901950" y="2851150"/>
          <p14:tracePt t="32840" x="2895600" y="2857500"/>
          <p14:tracePt t="32952" x="2889250" y="2857500"/>
          <p14:tracePt t="32968" x="2882900" y="2857500"/>
          <p14:tracePt t="32976" x="2876550" y="2857500"/>
          <p14:tracePt t="32986" x="2870200" y="2857500"/>
          <p14:tracePt t="33003" x="2851150" y="2870200"/>
          <p14:tracePt t="33020" x="2806700" y="2882900"/>
          <p14:tracePt t="33036" x="2736850" y="2889250"/>
          <p14:tracePt t="33052" x="2660650" y="2901950"/>
          <p14:tracePt t="33069" x="2552700" y="2908300"/>
          <p14:tracePt t="33086" x="2438400" y="2921000"/>
          <p14:tracePt t="33102" x="2330450" y="2921000"/>
          <p14:tracePt t="33119" x="2216150" y="2921000"/>
          <p14:tracePt t="33136" x="2146300" y="2921000"/>
          <p14:tracePt t="33153" x="2076450" y="2921000"/>
          <p14:tracePt t="33169" x="1993900" y="2921000"/>
          <p14:tracePt t="33186" x="1911350" y="2921000"/>
          <p14:tracePt t="33202" x="1835150" y="2921000"/>
          <p14:tracePt t="33220" x="1784350" y="2921000"/>
          <p14:tracePt t="33236" x="1758950" y="2927350"/>
          <p14:tracePt t="33252" x="1752600" y="2927350"/>
          <p14:tracePt t="33271" x="1746250" y="2927350"/>
          <p14:tracePt t="33287" x="1733550" y="2933700"/>
          <p14:tracePt t="33302" x="1689100" y="2933700"/>
          <p14:tracePt t="33303" x="1651000" y="2933700"/>
          <p14:tracePt t="33320" x="1568450" y="2933700"/>
          <p14:tracePt t="33336" x="1485900" y="2933700"/>
          <p14:tracePt t="33353" x="1454150" y="2933700"/>
          <p14:tracePt t="33369" x="1435100" y="2933700"/>
          <p14:tracePt t="33386" x="1409700" y="2933700"/>
          <p14:tracePt t="33402" x="1371600" y="2933700"/>
          <p14:tracePt t="33420" x="1327150" y="2914650"/>
          <p14:tracePt t="33436" x="1295400" y="2901950"/>
          <p14:tracePt t="33453" x="1289050" y="2895600"/>
          <p14:tracePt t="33469" x="1270000" y="2882900"/>
          <p14:tracePt t="33487" x="1263650" y="2863850"/>
          <p14:tracePt t="33503" x="1263650" y="2851150"/>
          <p14:tracePt t="33520" x="1244600" y="2800350"/>
          <p14:tracePt t="33536" x="1231900" y="2774950"/>
          <p14:tracePt t="33553" x="1231900" y="2768600"/>
          <p14:tracePt t="33569" x="1231900" y="2755900"/>
          <p14:tracePt t="33586" x="1231900" y="2749550"/>
          <p14:tracePt t="33603" x="1231900" y="2743200"/>
          <p14:tracePt t="33620" x="1238250" y="2730500"/>
          <p14:tracePt t="33636" x="1250950" y="2711450"/>
          <p14:tracePt t="33653" x="1276350" y="2698750"/>
          <p14:tracePt t="33670" x="1295400" y="2692400"/>
          <p14:tracePt t="33687" x="1333500" y="2679700"/>
          <p14:tracePt t="33687" x="1365250" y="2679700"/>
          <p14:tracePt t="33703" x="1422400" y="2673350"/>
          <p14:tracePt t="33720" x="1651000" y="2673350"/>
          <p14:tracePt t="33736" x="1835150" y="2647950"/>
          <p14:tracePt t="33754" x="1949450" y="2641600"/>
          <p14:tracePt t="33770" x="1993900" y="2635250"/>
          <p14:tracePt t="33786" x="2032000" y="2635250"/>
          <p14:tracePt t="33803" x="2095500" y="2635250"/>
          <p14:tracePt t="33821" x="2235200" y="2654300"/>
          <p14:tracePt t="33837" x="2381250" y="2673350"/>
          <p14:tracePt t="33853" x="2508250" y="2679700"/>
          <p14:tracePt t="33870" x="2590800" y="2679700"/>
          <p14:tracePt t="33888" x="2609850" y="2679700"/>
          <p14:tracePt t="33920" x="2609850" y="2686050"/>
          <p14:tracePt t="33991" x="2616200" y="2686050"/>
          <p14:tracePt t="34008" x="2622550" y="2686050"/>
          <p14:tracePt t="34023" x="2628900" y="2686050"/>
          <p14:tracePt t="34048" x="2628900" y="2692400"/>
          <p14:tracePt t="34063" x="2635250" y="2692400"/>
          <p14:tracePt t="34071" x="2641600" y="2698750"/>
          <p14:tracePt t="34079" x="2660650" y="2717800"/>
          <p14:tracePt t="34087" x="2667000" y="2724150"/>
          <p14:tracePt t="34103" x="2686050" y="2736850"/>
          <p14:tracePt t="34120" x="2705100" y="2749550"/>
          <p14:tracePt t="34143" x="2705100" y="2755900"/>
          <p14:tracePt t="34184" x="2711450" y="2755900"/>
          <p14:tracePt t="34240" x="2717800" y="2762250"/>
          <p14:tracePt t="34272" x="2717800" y="2768600"/>
          <p14:tracePt t="34544" x="0" y="0"/>
        </p14:tracePtLst>
        <p14:tracePtLst>
          <p14:tracePt t="36392" x="1568450" y="4140200"/>
          <p14:tracePt t="36464" x="1555750" y="4140200"/>
          <p14:tracePt t="36472" x="1530350" y="4133850"/>
          <p14:tracePt t="36480" x="1511300" y="4127500"/>
          <p14:tracePt t="36489" x="1473200" y="4127500"/>
          <p14:tracePt t="36505" x="1397000" y="4121150"/>
          <p14:tracePt t="36522" x="1327150" y="4108450"/>
          <p14:tracePt t="36539" x="1250950" y="4089400"/>
          <p14:tracePt t="36556" x="1181100" y="4064000"/>
          <p14:tracePt t="36572" x="1136650" y="4025900"/>
          <p14:tracePt t="36589" x="1066800" y="3981450"/>
          <p14:tracePt t="36607" x="1035050" y="3962400"/>
          <p14:tracePt t="36623" x="1022350" y="3943350"/>
          <p14:tracePt t="36625" x="1016000" y="3943350"/>
          <p14:tracePt t="36639" x="1009650" y="3930650"/>
          <p14:tracePt t="36656" x="1009650" y="3905250"/>
          <p14:tracePt t="36673" x="1009650" y="3867150"/>
          <p14:tracePt t="36689" x="1009650" y="3829050"/>
          <p14:tracePt t="36706" x="1009650" y="3784600"/>
          <p14:tracePt t="36722" x="1009650" y="3752850"/>
          <p14:tracePt t="36740" x="1016000" y="3721100"/>
          <p14:tracePt t="36756" x="1035050" y="3702050"/>
          <p14:tracePt t="36772" x="1047750" y="3670300"/>
          <p14:tracePt t="36789" x="1073150" y="3638550"/>
          <p14:tracePt t="36807" x="1098550" y="3613150"/>
          <p14:tracePt t="36823" x="1123950" y="3587750"/>
          <p14:tracePt t="36839" x="1181100" y="3562350"/>
          <p14:tracePt t="36856" x="1289050" y="3524250"/>
          <p14:tracePt t="36873" x="1352550" y="3511550"/>
          <p14:tracePt t="36889" x="1409700" y="3511550"/>
          <p14:tracePt t="36906" x="1492250" y="3498850"/>
          <p14:tracePt t="36923" x="1600200" y="3486150"/>
          <p14:tracePt t="36940" x="1714500" y="3486150"/>
          <p14:tracePt t="36956" x="1828800" y="3486150"/>
          <p14:tracePt t="36973" x="1905000" y="3486150"/>
          <p14:tracePt t="36989" x="1968500" y="3486150"/>
          <p14:tracePt t="37007" x="2051050" y="3486150"/>
          <p14:tracePt t="37008" x="2082800" y="3486150"/>
          <p14:tracePt t="37023" x="2139950" y="3486150"/>
          <p14:tracePt t="37040" x="2336800" y="3486150"/>
          <p14:tracePt t="37056" x="2457450" y="3486150"/>
          <p14:tracePt t="37074" x="2552700" y="3486150"/>
          <p14:tracePt t="37089" x="2603500" y="3486150"/>
          <p14:tracePt t="37106" x="2635250" y="3486150"/>
          <p14:tracePt t="37123" x="2673350" y="3486150"/>
          <p14:tracePt t="37140" x="2724150" y="3492500"/>
          <p14:tracePt t="37156" x="2774950" y="3517900"/>
          <p14:tracePt t="37173" x="2825750" y="3536950"/>
          <p14:tracePt t="37190" x="2844800" y="3543300"/>
          <p14:tracePt t="37207" x="2863850" y="3562350"/>
          <p14:tracePt t="37223" x="2901950" y="3600450"/>
          <p14:tracePt t="37240" x="2990850" y="3683000"/>
          <p14:tracePt t="37256" x="3035300" y="3721100"/>
          <p14:tracePt t="37274" x="3060700" y="3752850"/>
          <p14:tracePt t="37290" x="3067050" y="3778250"/>
          <p14:tracePt t="37306" x="3073400" y="3790950"/>
          <p14:tracePt t="37323" x="3079750" y="3816350"/>
          <p14:tracePt t="37341" x="3079750" y="3848100"/>
          <p14:tracePt t="37356" x="3079750" y="3892550"/>
          <p14:tracePt t="37373" x="3079750" y="3924300"/>
          <p14:tracePt t="37390" x="3073400" y="3956050"/>
          <p14:tracePt t="37407" x="3048000" y="4000500"/>
          <p14:tracePt t="37408" x="3028950" y="4025900"/>
          <p14:tracePt t="37423" x="3022600" y="4044950"/>
          <p14:tracePt t="37440" x="2978150" y="4089400"/>
          <p14:tracePt t="37456" x="2952750" y="4108450"/>
          <p14:tracePt t="37474" x="2921000" y="4146550"/>
          <p14:tracePt t="37490" x="2895600" y="4178300"/>
          <p14:tracePt t="37506" x="2857500" y="4197350"/>
          <p14:tracePt t="37523" x="2838450" y="4203700"/>
          <p14:tracePt t="37540" x="2800350" y="4222750"/>
          <p14:tracePt t="37556" x="2749550" y="4229100"/>
          <p14:tracePt t="37573" x="2698750" y="4241800"/>
          <p14:tracePt t="37590" x="2635250" y="4248150"/>
          <p14:tracePt t="37608" x="2514600" y="4267200"/>
          <p14:tracePt t="37624" x="2425700" y="4279900"/>
          <p14:tracePt t="37640" x="2336800" y="4279900"/>
          <p14:tracePt t="37657" x="2247900" y="4279900"/>
          <p14:tracePt t="37674" x="2159000" y="4279900"/>
          <p14:tracePt t="37690" x="2070100" y="4279900"/>
          <p14:tracePt t="37707" x="1974850" y="4279900"/>
          <p14:tracePt t="37723" x="1885950" y="4279900"/>
          <p14:tracePt t="37740" x="1816100" y="4279900"/>
          <p14:tracePt t="37757" x="1752600" y="4279900"/>
          <p14:tracePt t="37773" x="1701800" y="4279900"/>
          <p14:tracePt t="37790" x="1657350" y="4279900"/>
          <p14:tracePt t="37808" x="1587500" y="4279900"/>
          <p14:tracePt t="37824" x="1543050" y="4279900"/>
          <p14:tracePt t="37840" x="1504950" y="4267200"/>
          <p14:tracePt t="37857" x="1473200" y="4260850"/>
          <p14:tracePt t="37874" x="1441450" y="4241800"/>
          <p14:tracePt t="37890" x="1409700" y="4229100"/>
          <p14:tracePt t="37907" x="1377950" y="4222750"/>
          <p14:tracePt t="37924" x="1339850" y="4203700"/>
          <p14:tracePt t="37941" x="1320800" y="4191000"/>
          <p14:tracePt t="37957" x="1308100" y="4184650"/>
          <p14:tracePt t="37974" x="1301750" y="4165600"/>
          <p14:tracePt t="37991" x="1276350" y="4121150"/>
          <p14:tracePt t="38008" x="1257300" y="4064000"/>
          <p14:tracePt t="38024" x="1250950" y="4057650"/>
          <p14:tracePt t="38040" x="1244600" y="4044950"/>
          <p14:tracePt t="38057" x="1244600" y="4032250"/>
          <p14:tracePt t="38074" x="1244600" y="4013200"/>
          <p14:tracePt t="38090" x="1244600" y="3987800"/>
          <p14:tracePt t="38107" x="1244600" y="3949700"/>
          <p14:tracePt t="38124" x="1244600" y="3905250"/>
          <p14:tracePt t="38141" x="1244600" y="3867150"/>
          <p14:tracePt t="38157" x="1257300" y="3822700"/>
          <p14:tracePt t="38174" x="1276350" y="3803650"/>
          <p14:tracePt t="38191" x="1295400" y="3784600"/>
          <p14:tracePt t="38208" x="1365250" y="3752850"/>
          <p14:tracePt t="38224" x="1460500" y="3727450"/>
          <p14:tracePt t="38241" x="1663700" y="3714750"/>
          <p14:tracePt t="38257" x="2057400" y="3683000"/>
          <p14:tracePt t="38275" x="2393950" y="3683000"/>
          <p14:tracePt t="38290" x="2584450" y="3683000"/>
          <p14:tracePt t="38307" x="2622550" y="3683000"/>
          <p14:tracePt t="38324" x="2647950" y="3695700"/>
          <p14:tracePt t="38341" x="2692400" y="3733800"/>
          <p14:tracePt t="38357" x="2762250" y="3771900"/>
          <p14:tracePt t="38374" x="2851150" y="3810000"/>
          <p14:tracePt t="38391" x="2908300" y="3816350"/>
          <p14:tracePt t="38408" x="2908300" y="3822700"/>
          <p14:tracePt t="38704" x="0" y="0"/>
        </p14:tracePtLst>
        <p14:tracePtLst>
          <p14:tracePt t="40200" x="2387600" y="3467100"/>
          <p14:tracePt t="40241" x="2381250" y="3467100"/>
          <p14:tracePt t="40248" x="2374900" y="3467100"/>
          <p14:tracePt t="40259" x="2362200" y="3467100"/>
          <p14:tracePt t="40276" x="2343150" y="3473450"/>
          <p14:tracePt t="40292" x="2292350" y="3473450"/>
          <p14:tracePt t="40309" x="2197100" y="3467100"/>
          <p14:tracePt t="40326" x="2051050" y="3422650"/>
          <p14:tracePt t="40344" x="1847850" y="3359150"/>
          <p14:tracePt t="40344" x="1784350" y="3340100"/>
          <p14:tracePt t="40359" x="1739900" y="3327400"/>
          <p14:tracePt t="40376" x="1682750" y="3282950"/>
          <p14:tracePt t="40392" x="1657350" y="3206750"/>
          <p14:tracePt t="40410" x="1587500" y="3086100"/>
          <p14:tracePt t="40426" x="1530350" y="2984500"/>
          <p14:tracePt t="40442" x="1473200" y="2870200"/>
          <p14:tracePt t="40459" x="1454150" y="2794000"/>
          <p14:tracePt t="40477" x="1454150" y="2698750"/>
          <p14:tracePt t="40492" x="1454150" y="2559050"/>
          <p14:tracePt t="40509" x="1473200" y="2381250"/>
          <p14:tracePt t="40526" x="1511300" y="2165350"/>
          <p14:tracePt t="40543" x="1530350" y="2032000"/>
          <p14:tracePt t="40559" x="1555750" y="1968500"/>
          <p14:tracePt t="40576" x="1600200" y="1924050"/>
          <p14:tracePt t="40593" x="1657350" y="1905000"/>
          <p14:tracePt t="40610" x="1746250" y="1898650"/>
          <p14:tracePt t="40626" x="1866900" y="1898650"/>
          <p14:tracePt t="40643" x="2012950" y="1898650"/>
          <p14:tracePt t="40660" x="2165350" y="1898650"/>
          <p14:tracePt t="40677" x="2311400" y="1943100"/>
          <p14:tracePt t="40693" x="2413000" y="2012950"/>
          <p14:tracePt t="40710" x="2508250" y="2101850"/>
          <p14:tracePt t="40726" x="2584450" y="2203450"/>
          <p14:tracePt t="40743" x="2622550" y="2298700"/>
          <p14:tracePt t="40744" x="2641600" y="2343150"/>
          <p14:tracePt t="40759" x="2641600" y="2368550"/>
          <p14:tracePt t="40777" x="2667000" y="2470150"/>
          <p14:tracePt t="40793" x="2667000" y="2552700"/>
          <p14:tracePt t="40810" x="2667000" y="2660650"/>
          <p14:tracePt t="40826" x="2667000" y="2768600"/>
          <p14:tracePt t="40843" x="2654300" y="2882900"/>
          <p14:tracePt t="40860" x="2622550" y="2971800"/>
          <p14:tracePt t="40877" x="2597150" y="3022600"/>
          <p14:tracePt t="40893" x="2578100" y="3048000"/>
          <p14:tracePt t="40910" x="2571750" y="3060700"/>
          <p14:tracePt t="40926" x="2559050" y="3079750"/>
          <p14:tracePt t="40944" x="2546350" y="3098800"/>
          <p14:tracePt t="40960" x="2546350" y="3105150"/>
          <p14:tracePt t="40977" x="2540000" y="3111500"/>
          <p14:tracePt t="41232" x="0" y="0"/>
        </p14:tracePtLst>
        <p14:tracePtLst>
          <p14:tracePt t="43417" x="8407400" y="3797300"/>
          <p14:tracePt t="43449" x="8394700" y="3797300"/>
          <p14:tracePt t="43457" x="8388350" y="3797300"/>
          <p14:tracePt t="43464" x="8369300" y="3797300"/>
          <p14:tracePt t="43479" x="8350250" y="3803650"/>
          <p14:tracePt t="43496" x="8280400" y="3810000"/>
          <p14:tracePt t="43497" x="8223250" y="3816350"/>
          <p14:tracePt t="43512" x="8115300" y="3822700"/>
          <p14:tracePt t="43530" x="8001000" y="3822700"/>
          <p14:tracePt t="43546" x="7848600" y="3822700"/>
          <p14:tracePt t="43562" x="7639050" y="3822700"/>
          <p14:tracePt t="43579" x="7372350" y="3797300"/>
          <p14:tracePt t="43596" x="7175500" y="3752850"/>
          <p14:tracePt t="43612" x="7080250" y="3714750"/>
          <p14:tracePt t="43629" x="6997700" y="3657600"/>
          <p14:tracePt t="43646" x="6927850" y="3568700"/>
          <p14:tracePt t="43663" x="6858000" y="3473450"/>
          <p14:tracePt t="43679" x="6800850" y="3384550"/>
          <p14:tracePt t="43696" x="6737350" y="3295650"/>
          <p14:tracePt t="43697" x="6718300" y="3263900"/>
          <p14:tracePt t="43712" x="6686550" y="3200400"/>
          <p14:tracePt t="43730" x="6661150" y="3136900"/>
          <p14:tracePt t="43746" x="6648450" y="3079750"/>
          <p14:tracePt t="43762" x="6635750" y="2984500"/>
          <p14:tracePt t="43779" x="6610350" y="2895600"/>
          <p14:tracePt t="43796" x="6591300" y="2819400"/>
          <p14:tracePt t="43812" x="6584950" y="2755900"/>
          <p14:tracePt t="43829" x="6584950" y="2711450"/>
          <p14:tracePt t="43846" x="6584950" y="2673350"/>
          <p14:tracePt t="43864" x="6584950" y="2628900"/>
          <p14:tracePt t="43879" x="6584950" y="2546350"/>
          <p14:tracePt t="43896" x="6584950" y="2476500"/>
          <p14:tracePt t="43913" x="6623050" y="2374900"/>
          <p14:tracePt t="43930" x="6648450" y="2330450"/>
          <p14:tracePt t="43946" x="6673850" y="2273300"/>
          <p14:tracePt t="43963" x="6724650" y="2190750"/>
          <p14:tracePt t="43979" x="6775450" y="2101850"/>
          <p14:tracePt t="43996" x="6838950" y="2025650"/>
          <p14:tracePt t="44013" x="6889750" y="1949450"/>
          <p14:tracePt t="44029" x="6934200" y="1905000"/>
          <p14:tracePt t="44046" x="6965950" y="1879600"/>
          <p14:tracePt t="44063" x="7004050" y="1866900"/>
          <p14:tracePt t="44079" x="7048500" y="1841500"/>
          <p14:tracePt t="44096" x="7092950" y="1822450"/>
          <p14:tracePt t="44097" x="7118350" y="1816100"/>
          <p14:tracePt t="44113" x="7200900" y="1797050"/>
          <p14:tracePt t="44130" x="7321550" y="1784350"/>
          <p14:tracePt t="44146" x="7467600" y="1758950"/>
          <p14:tracePt t="44163" x="7620000" y="1746250"/>
          <p14:tracePt t="44179" x="7747000" y="1739900"/>
          <p14:tracePt t="44197" x="7854950" y="1739900"/>
          <p14:tracePt t="44213" x="7924800" y="1739900"/>
          <p14:tracePt t="44230" x="7994650" y="1739900"/>
          <p14:tracePt t="44246" x="8102600" y="1771650"/>
          <p14:tracePt t="44264" x="8223250" y="1809750"/>
          <p14:tracePt t="44280" x="8362950" y="1866900"/>
          <p14:tracePt t="44281" x="8426450" y="1879600"/>
          <p14:tracePt t="44296" x="8534400" y="1930400"/>
          <p14:tracePt t="44313" x="8642350" y="1981200"/>
          <p14:tracePt t="44330" x="8724900" y="2038350"/>
          <p14:tracePt t="44346" x="8820150" y="2120900"/>
          <p14:tracePt t="44363" x="8921750" y="2222500"/>
          <p14:tracePt t="44379" x="9004300" y="2317750"/>
          <p14:tracePt t="44397" x="9048750" y="2393950"/>
          <p14:tracePt t="44413" x="9086850" y="2451100"/>
          <p14:tracePt t="44430" x="9105900" y="2514600"/>
          <p14:tracePt t="44446" x="9131300" y="2584450"/>
          <p14:tracePt t="44464" x="9150350" y="2647950"/>
          <p14:tracePt t="44480" x="9175750" y="2724150"/>
          <p14:tracePt t="44481" x="9175750" y="2743200"/>
          <p14:tracePt t="44496" x="9188450" y="2794000"/>
          <p14:tracePt t="44513" x="9201150" y="2851150"/>
          <p14:tracePt t="44530" x="9201150" y="2889250"/>
          <p14:tracePt t="44546" x="9201150" y="2933700"/>
          <p14:tracePt t="44563" x="9201150" y="3009900"/>
          <p14:tracePt t="44580" x="9201150" y="3092450"/>
          <p14:tracePt t="44597" x="9201150" y="3162300"/>
          <p14:tracePt t="44613" x="9201150" y="3225800"/>
          <p14:tracePt t="44630" x="9201150" y="3244850"/>
          <p14:tracePt t="44647" x="9194800" y="3276600"/>
          <p14:tracePt t="44664" x="9182100" y="3327400"/>
          <p14:tracePt t="44680" x="9175750" y="3371850"/>
          <p14:tracePt t="44681" x="9163050" y="3397250"/>
          <p14:tracePt t="44697" x="9156700" y="3435350"/>
          <p14:tracePt t="44713" x="9131300" y="3479800"/>
          <p14:tracePt t="44731" x="9118600" y="3505200"/>
          <p14:tracePt t="44747" x="9093200" y="3543300"/>
          <p14:tracePt t="44763" x="9074150" y="3568700"/>
          <p14:tracePt t="44780" x="9061450" y="3587750"/>
          <p14:tracePt t="44797" x="9029700" y="3632200"/>
          <p14:tracePt t="44813" x="9010650" y="3657600"/>
          <p14:tracePt t="44830" x="8978900" y="3689350"/>
          <p14:tracePt t="44847" x="8947150" y="3721100"/>
          <p14:tracePt t="44865" x="8890000" y="3752850"/>
          <p14:tracePt t="44880" x="8870950" y="3765550"/>
          <p14:tracePt t="44897" x="8807450" y="3803650"/>
          <p14:tracePt t="44914" x="8788400" y="3816350"/>
          <p14:tracePt t="44931" x="8756650" y="3822700"/>
          <p14:tracePt t="44947" x="8718550" y="3841750"/>
          <p14:tracePt t="44963" x="8680450" y="3854450"/>
          <p14:tracePt t="44980" x="8616950" y="3873500"/>
          <p14:tracePt t="44998" x="8553450" y="3886200"/>
          <p14:tracePt t="45014" x="8502650" y="3898900"/>
          <p14:tracePt t="45030" x="8464550" y="3898900"/>
          <p14:tracePt t="45047" x="8445500" y="3898900"/>
          <p14:tracePt t="45064" x="8432800" y="3905250"/>
          <p14:tracePt t="45065" x="8426450" y="3905250"/>
          <p14:tracePt t="45080" x="8413750" y="3911600"/>
          <p14:tracePt t="45097" x="8407400" y="3911600"/>
          <p14:tracePt t="45114" x="8394700" y="3911600"/>
          <p14:tracePt t="45131" x="8382000" y="3917950"/>
          <p14:tracePt t="45217" x="8375650" y="3917950"/>
          <p14:tracePt t="45297" x="8369300" y="3917950"/>
          <p14:tracePt t="45601" x="0" y="0"/>
        </p14:tracePtLst>
        <p14:tracePtLst>
          <p14:tracePt t="46689" x="6737350" y="2921000"/>
          <p14:tracePt t="46786" x="6737350" y="2914650"/>
          <p14:tracePt t="46810" x="6743700" y="2914650"/>
          <p14:tracePt t="46817" x="6756400" y="2914650"/>
          <p14:tracePt t="46825" x="6762750" y="2914650"/>
          <p14:tracePt t="46833" x="6781800" y="2908300"/>
          <p14:tracePt t="46849" x="6819900" y="2908300"/>
          <p14:tracePt t="46867" x="6864350" y="2908300"/>
          <p14:tracePt t="46882" x="6921500" y="2895600"/>
          <p14:tracePt t="46899" x="6978650" y="2895600"/>
          <p14:tracePt t="46915" x="7035800" y="2882900"/>
          <p14:tracePt t="46933" x="7099300" y="2882900"/>
          <p14:tracePt t="46949" x="7143750" y="2882900"/>
          <p14:tracePt t="46965" x="7194550" y="2882900"/>
          <p14:tracePt t="46982" x="7213600" y="2876550"/>
          <p14:tracePt t="47000" x="7219950" y="2876550"/>
          <p14:tracePt t="47177" x="0" y="0"/>
        </p14:tracePtLst>
        <p14:tracePtLst>
          <p14:tracePt t="47617" x="7531100" y="2914650"/>
          <p14:tracePt t="47754" x="7537450" y="2908300"/>
          <p14:tracePt t="47761" x="7543800" y="2908300"/>
          <p14:tracePt t="47769" x="7556500" y="2908300"/>
          <p14:tracePt t="47783" x="7562850" y="2908300"/>
          <p14:tracePt t="47799" x="7581900" y="2908300"/>
          <p14:tracePt t="47816" x="7613650" y="2908300"/>
          <p14:tracePt t="47834" x="7677150" y="2901950"/>
          <p14:tracePt t="47849" x="7747000" y="2901950"/>
          <p14:tracePt t="47866" x="7829550" y="2901950"/>
          <p14:tracePt t="47883" x="7899400" y="2895600"/>
          <p14:tracePt t="47900" x="7918450" y="2895600"/>
          <p14:tracePt t="47916" x="7924800" y="2889250"/>
          <p14:tracePt t="47969" x="7931150" y="2889250"/>
          <p14:tracePt t="48001" x="7937500" y="2889250"/>
          <p14:tracePt t="48034" x="7943850" y="2889250"/>
          <p14:tracePt t="48041" x="7950200" y="2889250"/>
          <p14:tracePt t="48050" x="7956550" y="2889250"/>
          <p14:tracePt t="48066" x="7981950" y="2889250"/>
          <p14:tracePt t="48083" x="8001000" y="2889250"/>
          <p14:tracePt t="48100" x="8007350" y="2889250"/>
          <p14:tracePt t="48153" x="8020050" y="2889250"/>
          <p14:tracePt t="48169" x="8039100" y="2889250"/>
          <p14:tracePt t="48193" x="8045450" y="2889250"/>
          <p14:tracePt t="48201" x="8051800" y="2895600"/>
          <p14:tracePt t="48322" x="8058150" y="2895600"/>
          <p14:tracePt t="48353" x="8064500" y="2895600"/>
          <p14:tracePt t="48969" x="0" y="0"/>
        </p14:tracePtLst>
        <p14:tracePtLst>
          <p14:tracePt t="49433" x="8159750" y="2876550"/>
          <p14:tracePt t="49610" x="8159750" y="2870200"/>
          <p14:tracePt t="49617" x="8159750" y="2863850"/>
          <p14:tracePt t="49625" x="8159750" y="2857500"/>
          <p14:tracePt t="49634" x="8159750" y="2851150"/>
          <p14:tracePt t="49651" x="8159750" y="2832100"/>
          <p14:tracePt t="49668" x="8159750" y="2806700"/>
          <p14:tracePt t="49685" x="8159750" y="2781300"/>
          <p14:tracePt t="49701" x="8159750" y="2755900"/>
          <p14:tracePt t="49718" x="8178800" y="2730500"/>
          <p14:tracePt t="49735" x="8191500" y="2705100"/>
          <p14:tracePt t="49752" x="8210550" y="2679700"/>
          <p14:tracePt t="49768" x="8216900" y="2673350"/>
          <p14:tracePt t="49785" x="8229600" y="2660650"/>
          <p14:tracePt t="49786" x="8235950" y="2660650"/>
          <p14:tracePt t="49801" x="8242300" y="2660650"/>
          <p14:tracePt t="49819" x="8255000" y="2660650"/>
          <p14:tracePt t="49835" x="8274050" y="2660650"/>
          <p14:tracePt t="49852" x="8293100" y="2660650"/>
          <p14:tracePt t="49868" x="8299450" y="2660650"/>
          <p14:tracePt t="49886" x="8305800" y="2673350"/>
          <p14:tracePt t="49901" x="8312150" y="2686050"/>
          <p14:tracePt t="49918" x="8312150" y="2692400"/>
          <p14:tracePt t="49935" x="8318500" y="2698750"/>
          <p14:tracePt t="49953" x="8324850" y="2717800"/>
          <p14:tracePt t="49970" x="8324850" y="2724150"/>
          <p14:tracePt t="49986" x="8324850" y="2730500"/>
          <p14:tracePt t="50002" x="8324850" y="2736850"/>
          <p14:tracePt t="50019" x="8324850" y="2743200"/>
          <p14:tracePt t="50035" x="8324850" y="2749550"/>
          <p14:tracePt t="50162" x="0" y="0"/>
        </p14:tracePtLst>
        <p14:tracePtLst>
          <p14:tracePt t="51273" x="8039100" y="3422650"/>
          <p14:tracePt t="51338" x="8026400" y="3422650"/>
          <p14:tracePt t="51346" x="8020050" y="3422650"/>
          <p14:tracePt t="51354" x="7994650" y="3422650"/>
          <p14:tracePt t="51370" x="7962900" y="3422650"/>
          <p14:tracePt t="51386" x="7924800" y="3429000"/>
          <p14:tracePt t="51403" x="7886700" y="3435350"/>
          <p14:tracePt t="51421" x="7848600" y="3448050"/>
          <p14:tracePt t="51436" x="7791450" y="3448050"/>
          <p14:tracePt t="51453" x="7740650" y="3448050"/>
          <p14:tracePt t="51469" x="7677150" y="3448050"/>
          <p14:tracePt t="51487" x="7620000" y="3448050"/>
          <p14:tracePt t="51503" x="7581900" y="3448050"/>
          <p14:tracePt t="51520" x="7562850" y="3448050"/>
          <p14:tracePt t="51536" x="7537450" y="3448050"/>
          <p14:tracePt t="51554" x="7480300" y="3422650"/>
          <p14:tracePt t="51570" x="7461250" y="3409950"/>
          <p14:tracePt t="51586" x="7442200" y="3403600"/>
          <p14:tracePt t="51603" x="7416800" y="3384550"/>
          <p14:tracePt t="51620" x="7391400" y="3371850"/>
          <p14:tracePt t="51637" x="7366000" y="3346450"/>
          <p14:tracePt t="51653" x="7334250" y="3308350"/>
          <p14:tracePt t="51670" x="7308850" y="3282950"/>
          <p14:tracePt t="51687" x="7302500" y="3263900"/>
          <p14:tracePt t="51703" x="7289800" y="3251200"/>
          <p14:tracePt t="51720" x="7283450" y="3232150"/>
          <p14:tracePt t="51736" x="7277100" y="3206750"/>
          <p14:tracePt t="51754" x="7270750" y="3124200"/>
          <p14:tracePt t="51770" x="7270750" y="3086100"/>
          <p14:tracePt t="51786" x="7270750" y="3054350"/>
          <p14:tracePt t="51803" x="7283450" y="3016250"/>
          <p14:tracePt t="51821" x="7296150" y="2978150"/>
          <p14:tracePt t="51836" x="7308850" y="2946400"/>
          <p14:tracePt t="51853" x="7340600" y="2895600"/>
          <p14:tracePt t="51870" x="7359650" y="2863850"/>
          <p14:tracePt t="51887" x="7385050" y="2844800"/>
          <p14:tracePt t="51903" x="7404100" y="2832100"/>
          <p14:tracePt t="51920" x="7423150" y="2819400"/>
          <p14:tracePt t="51937" x="7448550" y="2806700"/>
          <p14:tracePt t="51938" x="7461250" y="2800350"/>
          <p14:tracePt t="51954" x="7480300" y="2800350"/>
          <p14:tracePt t="51970" x="7518400" y="2800350"/>
          <p14:tracePt t="51987" x="7556500" y="2800350"/>
          <p14:tracePt t="52003" x="7632700" y="2800350"/>
          <p14:tracePt t="52021" x="7715250" y="2800350"/>
          <p14:tracePt t="52037" x="7772400" y="2800350"/>
          <p14:tracePt t="52053" x="7823200" y="2800350"/>
          <p14:tracePt t="52070" x="7861300" y="2800350"/>
          <p14:tracePt t="52087" x="7886700" y="2806700"/>
          <p14:tracePt t="52104" x="7924800" y="2832100"/>
          <p14:tracePt t="52120" x="7950200" y="2844800"/>
          <p14:tracePt t="52137" x="7981950" y="2863850"/>
          <p14:tracePt t="52138" x="7981950" y="2870200"/>
          <p14:tracePt t="52154" x="7994650" y="2889250"/>
          <p14:tracePt t="52170" x="8007350" y="2921000"/>
          <p14:tracePt t="52187" x="8026400" y="2952750"/>
          <p14:tracePt t="52204" x="8039100" y="2990850"/>
          <p14:tracePt t="52221" x="8051800" y="3028950"/>
          <p14:tracePt t="52237" x="8058150" y="3060700"/>
          <p14:tracePt t="52254" x="8058150" y="3092450"/>
          <p14:tracePt t="52270" x="8058150" y="3111500"/>
          <p14:tracePt t="52289" x="8058150" y="3136900"/>
          <p14:tracePt t="52304" x="8058150" y="3168650"/>
          <p14:tracePt t="52321" x="8058150" y="3194050"/>
          <p14:tracePt t="52337" x="8058150" y="3225800"/>
          <p14:tracePt t="52338" x="8058150" y="3238500"/>
          <p14:tracePt t="52354" x="8045450" y="3270250"/>
          <p14:tracePt t="52370" x="8032750" y="3289300"/>
          <p14:tracePt t="52387" x="8026400" y="3295650"/>
          <p14:tracePt t="52404" x="8013700" y="3308350"/>
          <p14:tracePt t="52421" x="8001000" y="3321050"/>
          <p14:tracePt t="52437" x="7994650" y="3327400"/>
          <p14:tracePt t="52454" x="7988300" y="3327400"/>
          <p14:tracePt t="52471" x="7969250" y="3340100"/>
          <p14:tracePt t="52488" x="7950200" y="3352800"/>
          <p14:tracePt t="52504" x="7912100" y="3371850"/>
          <p14:tracePt t="52520" x="7874000" y="3384550"/>
          <p14:tracePt t="52538" x="7823200" y="3403600"/>
          <p14:tracePt t="52555" x="7797800" y="3403600"/>
          <p14:tracePt t="52571" x="7766050" y="3403600"/>
          <p14:tracePt t="52587" x="7727950" y="3403600"/>
          <p14:tracePt t="52604" x="7683500" y="3403600"/>
          <p14:tracePt t="52622" x="7632700" y="3403600"/>
          <p14:tracePt t="52637" x="7588250" y="3403600"/>
          <p14:tracePt t="52654" x="7569200" y="3403600"/>
          <p14:tracePt t="52671" x="7556500" y="3403600"/>
          <p14:tracePt t="52688" x="7537450" y="3397250"/>
          <p14:tracePt t="52704" x="7499350" y="3378200"/>
          <p14:tracePt t="52721" x="7473950" y="3365500"/>
          <p14:tracePt t="52737" x="7454900" y="3352800"/>
          <p14:tracePt t="52755" x="7442200" y="3346450"/>
          <p14:tracePt t="52771" x="7423150" y="3333750"/>
          <p14:tracePt t="52788" x="7416800" y="3308350"/>
          <p14:tracePt t="52804" x="7397750" y="3257550"/>
          <p14:tracePt t="52821" x="7391400" y="3219450"/>
          <p14:tracePt t="52838" x="7385050" y="3187700"/>
          <p14:tracePt t="52854" x="7378700" y="3143250"/>
          <p14:tracePt t="52871" x="7378700" y="3105150"/>
          <p14:tracePt t="52889" x="7378700" y="3067050"/>
          <p14:tracePt t="52904" x="7378700" y="3028950"/>
          <p14:tracePt t="52921" x="7385050" y="3009900"/>
          <p14:tracePt t="52922" x="7397750" y="2997200"/>
          <p14:tracePt t="52938" x="7404100" y="2984500"/>
          <p14:tracePt t="52955" x="7423150" y="2965450"/>
          <p14:tracePt t="52971" x="7442200" y="2952750"/>
          <p14:tracePt t="52988" x="7467600" y="2946400"/>
          <p14:tracePt t="53004" x="7493000" y="2933700"/>
          <p14:tracePt t="53022" x="7524750" y="2927350"/>
          <p14:tracePt t="53038" x="7556500" y="2921000"/>
          <p14:tracePt t="53054" x="7613650" y="2914650"/>
          <p14:tracePt t="53071" x="7677150" y="2908300"/>
          <p14:tracePt t="53089" x="7772400" y="2908300"/>
          <p14:tracePt t="53104" x="7842250" y="2908300"/>
          <p14:tracePt t="53121" x="7874000" y="2908300"/>
          <p14:tracePt t="53122" x="7886700" y="2908300"/>
          <p14:tracePt t="53138" x="7905750" y="2908300"/>
          <p14:tracePt t="53155" x="7931150" y="2914650"/>
          <p14:tracePt t="53171" x="7981950" y="2940050"/>
          <p14:tracePt t="53188" x="8051800" y="2971800"/>
          <p14:tracePt t="53205" x="8083550" y="2990850"/>
          <p14:tracePt t="53222" x="8115300" y="3009900"/>
          <p14:tracePt t="53238" x="8128000" y="3022600"/>
          <p14:tracePt t="53255" x="8140700" y="3048000"/>
          <p14:tracePt t="53271" x="8147050" y="3067050"/>
          <p14:tracePt t="53289" x="8159750" y="3105150"/>
          <p14:tracePt t="53289" x="8166100" y="3130550"/>
          <p14:tracePt t="53304" x="8166100" y="3143250"/>
          <p14:tracePt t="53322" x="8178800" y="3194050"/>
          <p14:tracePt t="53338" x="8178800" y="3225800"/>
          <p14:tracePt t="53355" x="8178800" y="3238500"/>
          <p14:tracePt t="53371" x="8178800" y="3257550"/>
          <p14:tracePt t="53388" x="8178800" y="3276600"/>
          <p14:tracePt t="53405" x="8178800" y="3302000"/>
          <p14:tracePt t="53422" x="8178800" y="3314700"/>
          <p14:tracePt t="53438" x="8159750" y="3333750"/>
          <p14:tracePt t="53455" x="8140700" y="3352800"/>
          <p14:tracePt t="53471" x="8121650" y="3365500"/>
          <p14:tracePt t="53489" x="8102600" y="3378200"/>
          <p14:tracePt t="53490" x="8096250" y="3384550"/>
          <p14:tracePt t="53505" x="8083550" y="3390900"/>
          <p14:tracePt t="53522" x="8051800" y="3403600"/>
          <p14:tracePt t="53538" x="8026400" y="3416300"/>
          <p14:tracePt t="53556" x="7994650" y="3422650"/>
          <p14:tracePt t="53572" x="7956550" y="3435350"/>
          <p14:tracePt t="53588" x="7924800" y="3435350"/>
          <p14:tracePt t="53605" x="7886700" y="3435350"/>
          <p14:tracePt t="53622" x="7861300" y="3435350"/>
          <p14:tracePt t="53638" x="7829550" y="3435350"/>
          <p14:tracePt t="53655" x="7791450" y="3435350"/>
          <p14:tracePt t="53672" x="7740650" y="3435350"/>
          <p14:tracePt t="53690" x="7689850" y="3435350"/>
          <p14:tracePt t="53705" x="7683500" y="3435350"/>
          <p14:tracePt t="53722" x="7651750" y="3416300"/>
          <p14:tracePt t="53738" x="7639050" y="3409950"/>
          <p14:tracePt t="53755" x="7620000" y="3397250"/>
          <p14:tracePt t="53772" x="7613650" y="3390900"/>
          <p14:tracePt t="53788" x="7607300" y="3390900"/>
          <p14:tracePt t="54058" x="7600950" y="3384550"/>
          <p14:tracePt t="54235" x="7600950" y="3378200"/>
          <p14:tracePt t="54258" x="0" y="0"/>
        </p14:tracePtLst>
        <p14:tracePtLst>
          <p14:tracePt t="60027" x="4800600" y="5346700"/>
          <p14:tracePt t="60099" x="4800600" y="5353050"/>
          <p14:tracePt t="60115" x="4794250" y="5353050"/>
          <p14:tracePt t="60131" x="4787900" y="5353050"/>
          <p14:tracePt t="60139" x="4781550" y="5359400"/>
          <p14:tracePt t="60146" x="4762500" y="5359400"/>
          <p14:tracePt t="60161" x="4756150" y="5359400"/>
          <p14:tracePt t="60179" x="4711700" y="5365750"/>
          <p14:tracePt t="60194" x="4673600" y="5365750"/>
          <p14:tracePt t="60211" x="4654550" y="5365750"/>
          <p14:tracePt t="60228" x="4635500" y="5365750"/>
          <p14:tracePt t="60245" x="4616450" y="5365750"/>
          <p14:tracePt t="60261" x="4591050" y="5365750"/>
          <p14:tracePt t="60278" x="4559300" y="5365750"/>
          <p14:tracePt t="60295" x="4521200" y="5365750"/>
          <p14:tracePt t="60312" x="4502150" y="5359400"/>
          <p14:tracePt t="60328" x="4495800" y="5359400"/>
          <p14:tracePt t="60345" x="4489450" y="5359400"/>
          <p14:tracePt t="60361" x="4483100" y="5353050"/>
          <p14:tracePt t="60379" x="4464050" y="5334000"/>
          <p14:tracePt t="60395" x="4445000" y="5327650"/>
          <p14:tracePt t="60412" x="4438650" y="5327650"/>
          <p14:tracePt t="60428" x="4438650" y="5321300"/>
          <p14:tracePt t="60446" x="4438650" y="5314950"/>
          <p14:tracePt t="60461" x="4432300" y="5302250"/>
          <p14:tracePt t="60478" x="4432300" y="5289550"/>
          <p14:tracePt t="60495" x="4432300" y="5270500"/>
          <p14:tracePt t="60512" x="4425950" y="5264150"/>
          <p14:tracePt t="60531" x="4425950" y="5251450"/>
          <p14:tracePt t="60545" x="4425950" y="5238750"/>
          <p14:tracePt t="60561" x="4425950" y="5213350"/>
          <p14:tracePt t="60579" x="4438650" y="5143500"/>
          <p14:tracePt t="60595" x="4451350" y="5105400"/>
          <p14:tracePt t="60611" x="4464050" y="5060950"/>
          <p14:tracePt t="60628" x="4470400" y="5048250"/>
          <p14:tracePt t="60646" x="4489450" y="5029200"/>
          <p14:tracePt t="60662" x="4514850" y="5016500"/>
          <p14:tracePt t="60678" x="4565650" y="5010150"/>
          <p14:tracePt t="60695" x="4616450" y="5003800"/>
          <p14:tracePt t="60712" x="4654550" y="4997450"/>
          <p14:tracePt t="60728" x="4692650" y="4997450"/>
          <p14:tracePt t="60745" x="4711700" y="4997450"/>
          <p14:tracePt t="60762" x="4749800" y="5003800"/>
          <p14:tracePt t="60787" x="4800600" y="5016500"/>
          <p14:tracePt t="60795" x="4806950" y="5022850"/>
          <p14:tracePt t="60812" x="4826000" y="5041900"/>
          <p14:tracePt t="60828" x="4845050" y="5067300"/>
          <p14:tracePt t="60846" x="4870450" y="5099050"/>
          <p14:tracePt t="60862" x="4889500" y="5130800"/>
          <p14:tracePt t="60878" x="4902200" y="5156200"/>
          <p14:tracePt t="60895" x="4908550" y="5181600"/>
          <p14:tracePt t="60913" x="4914900" y="5200650"/>
          <p14:tracePt t="60928" x="4921250" y="5219700"/>
          <p14:tracePt t="60945" x="4921250" y="5232400"/>
          <p14:tracePt t="60962" x="4921250" y="5238750"/>
          <p14:tracePt t="60979" x="4921250" y="5251450"/>
          <p14:tracePt t="60995" x="4921250" y="5270500"/>
          <p14:tracePt t="61012" x="4921250" y="5289550"/>
          <p14:tracePt t="61028" x="4914900" y="5308600"/>
          <p14:tracePt t="61046" x="4908550" y="5334000"/>
          <p14:tracePt t="61062" x="4895850" y="5346700"/>
          <p14:tracePt t="61079" x="4895850" y="5353050"/>
          <p14:tracePt t="61096" x="4889500" y="5359400"/>
          <p14:tracePt t="61122" x="4883150" y="5359400"/>
          <p14:tracePt t="61131" x="4876800" y="5359400"/>
          <p14:tracePt t="61145" x="4870450" y="5359400"/>
          <p14:tracePt t="61162" x="4851400" y="5372100"/>
          <p14:tracePt t="61180" x="4826000" y="5384800"/>
          <p14:tracePt t="61195" x="4819650" y="5391150"/>
          <p14:tracePt t="61212" x="4813300" y="5391150"/>
          <p14:tracePt t="61229" x="4806950" y="5391150"/>
          <p14:tracePt t="61246" x="4800600" y="5397500"/>
          <p14:tracePt t="61262" x="4794250" y="5397500"/>
          <p14:tracePt t="61523" x="0" y="0"/>
        </p14:tracePtLst>
        <p14:tracePtLst>
          <p14:tracePt t="64035" x="1555750" y="6400800"/>
          <p14:tracePt t="64187" x="1562100" y="6400800"/>
          <p14:tracePt t="64195" x="1568450" y="6400800"/>
          <p14:tracePt t="64203" x="1574800" y="6400800"/>
          <p14:tracePt t="64215" x="1581150" y="6400800"/>
          <p14:tracePt t="64232" x="1606550" y="6400800"/>
          <p14:tracePt t="64249" x="1638300" y="6400800"/>
          <p14:tracePt t="64266" x="1657350" y="6407150"/>
          <p14:tracePt t="64282" x="1682750" y="6413500"/>
          <p14:tracePt t="64283" x="1689100" y="6413500"/>
          <p14:tracePt t="64298" x="1695450" y="6413500"/>
          <p14:tracePt t="64315" x="1739900" y="6413500"/>
          <p14:tracePt t="64333" x="1797050" y="6413500"/>
          <p14:tracePt t="64348" x="1847850" y="6413500"/>
          <p14:tracePt t="64365" x="1885950" y="6413500"/>
          <p14:tracePt t="64382" x="1905000" y="6413500"/>
          <p14:tracePt t="64399" x="1917700" y="6413500"/>
          <p14:tracePt t="64415" x="1930400" y="6413500"/>
          <p14:tracePt t="64432" x="1949450" y="6413500"/>
          <p14:tracePt t="64449" x="1981200" y="6413500"/>
          <p14:tracePt t="64466" x="2025650" y="6413500"/>
          <p14:tracePt t="64467" x="2044700" y="6413500"/>
          <p14:tracePt t="64482" x="2057400" y="6413500"/>
          <p14:tracePt t="64499" x="2076450" y="6413500"/>
          <p14:tracePt t="64515" x="2082800" y="6413500"/>
          <p14:tracePt t="64533" x="2095500" y="6413500"/>
          <p14:tracePt t="64549" x="2120900" y="6413500"/>
          <p14:tracePt t="64566" x="2152650" y="6413500"/>
          <p14:tracePt t="64582" x="2197100" y="6413500"/>
          <p14:tracePt t="64599" x="2228850" y="6413500"/>
          <p14:tracePt t="64615" x="2254250" y="6413500"/>
          <p14:tracePt t="64632" x="2298700" y="6413500"/>
          <p14:tracePt t="64649" x="2362200" y="6413500"/>
          <p14:tracePt t="64667" x="2444750" y="6413500"/>
          <p14:tracePt t="64682" x="2463800" y="6413500"/>
          <p14:tracePt t="64699" x="2520950" y="6413500"/>
          <p14:tracePt t="64715" x="2533650" y="6413500"/>
          <p14:tracePt t="64733" x="2552700" y="6413500"/>
          <p14:tracePt t="64749" x="2578100" y="6413500"/>
          <p14:tracePt t="64765" x="2622550" y="6413500"/>
          <p14:tracePt t="64782" x="2667000" y="6413500"/>
          <p14:tracePt t="64800" x="2711450" y="6413500"/>
          <p14:tracePt t="64816" x="2749550" y="6413500"/>
          <p14:tracePt t="64832" x="2768600" y="6413500"/>
          <p14:tracePt t="64849" x="2800350" y="6413500"/>
          <p14:tracePt t="64866" x="2832100" y="6413500"/>
          <p14:tracePt t="64867" x="2851150" y="6413500"/>
          <p14:tracePt t="64882" x="2876550" y="6413500"/>
          <p14:tracePt t="64899" x="2959100" y="6413500"/>
          <p14:tracePt t="64916" x="2997200" y="6413500"/>
          <p14:tracePt t="64933" x="3022600" y="6413500"/>
          <p14:tracePt t="64949" x="3041650" y="6413500"/>
          <p14:tracePt t="64966" x="3060700" y="6413500"/>
          <p14:tracePt t="64982" x="3073400" y="6413500"/>
          <p14:tracePt t="65000" x="3086100" y="6413500"/>
          <p14:tracePt t="65016" x="3092450" y="6413500"/>
          <p14:tracePt t="65033" x="3098800" y="6413500"/>
          <p14:tracePt t="65051" x="3105150" y="6413500"/>
          <p14:tracePt t="65124" x="3111500" y="6413500"/>
          <p14:tracePt t="65139" x="3117850" y="6413500"/>
          <p14:tracePt t="65155" x="3124200" y="6413500"/>
          <p14:tracePt t="65179" x="3136900" y="6413500"/>
          <p14:tracePt t="65259" x="3143250" y="6413500"/>
          <p14:tracePt t="65267" x="3149600" y="6413500"/>
          <p14:tracePt t="65275" x="3155950" y="6413500"/>
          <p14:tracePt t="65292" x="3168650" y="6413500"/>
          <p14:tracePt t="65299" x="3168650" y="6407150"/>
          <p14:tracePt t="65316" x="3187700" y="6407150"/>
          <p14:tracePt t="65333" x="3213100" y="6407150"/>
          <p14:tracePt t="65349" x="3289300" y="6407150"/>
          <p14:tracePt t="65366" x="3390900" y="6407150"/>
          <p14:tracePt t="65383" x="3486150" y="6407150"/>
          <p14:tracePt t="65400" x="3517900" y="6407150"/>
          <p14:tracePt t="65416" x="3530600" y="6407150"/>
          <p14:tracePt t="65619" x="3536950" y="6400800"/>
          <p14:tracePt t="65635" x="3543300" y="6400800"/>
          <p14:tracePt t="65812" x="3543300" y="6394450"/>
          <p14:tracePt t="65836" x="3549650" y="6394450"/>
          <p14:tracePt t="65852" x="3556000" y="6394450"/>
          <p14:tracePt t="65859" x="3562350" y="6394450"/>
          <p14:tracePt t="65867" x="3575050" y="6388100"/>
          <p14:tracePt t="65884" x="3638550" y="6388100"/>
          <p14:tracePt t="65900" x="3752850" y="6388100"/>
          <p14:tracePt t="65917" x="3867150" y="6375400"/>
          <p14:tracePt t="65933" x="3962400" y="6369050"/>
          <p14:tracePt t="65951" x="3987800" y="6362700"/>
          <p14:tracePt t="66331" x="3994150" y="6362700"/>
          <p14:tracePt t="66339" x="3994150" y="6356350"/>
          <p14:tracePt t="66355" x="4000500" y="6356350"/>
          <p14:tracePt t="66371" x="4006850" y="6356350"/>
          <p14:tracePt t="66384" x="4019550" y="6350000"/>
          <p14:tracePt t="66403" x="4025900" y="6350000"/>
          <p14:tracePt t="66419" x="4032250" y="6350000"/>
          <p14:tracePt t="66435" x="4038600" y="6350000"/>
          <p14:tracePt t="66452" x="4044950" y="6350000"/>
          <p14:tracePt t="66468" x="4064000" y="6350000"/>
          <p14:tracePt t="66484" x="4083050" y="6350000"/>
          <p14:tracePt t="66500" x="4089400" y="6350000"/>
          <p14:tracePt t="66517" x="4108450" y="6350000"/>
          <p14:tracePt t="66535" x="4121150" y="6350000"/>
          <p14:tracePt t="66550" x="4140200" y="6337300"/>
          <p14:tracePt t="66567" x="4152900" y="6337300"/>
          <p14:tracePt t="66584" x="4171950" y="6330950"/>
          <p14:tracePt t="66601" x="4197350" y="6330950"/>
          <p14:tracePt t="66617" x="4210050" y="6330950"/>
          <p14:tracePt t="66634" x="4229100" y="6330950"/>
          <p14:tracePt t="66651" x="4241800" y="6330950"/>
          <p14:tracePt t="66668" x="4248150" y="6330950"/>
          <p14:tracePt t="66684" x="4254500" y="6330950"/>
          <p14:tracePt t="66701" x="4260850" y="6330950"/>
          <p14:tracePt t="66717" x="4279900" y="6330950"/>
          <p14:tracePt t="66735" x="4311650" y="6330950"/>
          <p14:tracePt t="66751" x="4330700" y="6330950"/>
          <p14:tracePt t="66767" x="4349750" y="6330950"/>
          <p14:tracePt t="66784" x="4368800" y="6330950"/>
          <p14:tracePt t="66802" x="4387850" y="6330950"/>
          <p14:tracePt t="66817" x="4425950" y="6330950"/>
          <p14:tracePt t="66834" x="4445000" y="6330950"/>
          <p14:tracePt t="66851" x="4464050" y="6324600"/>
          <p14:tracePt t="66868" x="4476750" y="6324600"/>
          <p14:tracePt t="66885" x="4489450" y="6324600"/>
          <p14:tracePt t="66901" x="4502150" y="6324600"/>
          <p14:tracePt t="66917" x="4514850" y="6324600"/>
          <p14:tracePt t="66935" x="4533900" y="6324600"/>
          <p14:tracePt t="66951" x="4546600" y="6324600"/>
          <p14:tracePt t="66968" x="4565650" y="6324600"/>
          <p14:tracePt t="66984" x="4584700" y="6324600"/>
          <p14:tracePt t="67003" x="4610100" y="6324600"/>
          <p14:tracePt t="67003" x="4616450" y="6324600"/>
          <p14:tracePt t="67018" x="4622800" y="6324600"/>
          <p14:tracePt t="67036" x="4629150" y="6324600"/>
          <p14:tracePt t="67051" x="4635500" y="6324600"/>
          <p14:tracePt t="67076" x="4654550" y="6324600"/>
          <p14:tracePt t="67084" x="4667250" y="6324600"/>
          <p14:tracePt t="67101" x="4692650" y="6324600"/>
          <p14:tracePt t="67118" x="4711700" y="6318250"/>
          <p14:tracePt t="67135" x="4730750" y="6318250"/>
          <p14:tracePt t="67151" x="4749800" y="6318250"/>
          <p14:tracePt t="67168" x="4781550" y="6318250"/>
          <p14:tracePt t="67184" x="4832350" y="6318250"/>
          <p14:tracePt t="67202" x="4914900" y="6311900"/>
          <p14:tracePt t="67218" x="4972050" y="6305550"/>
          <p14:tracePt t="67235" x="4997450" y="6299200"/>
          <p14:tracePt t="67251" x="5016500" y="6299200"/>
          <p14:tracePt t="67268" x="5022850" y="6299200"/>
          <p14:tracePt t="67284" x="5035550" y="6299200"/>
          <p14:tracePt t="67301" x="5041900" y="6299200"/>
          <p14:tracePt t="67318" x="5048250" y="6299200"/>
          <p14:tracePt t="67335" x="5054600" y="6299200"/>
          <p14:tracePt t="67351" x="5060950" y="6299200"/>
          <p14:tracePt t="67379" x="5073650" y="6299200"/>
          <p14:tracePt t="67404" x="5080000" y="6299200"/>
          <p14:tracePt t="67411" x="5092700" y="6299200"/>
          <p14:tracePt t="67419" x="5099050" y="6299200"/>
          <p14:tracePt t="67435" x="5105400" y="6299200"/>
          <p14:tracePt t="67451" x="5124450" y="6299200"/>
          <p14:tracePt t="67468" x="5130800" y="6299200"/>
          <p14:tracePt t="67485" x="5137150" y="6299200"/>
          <p14:tracePt t="67502" x="5143500" y="6299200"/>
          <p14:tracePt t="67571" x="5149850" y="6299200"/>
          <p14:tracePt t="67588" x="5156200" y="6299200"/>
          <p14:tracePt t="67628" x="5162550" y="6299200"/>
          <p14:tracePt t="67668" x="5168900" y="6299200"/>
          <p14:tracePt t="67692" x="5175250" y="6299200"/>
          <p14:tracePt t="67707" x="5181600" y="6299200"/>
          <p14:tracePt t="67715" x="5194300" y="6299200"/>
          <p14:tracePt t="67723" x="5200650" y="6305550"/>
          <p14:tracePt t="67735" x="5207000" y="6305550"/>
          <p14:tracePt t="67751" x="5219700" y="6305550"/>
          <p14:tracePt t="67768" x="5226050" y="6305550"/>
          <p14:tracePt t="67785" x="5238750" y="6305550"/>
          <p14:tracePt t="67803" x="5245100" y="6305550"/>
          <p14:tracePt t="67818" x="5251450" y="6305550"/>
          <p14:tracePt t="67835" x="5270500" y="6305550"/>
          <p14:tracePt t="67852" x="5276850" y="6305550"/>
          <p14:tracePt t="67869" x="5283200" y="6305550"/>
          <p14:tracePt t="67885" x="5289550" y="6305550"/>
          <p14:tracePt t="67902" x="5302250" y="6305550"/>
          <p14:tracePt t="67918" x="5321300" y="6305550"/>
          <p14:tracePt t="67936" x="5372100" y="6305550"/>
          <p14:tracePt t="67952" x="5410200" y="6305550"/>
          <p14:tracePt t="67968" x="5435600" y="6305550"/>
          <p14:tracePt t="67985" x="5441950" y="6305550"/>
          <p14:tracePt t="68012" x="5448300" y="6305550"/>
          <p14:tracePt t="68020" x="5454650" y="6305550"/>
          <p14:tracePt t="68035" x="5461000" y="6305550"/>
          <p14:tracePt t="68052" x="5473700" y="6305550"/>
          <p14:tracePt t="68083" x="5480050" y="6305550"/>
          <p14:tracePt t="68124" x="5486400" y="6305550"/>
          <p14:tracePt t="68132" x="5492750" y="6305550"/>
          <p14:tracePt t="68139" x="5505450" y="6305550"/>
          <p14:tracePt t="68152" x="5524500" y="6305550"/>
          <p14:tracePt t="68169" x="5556250" y="6305550"/>
          <p14:tracePt t="68185" x="5588000" y="6305550"/>
          <p14:tracePt t="68203" x="5607050" y="6305550"/>
          <p14:tracePt t="68203" x="5619750" y="6305550"/>
          <p14:tracePt t="68219" x="5632450" y="6305550"/>
          <p14:tracePt t="68235" x="5689600" y="6305550"/>
          <p14:tracePt t="68252" x="5734050" y="6305550"/>
          <p14:tracePt t="68269" x="5778500" y="6305550"/>
          <p14:tracePt t="68285" x="5810250" y="6305550"/>
          <p14:tracePt t="68302" x="5816600" y="6305550"/>
          <p14:tracePt t="68319" x="5822950" y="6305550"/>
          <p14:tracePt t="68336" x="5835650" y="6299200"/>
          <p14:tracePt t="68352" x="5848350" y="6299200"/>
          <p14:tracePt t="68369" x="5867400" y="6299200"/>
          <p14:tracePt t="68386" x="5892800" y="6299200"/>
          <p14:tracePt t="68403" x="5918200" y="6299200"/>
          <p14:tracePt t="68419" x="5924550" y="6292850"/>
          <p14:tracePt t="68436" x="5943600" y="6292850"/>
          <p14:tracePt t="68452" x="5949950" y="6292850"/>
          <p14:tracePt t="68471" x="5975350" y="6292850"/>
          <p14:tracePt t="68486" x="5988050" y="6292850"/>
          <p14:tracePt t="68502" x="6000750" y="6292850"/>
          <p14:tracePt t="68519" x="6019800" y="6292850"/>
          <p14:tracePt t="68536" x="6032500" y="6292850"/>
          <p14:tracePt t="68552" x="6038850" y="6292850"/>
          <p14:tracePt t="68569" x="6045200" y="6292850"/>
          <p14:tracePt t="68587" x="6051550" y="6286500"/>
          <p14:tracePt t="68636" x="6057900" y="6286500"/>
          <p14:tracePt t="68652" x="6064250" y="6286500"/>
          <p14:tracePt t="68668" x="6070600" y="6286500"/>
          <p14:tracePt t="68675" x="6076950" y="6280150"/>
          <p14:tracePt t="68700" x="6083300" y="6280150"/>
          <p14:tracePt t="68715" x="6089650" y="6273800"/>
          <p14:tracePt t="68724" x="6096000" y="6273800"/>
          <p14:tracePt t="68736" x="6102350" y="6273800"/>
          <p14:tracePt t="68753" x="6115050" y="6267450"/>
          <p14:tracePt t="68769" x="6134100" y="6261100"/>
          <p14:tracePt t="68786" x="6153150" y="6261100"/>
          <p14:tracePt t="68804" x="6165850" y="6254750"/>
          <p14:tracePt t="68820" x="6178550" y="6254750"/>
          <p14:tracePt t="68836" x="6197600" y="6242050"/>
          <p14:tracePt t="68853" x="6203950" y="6242050"/>
          <p14:tracePt t="68870" x="6216650" y="6242050"/>
          <p14:tracePt t="68887" x="6235700" y="6242050"/>
          <p14:tracePt t="68903" x="6254750" y="6235700"/>
          <p14:tracePt t="68919" x="6286500" y="6235700"/>
          <p14:tracePt t="68937" x="6299200" y="6223000"/>
          <p14:tracePt t="68953" x="6305550" y="6223000"/>
          <p14:tracePt t="68969" x="6311900" y="6223000"/>
          <p14:tracePt t="69636" x="6318250" y="6216650"/>
          <p14:tracePt t="69636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8773" y="1646817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print(“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=“,sum)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545646" y="1646817"/>
            <a:ext cx="4209011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d=0</a:t>
            </a:r>
          </a:p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d &lt;10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d = d+1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print(“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=“,sum)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66090" y="3582154"/>
            <a:ext cx="2386391" cy="3139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1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3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6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10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15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21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28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36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45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8665" y="3597519"/>
            <a:ext cx="2903359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들여쓰기에 의해 매번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print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773" y="372117"/>
            <a:ext cx="44839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들여쓰기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(indentation)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의 효과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87552" y="2246981"/>
            <a:ext cx="0" cy="118201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7004447" y="2561679"/>
            <a:ext cx="0" cy="118201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25355" y="3851434"/>
            <a:ext cx="2903359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들여쓰기에 의해 매번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print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00"/>
    </mc:Choice>
    <mc:Fallback xmlns="">
      <p:transition spd="slow" advTm="1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80" x="1612900" y="2832100"/>
          <p14:tracePt t="13080" x="1606550" y="2825750"/>
          <p14:tracePt t="13126" x="1593850" y="2825750"/>
          <p14:tracePt t="13141" x="1574800" y="2838450"/>
          <p14:tracePt t="13157" x="1555750" y="2838450"/>
          <p14:tracePt t="13172" x="1530350" y="2838450"/>
          <p14:tracePt t="13188" x="1498600" y="2838450"/>
          <p14:tracePt t="13204" x="1454150" y="2838450"/>
          <p14:tracePt t="13219" x="1409700" y="2844800"/>
          <p14:tracePt t="13235" x="1365250" y="2844800"/>
          <p14:tracePt t="13251" x="1295400" y="2844800"/>
          <p14:tracePt t="13266" x="1225550" y="2825750"/>
          <p14:tracePt t="13282" x="1162050" y="2806700"/>
          <p14:tracePt t="13297" x="1143000" y="2800350"/>
          <p14:tracePt t="13315" x="1111250" y="2794000"/>
          <p14:tracePt t="13344" x="1104900" y="2794000"/>
          <p14:tracePt t="13360" x="1079500" y="2787650"/>
          <p14:tracePt t="13376" x="1041400" y="2774950"/>
          <p14:tracePt t="13391" x="971550" y="2749550"/>
          <p14:tracePt t="13406" x="901700" y="2724150"/>
          <p14:tracePt t="13422" x="863600" y="2698750"/>
          <p14:tracePt t="13438" x="825500" y="2679700"/>
          <p14:tracePt t="13453" x="793750" y="2647950"/>
          <p14:tracePt t="13469" x="768350" y="2609850"/>
          <p14:tracePt t="13484" x="749300" y="2584450"/>
          <p14:tracePt t="13501" x="717550" y="2559050"/>
          <p14:tracePt t="13518" x="692150" y="2533650"/>
          <p14:tracePt t="13532" x="679450" y="2520950"/>
          <p14:tracePt t="13547" x="679450" y="2501900"/>
          <p14:tracePt t="13562" x="679450" y="2482850"/>
          <p14:tracePt t="13579" x="673100" y="2463800"/>
          <p14:tracePt t="13594" x="666750" y="2438400"/>
          <p14:tracePt t="13610" x="666750" y="2432050"/>
          <p14:tracePt t="13625" x="666750" y="2413000"/>
          <p14:tracePt t="13643" x="666750" y="2381250"/>
          <p14:tracePt t="13658" x="666750" y="2336800"/>
          <p14:tracePt t="13673" x="666750" y="2311400"/>
          <p14:tracePt t="13687" x="666750" y="2260600"/>
          <p14:tracePt t="13703" x="666750" y="2190750"/>
          <p14:tracePt t="13718" x="685800" y="2146300"/>
          <p14:tracePt t="13735" x="692150" y="2114550"/>
          <p14:tracePt t="13752" x="717550" y="2070100"/>
          <p14:tracePt t="13772" x="730250" y="2006600"/>
          <p14:tracePt t="13787" x="730250" y="1943100"/>
          <p14:tracePt t="13801" x="742950" y="1905000"/>
          <p14:tracePt t="13818" x="742950" y="1873250"/>
          <p14:tracePt t="13835" x="749300" y="1847850"/>
          <p14:tracePt t="13852" x="749300" y="1835150"/>
          <p14:tracePt t="13876" x="749300" y="1828800"/>
          <p14:tracePt t="13890" x="755650" y="1809750"/>
          <p14:tracePt t="13910" x="787400" y="1778000"/>
          <p14:tracePt t="13925" x="876300" y="1739900"/>
          <p14:tracePt t="13938" x="882650" y="1720850"/>
          <p14:tracePt t="13954" x="882650" y="1695450"/>
          <p14:tracePt t="13969" x="882650" y="1689100"/>
          <p14:tracePt t="13999" x="889000" y="1676400"/>
          <p14:tracePt t="14030" x="895350" y="1670050"/>
          <p14:tracePt t="14111" x="895350" y="1676400"/>
          <p14:tracePt t="14125" x="901700" y="1695450"/>
          <p14:tracePt t="14155" x="901700" y="1701800"/>
          <p14:tracePt t="14172" x="908050" y="1701800"/>
          <p14:tracePt t="14873" x="927100" y="1701800"/>
          <p14:tracePt t="14889" x="933450" y="1701800"/>
          <p14:tracePt t="14936" x="958850" y="1701800"/>
          <p14:tracePt t="14952" x="1028700" y="1701800"/>
          <p14:tracePt t="14966" x="1111250" y="1701800"/>
          <p14:tracePt t="14982" x="1193800" y="1701800"/>
          <p14:tracePt t="15003" x="1320800" y="1701800"/>
          <p14:tracePt t="15013" x="1371600" y="1714500"/>
          <p14:tracePt t="15032" x="1466850" y="1739900"/>
          <p14:tracePt t="15047" x="1562100" y="1765300"/>
          <p14:tracePt t="15061" x="1676400" y="1797050"/>
          <p14:tracePt t="15076" x="1809750" y="1828800"/>
          <p14:tracePt t="15092" x="1898650" y="1835150"/>
          <p14:tracePt t="15107" x="1962150" y="1847850"/>
          <p14:tracePt t="15122" x="2025650" y="1860550"/>
          <p14:tracePt t="15139" x="2120900" y="1892300"/>
          <p14:tracePt t="15155" x="2216150" y="1917700"/>
          <p14:tracePt t="15170" x="2311400" y="1943100"/>
          <p14:tracePt t="15186" x="2400300" y="1981200"/>
          <p14:tracePt t="15203" x="2482850" y="2012950"/>
          <p14:tracePt t="15219" x="2533650" y="2038350"/>
          <p14:tracePt t="15236" x="2597150" y="2082800"/>
          <p14:tracePt t="15254" x="2692400" y="2152650"/>
          <p14:tracePt t="15269" x="2794000" y="2216150"/>
          <p14:tracePt t="15286" x="2889250" y="2298700"/>
          <p14:tracePt t="15303" x="2940050" y="2368550"/>
          <p14:tracePt t="15319" x="2959100" y="2419350"/>
          <p14:tracePt t="15336" x="2965450" y="2489200"/>
          <p14:tracePt t="15353" x="2965450" y="2571750"/>
          <p14:tracePt t="15353" x="2965450" y="2603500"/>
          <p14:tracePt t="15373" x="2965450" y="2698750"/>
          <p14:tracePt t="15390" x="2965450" y="2806700"/>
          <p14:tracePt t="15407" x="2946400" y="2895600"/>
          <p14:tracePt t="15422" x="2914650" y="2965450"/>
          <p14:tracePt t="15437" x="2876550" y="3016250"/>
          <p14:tracePt t="15453" x="2838450" y="3067050"/>
          <p14:tracePt t="15470" x="2787650" y="3136900"/>
          <p14:tracePt t="15486" x="2736850" y="3187700"/>
          <p14:tracePt t="15503" x="2667000" y="3213100"/>
          <p14:tracePt t="15520" x="2584450" y="3219450"/>
          <p14:tracePt t="15536" x="2508250" y="3219450"/>
          <p14:tracePt t="15556" x="2419350" y="3238500"/>
          <p14:tracePt t="15576" x="2387600" y="3251200"/>
          <p14:tracePt t="15591" x="2349500" y="3251200"/>
          <p14:tracePt t="15607" x="2286000" y="3251200"/>
          <p14:tracePt t="15623" x="2159000" y="3244850"/>
          <p14:tracePt t="15638" x="2006600" y="3206750"/>
          <p14:tracePt t="15653" x="1892300" y="3187700"/>
          <p14:tracePt t="15672" x="1816100" y="3168650"/>
          <p14:tracePt t="15694" x="1714500" y="3130550"/>
          <p14:tracePt t="15703" x="1689100" y="3111500"/>
          <p14:tracePt t="15721" x="1619250" y="3073400"/>
          <p14:tracePt t="15721" x="1581150" y="3054350"/>
          <p14:tracePt t="15737" x="1543050" y="3035300"/>
          <p14:tracePt t="15753" x="1454150" y="3009900"/>
          <p14:tracePt t="15770" x="1403350" y="2971800"/>
          <p14:tracePt t="15789" x="1352550" y="2908300"/>
          <p14:tracePt t="15803" x="1295400" y="2844800"/>
          <p14:tracePt t="15820" x="1263650" y="2800350"/>
          <p14:tracePt t="15843" x="1212850" y="2698750"/>
          <p14:tracePt t="15857" x="1187450" y="2622550"/>
          <p14:tracePt t="15872" x="1168400" y="2597150"/>
          <p14:tracePt t="15888" x="1143000" y="2520950"/>
          <p14:tracePt t="15903" x="1117600" y="2451100"/>
          <p14:tracePt t="15920" x="1104900" y="2362200"/>
          <p14:tracePt t="15937" x="1085850" y="2266950"/>
          <p14:tracePt t="15953" x="1066800" y="2108200"/>
          <p14:tracePt t="15970" x="1066800" y="2012950"/>
          <p14:tracePt t="15987" x="1066800" y="1917700"/>
          <p14:tracePt t="16007" x="1066800" y="1847850"/>
          <p14:tracePt t="16020" x="1098550" y="1771650"/>
          <p14:tracePt t="16037" x="1155700" y="1708150"/>
          <p14:tracePt t="16053" x="1225550" y="1657350"/>
          <p14:tracePt t="16070" x="1308100" y="1619250"/>
          <p14:tracePt t="16087" x="1428750" y="1593850"/>
          <p14:tracePt t="16114" x="1631950" y="1581150"/>
          <p14:tracePt t="16115" x="1695450" y="1581150"/>
          <p14:tracePt t="16122" x="1739900" y="1581150"/>
          <p14:tracePt t="16137" x="1778000" y="1581150"/>
          <p14:tracePt t="16154" x="1828800" y="1593850"/>
          <p14:tracePt t="16170" x="1847850" y="1631950"/>
          <p14:tracePt t="16187" x="1847850" y="1695450"/>
          <p14:tracePt t="16204" x="1847850" y="1758950"/>
          <p14:tracePt t="16221" x="1847850" y="1784350"/>
          <p14:tracePt t="16237" x="1847850" y="1816100"/>
          <p14:tracePt t="16254" x="1841500" y="1828800"/>
          <p14:tracePt t="16325" x="1841500" y="1847850"/>
          <p14:tracePt t="16340" x="1841500" y="1866900"/>
          <p14:tracePt t="16356" x="1854200" y="1892300"/>
          <p14:tracePt t="16683" x="1866900" y="1898650"/>
          <p14:tracePt t="16699" x="1873250" y="1911350"/>
          <p14:tracePt t="16717" x="1841500" y="1968500"/>
          <p14:tracePt t="16732" x="1797050" y="2032000"/>
          <p14:tracePt t="16747" x="1758950" y="2095500"/>
          <p14:tracePt t="16761" x="1733550" y="2133600"/>
          <p14:tracePt t="16762" x="1714500" y="2146300"/>
          <p14:tracePt t="16777" x="1695450" y="2178050"/>
          <p14:tracePt t="16793" x="1663700" y="2216150"/>
          <p14:tracePt t="16808" x="1619250" y="2266950"/>
          <p14:tracePt t="16824" x="1581150" y="2292350"/>
          <p14:tracePt t="16839" x="1536700" y="2311400"/>
          <p14:tracePt t="16855" x="1485900" y="2324100"/>
          <p14:tracePt t="16871" x="1441450" y="2349500"/>
          <p14:tracePt t="16888" x="1384300" y="2381250"/>
          <p14:tracePt t="16904" x="1333500" y="2400300"/>
          <p14:tracePt t="16924" x="1257300" y="2406650"/>
          <p14:tracePt t="16939" x="1212850" y="2406650"/>
          <p14:tracePt t="16955" x="1181100" y="2413000"/>
          <p14:tracePt t="16980" x="1174750" y="2413000"/>
          <p14:tracePt t="16997" x="1174750" y="2419350"/>
          <p14:tracePt t="17042" x="1168400" y="2425700"/>
          <p14:tracePt t="17089" x="1162050" y="2425700"/>
          <p14:tracePt t="17108" x="1149350" y="2438400"/>
          <p14:tracePt t="17123" x="1149350" y="2444750"/>
          <p14:tracePt t="17138" x="1143000" y="2451100"/>
          <p14:tracePt t="17183" x="1143000" y="2457450"/>
          <p14:tracePt t="17276" x="1136650" y="2457450"/>
          <p14:tracePt t="17292" x="1111250" y="2432050"/>
          <p14:tracePt t="17308" x="1085850" y="2400300"/>
          <p14:tracePt t="17323" x="1066800" y="2374900"/>
          <p14:tracePt t="17339" x="1060450" y="2374900"/>
          <p14:tracePt t="17370" x="1060450" y="2368550"/>
          <p14:tracePt t="17385" x="1054100" y="2362200"/>
          <p14:tracePt t="17401" x="1047750" y="2343150"/>
          <p14:tracePt t="17417" x="1035050" y="2317750"/>
          <p14:tracePt t="17433" x="1016000" y="2298700"/>
          <p14:tracePt t="17434" x="996950" y="2292350"/>
          <p14:tracePt t="17448" x="990600" y="2286000"/>
          <p14:tracePt t="17463" x="971550" y="2273300"/>
          <p14:tracePt t="17541" x="952500" y="2266950"/>
          <p14:tracePt t="17557" x="939800" y="2266950"/>
          <p14:tracePt t="17573" x="927100" y="2260600"/>
          <p14:tracePt t="17763" x="971550" y="2235200"/>
          <p14:tracePt t="17775" x="1009650" y="2222500"/>
          <p14:tracePt t="17791" x="1073150" y="2216150"/>
          <p14:tracePt t="17807" x="1143000" y="2216150"/>
          <p14:tracePt t="17822" x="1181100" y="2216150"/>
          <p14:tracePt t="17838" x="1187450" y="2216150"/>
          <p14:tracePt t="17978" x="1193800" y="2216150"/>
          <p14:tracePt t="17994" x="1206500" y="2209800"/>
          <p14:tracePt t="18009" x="1219200" y="2209800"/>
          <p14:tracePt t="18025" x="1250950" y="2209800"/>
          <p14:tracePt t="18041" x="1270000" y="2203450"/>
          <p14:tracePt t="18087" x="1276350" y="2203450"/>
          <p14:tracePt t="18197" x="1289050" y="2197100"/>
          <p14:tracePt t="18212" x="1308100" y="2190750"/>
          <p14:tracePt t="18228" x="1327150" y="2190750"/>
          <p14:tracePt t="18243" x="1358900" y="2190750"/>
          <p14:tracePt t="18259" x="1377950" y="2190750"/>
          <p14:tracePt t="18275" x="1390650" y="2190750"/>
          <p14:tracePt t="18368" x="1397000" y="2190750"/>
          <p14:tracePt t="18384" x="1435100" y="2203450"/>
          <p14:tracePt t="18399" x="1485900" y="2209800"/>
          <p14:tracePt t="18415" x="1524000" y="2209800"/>
          <p14:tracePt t="18431" x="1530350" y="2209800"/>
          <p14:tracePt t="18602" x="1568450" y="2222500"/>
          <p14:tracePt t="18618" x="1612900" y="2222500"/>
          <p14:tracePt t="18633" x="1625600" y="2228850"/>
          <p14:tracePt t="18649" x="1657350" y="2235200"/>
          <p14:tracePt t="18665" x="1689100" y="2235200"/>
          <p14:tracePt t="18680" x="1720850" y="2235200"/>
          <p14:tracePt t="18696" x="1790700" y="2247900"/>
          <p14:tracePt t="18711" x="1898650" y="2260600"/>
          <p14:tracePt t="18727" x="1981200" y="2273300"/>
          <p14:tracePt t="18743" x="2019300" y="2273300"/>
          <p14:tracePt t="18767" x="2025650" y="2273300"/>
          <p14:tracePt t="18789" x="2032000" y="2273300"/>
          <p14:tracePt t="18808" x="2095500" y="2279650"/>
          <p14:tracePt t="18822" x="2197100" y="2298700"/>
          <p14:tracePt t="18836" x="2292350" y="2305050"/>
          <p14:tracePt t="18852" x="2343150" y="2305050"/>
          <p14:tracePt t="18867" x="2349500" y="2305050"/>
          <p14:tracePt t="18945" x="2355850" y="2305050"/>
          <p14:tracePt t="18992" x="2362200" y="2305050"/>
          <p14:tracePt t="19008" x="2406650" y="2305050"/>
          <p14:tracePt t="19023" x="2495550" y="2324100"/>
          <p14:tracePt t="19039" x="2597150" y="2324100"/>
          <p14:tracePt t="19055" x="2660650" y="2324100"/>
          <p14:tracePt t="19058" x="2673350" y="2324100"/>
          <p14:tracePt t="19072" x="2679700" y="2324100"/>
          <p14:tracePt t="19133" x="2692400" y="2311400"/>
          <p14:tracePt t="19148" x="2711450" y="2305050"/>
          <p14:tracePt t="19164" x="2736850" y="2286000"/>
          <p14:tracePt t="19182" x="2762250" y="2266950"/>
          <p14:tracePt t="19205" x="2774950" y="2254250"/>
          <p14:tracePt t="19226" x="2787650" y="2247900"/>
          <p14:tracePt t="19429" x="2794000" y="2247900"/>
          <p14:tracePt t="19449" x="2794000" y="2254250"/>
          <p14:tracePt t="19460" x="2781300" y="2260600"/>
          <p14:tracePt t="19494" x="2762250" y="2266950"/>
          <p14:tracePt t="19508" x="2755900" y="2266950"/>
          <p14:tracePt t="19524" x="2743200" y="2266950"/>
          <p14:tracePt t="19540" x="2724150" y="2266950"/>
          <p14:tracePt t="19571" x="2660650" y="2235200"/>
          <p14:tracePt t="19585" x="2654300" y="2228850"/>
          <p14:tracePt t="19607" x="2616200" y="2165350"/>
          <p14:tracePt t="19637" x="2584450" y="2070100"/>
          <p14:tracePt t="19648" x="2578100" y="2038350"/>
          <p14:tracePt t="19674" x="2578100" y="1962150"/>
          <p14:tracePt t="19694" x="2578100" y="1930400"/>
          <p14:tracePt t="19710" x="2603500" y="1911350"/>
          <p14:tracePt t="19725" x="2692400" y="1905000"/>
          <p14:tracePt t="19741" x="2806700" y="1905000"/>
          <p14:tracePt t="19747" x="2857500" y="1905000"/>
          <p14:tracePt t="19757" x="2895600" y="1905000"/>
          <p14:tracePt t="19775" x="2952750" y="1905000"/>
          <p14:tracePt t="19791" x="2984500" y="1911350"/>
          <p14:tracePt t="19807" x="3003550" y="1930400"/>
          <p14:tracePt t="19824" x="3022600" y="1981200"/>
          <p14:tracePt t="19841" x="3041650" y="2025650"/>
          <p14:tracePt t="19857" x="3048000" y="2082800"/>
          <p14:tracePt t="19874" x="3060700" y="2171700"/>
          <p14:tracePt t="19897" x="3060700" y="2197100"/>
          <p14:tracePt t="19913" x="3060700" y="2209800"/>
          <p14:tracePt t="19947" x="3060700" y="2222500"/>
          <p14:tracePt t="19960" x="3054350" y="2222500"/>
          <p14:tracePt t="19976" x="3048000" y="2228850"/>
          <p14:tracePt t="19991" x="3003550" y="2247900"/>
          <p14:tracePt t="20008" x="2933700" y="2273300"/>
          <p14:tracePt t="20013" x="2908300" y="2279650"/>
          <p14:tracePt t="20025" x="2851150" y="2298700"/>
          <p14:tracePt t="20041" x="2755900" y="2311400"/>
          <p14:tracePt t="20058" x="2673350" y="2324100"/>
          <p14:tracePt t="20074" x="2660650" y="2324100"/>
          <p14:tracePt t="20414" x="2654300" y="2330450"/>
          <p14:tracePt t="20427" x="2584450" y="2343150"/>
          <p14:tracePt t="20444" x="2444750" y="2355850"/>
          <p14:tracePt t="20459" x="2266950" y="2374900"/>
          <p14:tracePt t="20475" x="2095500" y="2393950"/>
          <p14:tracePt t="20490" x="1981200" y="2406650"/>
          <p14:tracePt t="20505" x="1949450" y="2413000"/>
          <p14:tracePt t="20521" x="1911350" y="2419350"/>
          <p14:tracePt t="20537" x="1892300" y="2425700"/>
          <p14:tracePt t="20542" x="1873250" y="2425700"/>
          <p14:tracePt t="20552" x="1854200" y="2432050"/>
          <p14:tracePt t="20568" x="1797050" y="2438400"/>
          <p14:tracePt t="20571" x="1765300" y="2451100"/>
          <p14:tracePt t="20583" x="1727200" y="2457450"/>
          <p14:tracePt t="20599" x="1670050" y="2476500"/>
          <p14:tracePt t="20615" x="1631950" y="2482850"/>
          <p14:tracePt t="20630" x="1612900" y="2489200"/>
          <p14:tracePt t="20646" x="1606550" y="2495550"/>
          <p14:tracePt t="20661" x="1593850" y="2495550"/>
          <p14:tracePt t="20677" x="1574800" y="2501900"/>
          <p14:tracePt t="20693" x="1536700" y="2514600"/>
          <p14:tracePt t="20708" x="1517650" y="2514600"/>
          <p14:tracePt t="20725" x="1498600" y="2514600"/>
          <p14:tracePt t="20741" x="1479550" y="2514600"/>
          <p14:tracePt t="20758" x="1441450" y="2514600"/>
          <p14:tracePt t="20775" x="1403350" y="2514600"/>
          <p14:tracePt t="20791" x="1384300" y="2508250"/>
          <p14:tracePt t="20808" x="1358900" y="2508250"/>
          <p14:tracePt t="20825" x="1346200" y="2508250"/>
          <p14:tracePt t="20849" x="1339850" y="2508250"/>
          <p14:tracePt t="20864" x="1333500" y="2508250"/>
          <p14:tracePt t="20880" x="1308100" y="2501900"/>
          <p14:tracePt t="20895" x="1270000" y="2495550"/>
          <p14:tracePt t="20911" x="1225550" y="2489200"/>
          <p14:tracePt t="20927" x="1187450" y="2482850"/>
          <p14:tracePt t="20942" x="1149350" y="2470150"/>
          <p14:tracePt t="20959" x="1123950" y="2470150"/>
          <p14:tracePt t="21083" x="1117600" y="2470150"/>
          <p14:tracePt t="21379" x="1111250" y="2470150"/>
          <p14:tracePt t="21395" x="1104900" y="2482850"/>
          <p14:tracePt t="21410" x="1104900" y="2514600"/>
          <p14:tracePt t="21426" x="1104900" y="2527300"/>
          <p14:tracePt t="21445" x="1104900" y="2565400"/>
          <p14:tracePt t="21459" x="1104900" y="2578100"/>
          <p14:tracePt t="21475" x="1104900" y="2590800"/>
          <p14:tracePt t="21493" x="1111250" y="2603500"/>
          <p14:tracePt t="21512" x="1117600" y="2635250"/>
          <p14:tracePt t="21526" x="1117600" y="2660650"/>
          <p14:tracePt t="21542" x="1123950" y="2679700"/>
          <p14:tracePt t="21559" x="1123950" y="2686050"/>
          <p14:tracePt t="21576" x="1123950" y="2692400"/>
          <p14:tracePt t="21592" x="1123950" y="2705100"/>
          <p14:tracePt t="21595" x="1123950" y="2711450"/>
          <p14:tracePt t="21613" x="1123950" y="2730500"/>
          <p14:tracePt t="21629" x="1123950" y="2743200"/>
          <p14:tracePt t="21660" x="1123950" y="2749550"/>
          <p14:tracePt t="21691" x="1123950" y="2755900"/>
          <p14:tracePt t="21722" x="1123950" y="2768600"/>
          <p14:tracePt t="22020" x="1123950" y="2749550"/>
          <p14:tracePt t="22034" x="1117600" y="2692400"/>
          <p14:tracePt t="22050" x="1117600" y="2673350"/>
          <p14:tracePt t="22066" x="1117600" y="2654300"/>
          <p14:tracePt t="22081" x="1117600" y="2647950"/>
          <p14:tracePt t="22085" x="1117600" y="2635250"/>
          <p14:tracePt t="22112" x="1117600" y="2609850"/>
          <p14:tracePt t="22129" x="1117600" y="2597150"/>
          <p14:tracePt t="22144" x="1117600" y="2578100"/>
          <p14:tracePt t="22159" x="1123950" y="2559050"/>
          <p14:tracePt t="22175" x="1123950" y="2546350"/>
          <p14:tracePt t="22190" x="1123950" y="2533650"/>
          <p14:tracePt t="22206" x="1123950" y="2527300"/>
          <p14:tracePt t="22227" x="1123950" y="2514600"/>
          <p14:tracePt t="22253" x="1123950" y="2495550"/>
          <p14:tracePt t="22260" x="1130300" y="2476500"/>
          <p14:tracePt t="22268" x="1136650" y="2451100"/>
          <p14:tracePt t="22284" x="1143000" y="2432050"/>
          <p14:tracePt t="22300" x="1143000" y="2419350"/>
          <p14:tracePt t="22316" x="1143000" y="2406650"/>
          <p14:tracePt t="22331" x="1143000" y="2393950"/>
          <p14:tracePt t="22346" x="1149350" y="2387600"/>
          <p14:tracePt t="22443" x="1181100" y="2387600"/>
          <p14:tracePt t="22456" x="1238250" y="2387600"/>
          <p14:tracePt t="22471" x="1466850" y="2387600"/>
          <p14:tracePt t="22487" x="1778000" y="2387600"/>
          <p14:tracePt t="22490" x="1936750" y="2387600"/>
          <p14:tracePt t="22502" x="2044700" y="2387600"/>
          <p14:tracePt t="22518" x="2184400" y="2387600"/>
          <p14:tracePt t="22534" x="2260600" y="2387600"/>
          <p14:tracePt t="22549" x="2317750" y="2387600"/>
          <p14:tracePt t="22565" x="2381250" y="2393950"/>
          <p14:tracePt t="22580" x="2463800" y="2413000"/>
          <p14:tracePt t="22596" x="2540000" y="2413000"/>
          <p14:tracePt t="22614" x="2571750" y="2413000"/>
          <p14:tracePt t="22630" x="2578100" y="2413000"/>
          <p14:tracePt t="22682" x="2590800" y="2413000"/>
          <p14:tracePt t="22690" x="2597150" y="2413000"/>
          <p14:tracePt t="22705" x="2616200" y="2413000"/>
          <p14:tracePt t="22721" x="2647950" y="2413000"/>
          <p14:tracePt t="22726" x="2654300" y="2413000"/>
          <p14:tracePt t="22830" x="2654300" y="2419350"/>
          <p14:tracePt t="22846" x="2603500" y="2438400"/>
          <p14:tracePt t="22861" x="2501900" y="2470150"/>
          <p14:tracePt t="22878" x="2298700" y="2501900"/>
          <p14:tracePt t="22892" x="2127250" y="2527300"/>
          <p14:tracePt t="22908" x="1943100" y="2559050"/>
          <p14:tracePt t="22927" x="1822450" y="2590800"/>
          <p14:tracePt t="22940" x="1765300" y="2609850"/>
          <p14:tracePt t="22955" x="1701800" y="2635250"/>
          <p14:tracePt t="22970" x="1651000" y="2647950"/>
          <p14:tracePt t="22988" x="1587500" y="2667000"/>
          <p14:tracePt t="23003" x="1549400" y="2686050"/>
          <p14:tracePt t="23018" x="1536700" y="2698750"/>
          <p14:tracePt t="23033" x="1524000" y="2711450"/>
          <p14:tracePt t="23189" x="1524000" y="2717800"/>
          <p14:tracePt t="23220" x="1524000" y="2724150"/>
          <p14:tracePt t="23255" x="1524000" y="2736850"/>
          <p14:tracePt t="23271" x="1574800" y="2749550"/>
          <p14:tracePt t="23286" x="1651000" y="2762250"/>
          <p14:tracePt t="23298" x="1752600" y="2762250"/>
          <p14:tracePt t="23316" x="1892300" y="2762250"/>
          <p14:tracePt t="23331" x="2051050" y="2762250"/>
          <p14:tracePt t="23346" x="2254250" y="2762250"/>
          <p14:tracePt t="23361" x="2368550" y="2762250"/>
          <p14:tracePt t="23377" x="2565400" y="2762250"/>
          <p14:tracePt t="23393" x="2705100" y="2762250"/>
          <p14:tracePt t="23407" x="2774950" y="2762250"/>
          <p14:tracePt t="23423" x="2781300" y="2762250"/>
          <p14:tracePt t="23563" x="2768600" y="2768600"/>
          <p14:tracePt t="23580" x="2736850" y="2768600"/>
          <p14:tracePt t="23594" x="2654300" y="2774950"/>
          <p14:tracePt t="23613" x="2527300" y="2774950"/>
          <p14:tracePt t="23626" x="2343150" y="2774950"/>
          <p14:tracePt t="23643" x="2120900" y="2774950"/>
          <p14:tracePt t="23658" x="1974850" y="2774950"/>
          <p14:tracePt t="23673" x="1676400" y="2774950"/>
          <p14:tracePt t="23689" x="1536700" y="2774950"/>
          <p14:tracePt t="23705" x="1485900" y="2774950"/>
          <p14:tracePt t="23720" x="1479550" y="2781300"/>
          <p14:tracePt t="23736" x="1473200" y="2781300"/>
          <p14:tracePt t="23751" x="1454150" y="2781300"/>
          <p14:tracePt t="23767" x="1422400" y="2781300"/>
          <p14:tracePt t="23783" x="1384300" y="2781300"/>
          <p14:tracePt t="23797" x="1352550" y="2781300"/>
          <p14:tracePt t="23970" x="1333500" y="2781300"/>
          <p14:tracePt t="23975" x="1314450" y="2768600"/>
          <p14:tracePt t="23984" x="1301750" y="2755900"/>
          <p14:tracePt t="24000" x="1270000" y="2743200"/>
          <p14:tracePt t="24016" x="1250950" y="2736850"/>
          <p14:tracePt t="24031" x="1244600" y="2730500"/>
          <p14:tracePt t="24048" x="1238250" y="2730500"/>
          <p14:tracePt t="24063" x="1231900" y="2724150"/>
          <p14:tracePt t="24079" x="1181100" y="2686050"/>
          <p14:tracePt t="24095" x="1117600" y="2654300"/>
          <p14:tracePt t="24110" x="1079500" y="2628900"/>
          <p14:tracePt t="24125" x="1060450" y="2622550"/>
          <p14:tracePt t="24141" x="1060450" y="2616200"/>
          <p14:tracePt t="24204" x="1054100" y="2590800"/>
          <p14:tracePt t="24221" x="1054100" y="2571750"/>
          <p14:tracePt t="24235" x="1054100" y="2565400"/>
          <p14:tracePt t="24251" x="1054100" y="2552700"/>
          <p14:tracePt t="24266" x="1054100" y="2546350"/>
          <p14:tracePt t="24282" x="1047750" y="2520950"/>
          <p14:tracePt t="24297" x="1041400" y="2482850"/>
          <p14:tracePt t="24313" x="1035050" y="2444750"/>
          <p14:tracePt t="24329" x="1035050" y="2425700"/>
          <p14:tracePt t="24422" x="1035050" y="2419350"/>
          <p14:tracePt t="24453" x="1035050" y="2413000"/>
          <p14:tracePt t="24485" x="1035050" y="2406650"/>
          <p14:tracePt t="24501" x="1035050" y="2393950"/>
          <p14:tracePt t="24516" x="1035050" y="2387600"/>
          <p14:tracePt t="24547" x="1035050" y="2381250"/>
          <p14:tracePt t="24563" x="1035050" y="2374900"/>
          <p14:tracePt t="24672" x="1035050" y="2368550"/>
          <p14:tracePt t="24687" x="1035050" y="2362200"/>
          <p14:tracePt t="24719" x="1035050" y="2349500"/>
          <p14:tracePt t="24984" x="1028700" y="2362200"/>
          <p14:tracePt t="25002" x="1028700" y="2381250"/>
          <p14:tracePt t="25015" x="1022350" y="2419350"/>
          <p14:tracePt t="25032" x="1022350" y="2438400"/>
          <p14:tracePt t="25046" x="1022350" y="2457450"/>
          <p14:tracePt t="25062" x="1022350" y="2470150"/>
          <p14:tracePt t="25077" x="1022350" y="2489200"/>
          <p14:tracePt t="25093" x="1022350" y="2514600"/>
          <p14:tracePt t="25109" x="1022350" y="2540000"/>
          <p14:tracePt t="25124" x="1022350" y="2565400"/>
          <p14:tracePt t="25140" x="1022350" y="2578100"/>
          <p14:tracePt t="25155" x="1022350" y="2597150"/>
          <p14:tracePt t="25171" x="1022350" y="2603500"/>
          <p14:tracePt t="25187" x="1022350" y="2628900"/>
          <p14:tracePt t="25204" x="1022350" y="2654300"/>
          <p14:tracePt t="25219" x="1022350" y="2692400"/>
          <p14:tracePt t="25234" x="1022350" y="2717800"/>
          <p14:tracePt t="25249" x="1022350" y="2736850"/>
          <p14:tracePt t="25265" x="1022350" y="2768600"/>
          <p14:tracePt t="25280" x="1022350" y="2774950"/>
          <p14:tracePt t="25296" x="1022350" y="2781300"/>
          <p14:tracePt t="25317" x="1022350" y="2806700"/>
          <p14:tracePt t="25330" x="1022350" y="2838450"/>
          <p14:tracePt t="25346" x="1022350" y="2863850"/>
          <p14:tracePt t="25362" x="1022350" y="2882900"/>
          <p14:tracePt t="25405" x="1022350" y="2889250"/>
          <p14:tracePt t="25421" x="1022350" y="2895600"/>
          <p14:tracePt t="25436" x="1022350" y="2901950"/>
          <p14:tracePt t="25454" x="1022350" y="2914650"/>
          <p14:tracePt t="25658" x="1022350" y="2876550"/>
          <p14:tracePt t="25658" x="1022350" y="2857500"/>
          <p14:tracePt t="25670" x="1022350" y="2851150"/>
          <p14:tracePt t="25686" x="1022350" y="2838450"/>
          <p14:tracePt t="25701" x="1022350" y="2819400"/>
          <p14:tracePt t="25717" x="1022350" y="2806700"/>
          <p14:tracePt t="25733" x="1022350" y="2794000"/>
          <p14:tracePt t="25748" x="1022350" y="2787650"/>
          <p14:tracePt t="25764" x="1022350" y="2743200"/>
          <p14:tracePt t="25779" x="1022350" y="2692400"/>
          <p14:tracePt t="25795" x="1022350" y="2641600"/>
          <p14:tracePt t="25811" x="1022350" y="2597150"/>
          <p14:tracePt t="25826" x="1016000" y="2590800"/>
          <p14:tracePt t="25842" x="1016000" y="2565400"/>
          <p14:tracePt t="25857" x="1016000" y="2546350"/>
          <p14:tracePt t="25859" x="1016000" y="2540000"/>
          <p14:tracePt t="25874" x="1016000" y="2527300"/>
          <p14:tracePt t="25889" x="1016000" y="2508250"/>
          <p14:tracePt t="25904" x="1016000" y="2476500"/>
          <p14:tracePt t="25920" x="1016000" y="2438400"/>
          <p14:tracePt t="25935" x="1016000" y="2419350"/>
          <p14:tracePt t="25951" x="1022350" y="2400300"/>
          <p14:tracePt t="25998" x="1022350" y="2393950"/>
          <p14:tracePt t="26013" x="1022350" y="2387600"/>
          <p14:tracePt t="26029" x="1022350" y="2368550"/>
          <p14:tracePt t="26048" x="1022350" y="2355850"/>
          <p14:tracePt t="26107" x="1022350" y="2349500"/>
          <p14:tracePt t="26138" x="1022350" y="2343150"/>
          <p14:tracePt t="26294" x="1022350" y="2349500"/>
          <p14:tracePt t="26313" x="1022350" y="2406650"/>
          <p14:tracePt t="26328" x="1022350" y="2476500"/>
          <p14:tracePt t="26343" x="1022350" y="2552700"/>
          <p14:tracePt t="26357" x="1022350" y="2622550"/>
          <p14:tracePt t="26372" x="1022350" y="2686050"/>
          <p14:tracePt t="26388" x="1022350" y="2755900"/>
          <p14:tracePt t="26403" x="1022350" y="2806700"/>
          <p14:tracePt t="26419" x="1041400" y="2851150"/>
          <p14:tracePt t="26435" x="1041400" y="2870200"/>
          <p14:tracePt t="26450" x="1041400" y="2876550"/>
          <p14:tracePt t="26481" x="1041400" y="2882900"/>
          <p14:tracePt t="26591" x="1041400" y="2870200"/>
          <p14:tracePt t="26606" x="1035050" y="2819400"/>
          <p14:tracePt t="26622" x="1009650" y="2736850"/>
          <p14:tracePt t="26637" x="977900" y="2654300"/>
          <p14:tracePt t="26653" x="946150" y="2578100"/>
          <p14:tracePt t="26669" x="901700" y="2514600"/>
          <p14:tracePt t="26684" x="844550" y="2444750"/>
          <p14:tracePt t="26700" x="793750" y="2393950"/>
          <p14:tracePt t="26716" x="755650" y="2368550"/>
          <p14:tracePt t="26731" x="736600" y="2349500"/>
          <p14:tracePt t="26747" x="730250" y="2336800"/>
          <p14:tracePt t="26762" x="717550" y="2324100"/>
          <p14:tracePt t="26778" x="711200" y="2317750"/>
          <p14:tracePt t="26793" x="704850" y="2311400"/>
          <p14:tracePt t="27059" x="698500" y="2305050"/>
          <p14:tracePt t="27074" x="698500" y="2298700"/>
          <p14:tracePt t="27172" x="711200" y="2305050"/>
          <p14:tracePt t="27183" x="723900" y="2311400"/>
          <p14:tracePt t="27199" x="755650" y="2324100"/>
          <p14:tracePt t="27215" x="806450" y="2330450"/>
          <p14:tracePt t="27230" x="895350" y="2343150"/>
          <p14:tracePt t="27246" x="971550" y="2349500"/>
          <p14:tracePt t="27261" x="990600" y="2349500"/>
          <p14:tracePt t="27480" x="996950" y="2349500"/>
          <p14:tracePt t="27495" x="1003300" y="2349500"/>
          <p14:tracePt t="27527" x="1009650" y="2349500"/>
          <p14:tracePt t="27651" x="1009650" y="2368550"/>
          <p14:tracePt t="27668" x="1009650" y="2400300"/>
          <p14:tracePt t="27683" x="1009650" y="2425700"/>
          <p14:tracePt t="27699" x="1009650" y="2489200"/>
          <p14:tracePt t="27714" x="1003300" y="2514600"/>
          <p14:tracePt t="27729" x="1003300" y="2559050"/>
          <p14:tracePt t="27745" x="1003300" y="2597150"/>
          <p14:tracePt t="27761" x="1003300" y="2654300"/>
          <p14:tracePt t="27776" x="1003300" y="2692400"/>
          <p14:tracePt t="27792" x="1003300" y="2724150"/>
          <p14:tracePt t="27807" x="1009650" y="2762250"/>
          <p14:tracePt t="27823" x="1016000" y="2800350"/>
          <p14:tracePt t="27839" x="1016000" y="2825750"/>
          <p14:tracePt t="27854" x="1016000" y="2851150"/>
          <p14:tracePt t="27870" x="1016000" y="2882900"/>
          <p14:tracePt t="27885" x="1016000" y="2901950"/>
          <p14:tracePt t="27901" x="1016000" y="2908300"/>
          <p14:tracePt t="27951" x="1016000" y="2914650"/>
          <p14:tracePt t="29055" x="1028700" y="2914650"/>
          <p14:tracePt t="29071" x="1085850" y="2889250"/>
          <p14:tracePt t="29088" x="1174750" y="2870200"/>
          <p14:tracePt t="29102" x="1320800" y="2870200"/>
          <p14:tracePt t="29118" x="1403350" y="2876550"/>
          <p14:tracePt t="29383" x="1403350" y="2882900"/>
          <p14:tracePt t="29430" x="1447800" y="2882900"/>
          <p14:tracePt t="29445" x="1485900" y="2882900"/>
          <p14:tracePt t="29461" x="1492250" y="2882900"/>
          <p14:tracePt t="29477" x="1492250" y="2876550"/>
          <p14:tracePt t="29492" x="1479550" y="2863850"/>
          <p14:tracePt t="29508" x="1473200" y="2863850"/>
          <p14:tracePt t="29664" x="1466850" y="2857500"/>
          <p14:tracePt t="29679" x="1460500" y="2844800"/>
          <p14:tracePt t="29695" x="1454150" y="2832100"/>
          <p14:tracePt t="29722" x="1435100" y="2794000"/>
          <p14:tracePt t="29726" x="1428750" y="2781300"/>
          <p14:tracePt t="29742" x="1409700" y="2717800"/>
          <p14:tracePt t="29757" x="1384300" y="2641600"/>
          <p14:tracePt t="29777" x="1339850" y="2559050"/>
          <p14:tracePt t="29792" x="1314450" y="2520950"/>
          <p14:tracePt t="29807" x="1308100" y="2501900"/>
          <p14:tracePt t="29822" x="1295400" y="2476500"/>
          <p14:tracePt t="29837" x="1295400" y="2457450"/>
          <p14:tracePt t="29852" x="1289050" y="2444750"/>
          <p14:tracePt t="29867" x="1289050" y="2438400"/>
          <p14:tracePt t="29884" x="1289050" y="2425700"/>
          <p14:tracePt t="29900" x="1282700" y="2419350"/>
          <p14:tracePt t="29917" x="1282700" y="2413000"/>
          <p14:tracePt t="29933" x="1276350" y="2393950"/>
          <p14:tracePt t="29960" x="1276350" y="2387600"/>
          <p14:tracePt t="29977" x="1276350" y="2374900"/>
          <p14:tracePt t="29991" x="1276350" y="2368550"/>
          <p14:tracePt t="30007" x="1276350" y="2362200"/>
          <p14:tracePt t="30038" x="1276350" y="2355850"/>
          <p14:tracePt t="30054" x="1270000" y="2343150"/>
          <p14:tracePt t="30069" x="1270000" y="2330450"/>
          <p14:tracePt t="30086" x="1257300" y="2305050"/>
          <p14:tracePt t="30101" x="1257300" y="2279650"/>
          <p14:tracePt t="30116" x="1250950" y="2273300"/>
          <p14:tracePt t="30132" x="1250950" y="2266950"/>
          <p14:tracePt t="30163" x="1250950" y="2260600"/>
          <p14:tracePt t="30179" x="1244600" y="2260600"/>
          <p14:tracePt t="30631" x="1244600" y="2254250"/>
          <p14:tracePt t="30647" x="1257300" y="2254250"/>
          <p14:tracePt t="30662" x="1282700" y="2254250"/>
          <p14:tracePt t="30678" x="1320800" y="2247900"/>
          <p14:tracePt t="30693" x="1384300" y="2241550"/>
          <p14:tracePt t="30710" x="1435100" y="2228850"/>
          <p14:tracePt t="30725" x="1485900" y="2222500"/>
          <p14:tracePt t="30741" x="1524000" y="2222500"/>
          <p14:tracePt t="30756" x="1549400" y="2222500"/>
          <p14:tracePt t="30775" x="1574800" y="2222500"/>
          <p14:tracePt t="30787" x="1600200" y="2216150"/>
          <p14:tracePt t="30805" x="1638300" y="2216150"/>
          <p14:tracePt t="30818" x="1663700" y="2216150"/>
          <p14:tracePt t="30834" x="1708150" y="2216150"/>
          <p14:tracePt t="30849" x="1758950" y="2216150"/>
          <p14:tracePt t="30865" x="1822450" y="2216150"/>
          <p14:tracePt t="30881" x="1873250" y="2216150"/>
          <p14:tracePt t="30896" x="1905000" y="2216150"/>
          <p14:tracePt t="30913" x="1930400" y="2216150"/>
          <p14:tracePt t="30927" x="1949450" y="2216150"/>
          <p14:tracePt t="30943" x="1968500" y="2216150"/>
          <p14:tracePt t="30959" x="1981200" y="2216150"/>
          <p14:tracePt t="30974" x="1987550" y="2216150"/>
          <p14:tracePt t="31100" x="2000250" y="2216150"/>
          <p14:tracePt t="31146" x="2012950" y="2216150"/>
          <p14:tracePt t="31161" x="2019300" y="2216150"/>
          <p14:tracePt t="31177" x="2038350" y="2216150"/>
          <p14:tracePt t="31193" x="2076450" y="2222500"/>
          <p14:tracePt t="31208" x="2101850" y="2228850"/>
          <p14:tracePt t="31224" x="2127250" y="2228850"/>
          <p14:tracePt t="31240" x="2152650" y="2228850"/>
          <p14:tracePt t="31255" x="2190750" y="2228850"/>
          <p14:tracePt t="31271" x="2241550" y="2235200"/>
          <p14:tracePt t="31286" x="2279650" y="2241550"/>
          <p14:tracePt t="31303" x="2317750" y="2247900"/>
          <p14:tracePt t="31317" x="2349500" y="2247900"/>
          <p14:tracePt t="31337" x="2374900" y="2247900"/>
          <p14:tracePt t="31349" x="2381250" y="2247900"/>
          <p14:tracePt t="31395" x="2393950" y="2247900"/>
          <p14:tracePt t="31411" x="2419350" y="2247900"/>
          <p14:tracePt t="31428" x="2463800" y="2254250"/>
          <p14:tracePt t="31442" x="2482850" y="2254250"/>
          <p14:tracePt t="31458" x="2508250" y="2254250"/>
          <p14:tracePt t="31475" x="2533650" y="2254250"/>
          <p14:tracePt t="31489" x="2546350" y="2254250"/>
          <p14:tracePt t="31505" x="2565400" y="2254250"/>
          <p14:tracePt t="31520" x="2616200" y="2260600"/>
          <p14:tracePt t="31536" x="2686050" y="2273300"/>
          <p14:tracePt t="31551" x="2736850" y="2273300"/>
          <p14:tracePt t="31568" x="2755900" y="2273300"/>
          <p14:tracePt t="31848" x="2724150" y="2273300"/>
          <p14:tracePt t="31867" x="2616200" y="2279650"/>
          <p14:tracePt t="31879" x="2584450" y="2279650"/>
          <p14:tracePt t="31907" x="2438400" y="2298700"/>
          <p14:tracePt t="31926" x="2387600" y="2305050"/>
          <p14:tracePt t="31941" x="2349500" y="2305050"/>
          <p14:tracePt t="31957" x="2286000" y="2305050"/>
          <p14:tracePt t="31973" x="2222500" y="2305050"/>
          <p14:tracePt t="31988" x="2120900" y="2305050"/>
          <p14:tracePt t="32004" x="2051050" y="2305050"/>
          <p14:tracePt t="32019" x="2032000" y="2305050"/>
          <p14:tracePt t="32036" x="2012950" y="2305050"/>
          <p14:tracePt t="32052" x="2006600" y="2305050"/>
          <p14:tracePt t="32082" x="1974850" y="2305050"/>
          <p14:tracePt t="32097" x="1917700" y="2305050"/>
          <p14:tracePt t="32114" x="1860550" y="2305050"/>
          <p14:tracePt t="32130" x="1841500" y="2305050"/>
          <p14:tracePt t="32175" x="1828800" y="2298700"/>
          <p14:tracePt t="32192" x="1816100" y="2266950"/>
          <p14:tracePt t="32207" x="1809750" y="2241550"/>
          <p14:tracePt t="32222" x="1809750" y="2203450"/>
          <p14:tracePt t="32239" x="1797050" y="2178050"/>
          <p14:tracePt t="32254" x="1797050" y="2146300"/>
          <p14:tracePt t="32270" x="1797050" y="2120900"/>
          <p14:tracePt t="32285" x="1797050" y="2101850"/>
          <p14:tracePt t="32301" x="1797050" y="2089150"/>
          <p14:tracePt t="32317" x="1803400" y="2076450"/>
          <p14:tracePt t="32331" x="1809750" y="2063750"/>
          <p14:tracePt t="32348" x="1822450" y="2051050"/>
          <p14:tracePt t="32363" x="1841500" y="2032000"/>
          <p14:tracePt t="32378" x="1854200" y="2019300"/>
          <p14:tracePt t="32395" x="1866900" y="2012950"/>
          <p14:tracePt t="32410" x="1892300" y="2000250"/>
          <p14:tracePt t="32426" x="1930400" y="1993900"/>
          <p14:tracePt t="32441" x="2000250" y="1993900"/>
          <p14:tracePt t="32457" x="2095500" y="1993900"/>
          <p14:tracePt t="32473" x="2197100" y="1993900"/>
          <p14:tracePt t="32488" x="2305050" y="1993900"/>
          <p14:tracePt t="32503" x="2387600" y="1993900"/>
          <p14:tracePt t="32521" x="2432050" y="1993900"/>
          <p14:tracePt t="32536" x="2444750" y="2000250"/>
          <p14:tracePt t="32553" x="2451100" y="2000250"/>
          <p14:tracePt t="32569" x="2457450" y="2006600"/>
          <p14:tracePt t="32586" x="2482850" y="2032000"/>
          <p14:tracePt t="32603" x="2514600" y="2051050"/>
          <p14:tracePt t="32623" x="2527300" y="2063750"/>
          <p14:tracePt t="32762" x="2527300" y="2108200"/>
          <p14:tracePt t="32768" x="2527300" y="2114550"/>
          <p14:tracePt t="32785" x="2527300" y="2139950"/>
          <p14:tracePt t="32800" x="2520950" y="2152650"/>
          <p14:tracePt t="32816" x="2520950" y="2159000"/>
          <p14:tracePt t="32832" x="2514600" y="2165350"/>
          <p14:tracePt t="32847" x="2508250" y="2165350"/>
          <p14:tracePt t="32863" x="2489200" y="2178050"/>
          <p14:tracePt t="32878" x="2451100" y="2197100"/>
          <p14:tracePt t="32896" x="2419350" y="2209800"/>
          <p14:tracePt t="32911" x="2393950" y="2216150"/>
          <p14:tracePt t="32926" x="2387600" y="2222500"/>
          <p14:tracePt t="32941" x="2381250" y="2222500"/>
          <p14:tracePt t="32972" x="2374900" y="2222500"/>
          <p14:tracePt t="33034" x="2362200" y="2222500"/>
          <p14:tracePt t="33050" x="2343150" y="2241550"/>
          <p14:tracePt t="33066" x="2330450" y="2241550"/>
          <p14:tracePt t="33081" x="2317750" y="2254250"/>
          <p14:tracePt t="33097" x="2311400" y="2266950"/>
          <p14:tracePt t="33112" x="2298700" y="2286000"/>
          <p14:tracePt t="33116" x="2298700" y="2292350"/>
          <p14:tracePt t="33128" x="2286000" y="2311400"/>
          <p14:tracePt t="33144" x="2273300" y="2336800"/>
          <p14:tracePt t="33161" x="2260600" y="2381250"/>
          <p14:tracePt t="33176" x="2247900" y="2425700"/>
          <p14:tracePt t="33191" x="2228850" y="2476500"/>
          <p14:tracePt t="33206" x="2222500" y="2495550"/>
          <p14:tracePt t="33222" x="2209800" y="2552700"/>
          <p14:tracePt t="33237" x="2197100" y="2597150"/>
          <p14:tracePt t="33253" x="2190750" y="2616200"/>
          <p14:tracePt t="33269" x="2184400" y="2641600"/>
          <p14:tracePt t="33284" x="2178050" y="2654300"/>
          <p14:tracePt t="33300" x="2171700" y="2660650"/>
          <p14:tracePt t="33315" x="2171700" y="2667000"/>
          <p14:tracePt t="33331" x="2165350" y="2686050"/>
          <p14:tracePt t="33346" x="2146300" y="2705100"/>
          <p14:tracePt t="33362" x="2114550" y="2743200"/>
          <p14:tracePt t="33378" x="2095500" y="2781300"/>
          <p14:tracePt t="33396" x="2070100" y="2800350"/>
          <p14:tracePt t="33409" x="2070100" y="2806700"/>
          <p14:tracePt t="33424" x="2051050" y="2813050"/>
          <p14:tracePt t="33440" x="2032000" y="2825750"/>
          <p14:tracePt t="33456" x="2000250" y="2832100"/>
          <p14:tracePt t="33471" x="1968500" y="2844800"/>
          <p14:tracePt t="33487" x="1924050" y="2863850"/>
          <p14:tracePt t="33506" x="1879600" y="2870200"/>
          <p14:tracePt t="33520" x="1847850" y="2882900"/>
          <p14:tracePt t="33537" x="1822450" y="2882900"/>
          <p14:tracePt t="33553" x="1816100" y="2882900"/>
          <p14:tracePt t="33570" x="1809750" y="2882900"/>
          <p14:tracePt t="33588" x="1771650" y="2882900"/>
          <p14:tracePt t="33607" x="1714500" y="2882900"/>
          <p14:tracePt t="33622" x="1651000" y="2889250"/>
          <p14:tracePt t="33644" x="1606550" y="2901950"/>
          <p14:tracePt t="33705" x="1600200" y="2901950"/>
          <p14:tracePt t="33721" x="1574800" y="2908300"/>
          <p14:tracePt t="33736" x="1549400" y="2914650"/>
          <p14:tracePt t="33752" x="1524000" y="2921000"/>
          <p14:tracePt t="33830" x="1511300" y="2921000"/>
          <p14:tracePt t="33846" x="1498600" y="2921000"/>
          <p14:tracePt t="33861" x="1485900" y="2921000"/>
          <p14:tracePt t="33986" x="1479550" y="2921000"/>
          <p14:tracePt t="34002" x="1466850" y="2921000"/>
          <p14:tracePt t="34017" x="1447800" y="2921000"/>
          <p14:tracePt t="34033" x="1428750" y="2921000"/>
          <p14:tracePt t="34048" x="1409700" y="2921000"/>
          <p14:tracePt t="34064" x="1377950" y="2921000"/>
          <p14:tracePt t="34072" x="1371600" y="2921000"/>
          <p14:tracePt t="34080" x="1358900" y="2921000"/>
          <p14:tracePt t="34095" x="1346200" y="2921000"/>
          <p14:tracePt t="34345" x="1339850" y="2921000"/>
          <p14:tracePt t="34360" x="1327150" y="2914650"/>
          <p14:tracePt t="34376" x="1282700" y="2901950"/>
          <p14:tracePt t="34392" x="1231900" y="2889250"/>
          <p14:tracePt t="34396" x="1219200" y="2889250"/>
          <p14:tracePt t="34407" x="1212850" y="2889250"/>
          <p14:tracePt t="34423" x="1206500" y="2889250"/>
          <p14:tracePt t="34485" x="1193800" y="2882900"/>
          <p14:tracePt t="34501" x="1168400" y="2882900"/>
          <p14:tracePt t="34516" x="1149350" y="2876550"/>
          <p14:tracePt t="34610" x="1143000" y="2876550"/>
          <p14:tracePt t="34626" x="1143000" y="2870200"/>
          <p14:tracePt t="34657" x="1136650" y="2863850"/>
          <p14:tracePt t="34672" x="1123950" y="2851150"/>
          <p14:tracePt t="34688" x="1111250" y="2832100"/>
          <p14:tracePt t="34704" x="1098550" y="2800350"/>
          <p14:tracePt t="34719" x="1092200" y="2787650"/>
          <p14:tracePt t="34750" x="1092200" y="2781300"/>
          <p14:tracePt t="34797" x="1085850" y="2774950"/>
          <p14:tracePt t="34813" x="1079500" y="2743200"/>
          <p14:tracePt t="34828" x="1079500" y="2724150"/>
          <p14:tracePt t="34844" x="1073150" y="2698750"/>
          <p14:tracePt t="34860" x="1073150" y="2679700"/>
          <p14:tracePt t="34891" x="1073150" y="2667000"/>
          <p14:tracePt t="34922" x="1066800" y="2654300"/>
          <p14:tracePt t="34942" x="1066800" y="2622550"/>
          <p14:tracePt t="34964" x="1066800" y="2590800"/>
          <p14:tracePt t="34984" x="1060450" y="2571750"/>
          <p14:tracePt t="35000" x="1060450" y="2565400"/>
          <p14:tracePt t="35016" x="1060450" y="2559050"/>
          <p14:tracePt t="35031" x="1060450" y="2552700"/>
          <p14:tracePt t="35047" x="1060450" y="2520950"/>
          <p14:tracePt t="35062" x="1060450" y="2501900"/>
          <p14:tracePt t="35078" x="1060450" y="2476500"/>
          <p14:tracePt t="35094" x="1060450" y="2457450"/>
          <p14:tracePt t="35112" x="1060450" y="2444750"/>
          <p14:tracePt t="35126" x="1060450" y="2438400"/>
          <p14:tracePt t="35141" x="1073150" y="2425700"/>
          <p14:tracePt t="35156" x="1079500" y="2413000"/>
          <p14:tracePt t="35172" x="1092200" y="2387600"/>
          <p14:tracePt t="35187" x="1098550" y="2381250"/>
          <p14:tracePt t="35203" x="1117600" y="2355850"/>
          <p14:tracePt t="35218" x="1130300" y="2336800"/>
          <p14:tracePt t="35234" x="1155700" y="2317750"/>
          <p14:tracePt t="35250" x="1174750" y="2311400"/>
          <p14:tracePt t="35265" x="1181100" y="2305050"/>
          <p14:tracePt t="35281" x="1193800" y="2298700"/>
          <p14:tracePt t="35296" x="1212850" y="2298700"/>
          <p14:tracePt t="35312" x="1270000" y="2298700"/>
          <p14:tracePt t="35331" x="1358900" y="2298700"/>
          <p14:tracePt t="35343" x="1454150" y="2298700"/>
          <p14:tracePt t="35359" x="1511300" y="2298700"/>
          <p14:tracePt t="35374" x="1536700" y="2298700"/>
          <p14:tracePt t="35390" x="1543050" y="2292350"/>
          <p14:tracePt t="35406" x="1562100" y="2286000"/>
          <p14:tracePt t="35425" x="1581150" y="2286000"/>
          <p14:tracePt t="35439" x="1631950" y="2279650"/>
          <p14:tracePt t="35455" x="1695450" y="2279650"/>
          <p14:tracePt t="35472" x="1746250" y="2279650"/>
          <p14:tracePt t="35488" x="1803400" y="2260600"/>
          <p14:tracePt t="35505" x="1841500" y="2260600"/>
          <p14:tracePt t="35522" x="1905000" y="2260600"/>
          <p14:tracePt t="35542" x="2051050" y="2260600"/>
          <p14:tracePt t="35565" x="2247900" y="2260600"/>
          <p14:tracePt t="35580" x="2324100" y="2260600"/>
          <p14:tracePt t="35593" x="2349500" y="2254250"/>
          <p14:tracePt t="35609" x="2355850" y="2254250"/>
          <p14:tracePt t="35625" x="2362200" y="2254250"/>
          <p14:tracePt t="35640" x="2374900" y="2254250"/>
          <p14:tracePt t="35656" x="2444750" y="2254250"/>
          <p14:tracePt t="35672" x="2533650" y="2254250"/>
          <p14:tracePt t="35689" x="2635250" y="2266950"/>
          <p14:tracePt t="35705" x="2686050" y="2266950"/>
          <p14:tracePt t="35722" x="2705100" y="2266950"/>
          <p14:tracePt t="35739" x="2724150" y="2273300"/>
          <p14:tracePt t="35755" x="2774950" y="2286000"/>
          <p14:tracePt t="35756" x="2819400" y="2298700"/>
          <p14:tracePt t="35772" x="2933700" y="2324100"/>
          <p14:tracePt t="35796" x="3092450" y="2368550"/>
          <p14:tracePt t="35811" x="3098800" y="2374900"/>
          <p14:tracePt t="35861" x="3124200" y="2393950"/>
          <p14:tracePt t="35874" x="3149600" y="2419350"/>
          <p14:tracePt t="35889" x="3206750" y="2470150"/>
          <p14:tracePt t="35905" x="3276600" y="2520950"/>
          <p14:tracePt t="35920" x="3302000" y="2546350"/>
          <p14:tracePt t="35936" x="3302000" y="2559050"/>
          <p14:tracePt t="35952" x="3302000" y="2584450"/>
          <p14:tracePt t="35967" x="3314700" y="2641600"/>
          <p14:tracePt t="35983" x="3314700" y="2705100"/>
          <p14:tracePt t="35998" x="3314700" y="2749550"/>
          <p14:tracePt t="36014" x="3314700" y="2774950"/>
          <p14:tracePt t="36030" x="3314700" y="2781300"/>
          <p14:tracePt t="36045" x="3302000" y="2800350"/>
          <p14:tracePt t="36061" x="3276600" y="2813050"/>
          <p14:tracePt t="36076" x="3238500" y="2851150"/>
          <p14:tracePt t="36092" x="3187700" y="2889250"/>
          <p14:tracePt t="36108" x="3155950" y="2914650"/>
          <p14:tracePt t="36127" x="3073400" y="2952750"/>
          <p14:tracePt t="36142" x="2997200" y="2984500"/>
          <p14:tracePt t="36157" x="2914650" y="3003550"/>
          <p14:tracePt t="36173" x="2819400" y="3035300"/>
          <p14:tracePt t="36189" x="2717800" y="3054350"/>
          <p14:tracePt t="36206" x="2616200" y="3086100"/>
          <p14:tracePt t="36222" x="2527300" y="3092450"/>
          <p14:tracePt t="36240" x="2463800" y="3105150"/>
          <p14:tracePt t="36259" x="2374900" y="3111500"/>
          <p14:tracePt t="36260" x="2336800" y="3111500"/>
          <p14:tracePt t="36279" x="2216150" y="3111500"/>
          <p14:tracePt t="36295" x="2101850" y="3111500"/>
          <p14:tracePt t="36310" x="1993900" y="3111500"/>
          <p14:tracePt t="36326" x="1879600" y="3111500"/>
          <p14:tracePt t="36342" x="1803400" y="3111500"/>
          <p14:tracePt t="36357" x="1727200" y="3111500"/>
          <p14:tracePt t="36373" x="1657350" y="3105150"/>
          <p14:tracePt t="36389" x="1574800" y="3098800"/>
          <p14:tracePt t="36406" x="1504950" y="3079750"/>
          <p14:tracePt t="36423" x="1447800" y="3073400"/>
          <p14:tracePt t="36442" x="1403350" y="3073400"/>
          <p14:tracePt t="36456" x="1339850" y="3054350"/>
          <p14:tracePt t="36473" x="1263650" y="3022600"/>
          <p14:tracePt t="36494" x="1162050" y="2971800"/>
          <p14:tracePt t="36513" x="1117600" y="2952750"/>
          <p14:tracePt t="36529" x="1079500" y="2927350"/>
          <p14:tracePt t="36544" x="1060450" y="2914650"/>
          <p14:tracePt t="36549" x="1035050" y="2889250"/>
          <p14:tracePt t="36563" x="1016000" y="2870200"/>
          <p14:tracePt t="36578" x="977900" y="2825750"/>
          <p14:tracePt t="36593" x="952500" y="2774950"/>
          <p14:tracePt t="36608" x="927100" y="2743200"/>
          <p14:tracePt t="36623" x="914400" y="2717800"/>
          <p14:tracePt t="36640" x="901700" y="2692400"/>
          <p14:tracePt t="36657" x="895350" y="2667000"/>
          <p14:tracePt t="36673" x="895350" y="2635250"/>
          <p14:tracePt t="36690" x="895350" y="2584450"/>
          <p14:tracePt t="36707" x="895350" y="2540000"/>
          <p14:tracePt t="36723" x="895350" y="2489200"/>
          <p14:tracePt t="36740" x="908050" y="2451100"/>
          <p14:tracePt t="36756" x="939800" y="2406650"/>
          <p14:tracePt t="36773" x="952500" y="2387600"/>
          <p14:tracePt t="36790" x="977900" y="2362200"/>
          <p14:tracePt t="36806" x="1022350" y="2336800"/>
          <p14:tracePt t="36827" x="1085850" y="2292350"/>
          <p14:tracePt t="36841" x="1123950" y="2273300"/>
          <p14:tracePt t="36857" x="1187450" y="2247900"/>
          <p14:tracePt t="36874" x="1231900" y="2241550"/>
          <p14:tracePt t="36890" x="1295400" y="2222500"/>
          <p14:tracePt t="36906" x="1377950" y="2216150"/>
          <p14:tracePt t="36924" x="1517650" y="2190750"/>
          <p14:tracePt t="36943" x="1600200" y="2184400"/>
          <p14:tracePt t="36957" x="1676400" y="2184400"/>
          <p14:tracePt t="36973" x="1778000" y="2184400"/>
          <p14:tracePt t="36991" x="1892300" y="2184400"/>
          <p14:tracePt t="37007" x="2019300" y="2184400"/>
          <p14:tracePt t="37023" x="2139950" y="2184400"/>
          <p14:tracePt t="37040" x="2247900" y="2184400"/>
          <p14:tracePt t="37058" x="2349500" y="2190750"/>
          <p14:tracePt t="37075" x="2444750" y="2209800"/>
          <p14:tracePt t="37076" x="2501900" y="2222500"/>
          <p14:tracePt t="37090" x="2559050" y="2228850"/>
          <p14:tracePt t="37107" x="2673350" y="2254250"/>
          <p14:tracePt t="37124" x="2813050" y="2273300"/>
          <p14:tracePt t="37143" x="2876550" y="2279650"/>
          <p14:tracePt t="37163" x="2933700" y="2292350"/>
          <p14:tracePt t="37177" x="2971800" y="2311400"/>
          <p14:tracePt t="37191" x="3009900" y="2343150"/>
          <p14:tracePt t="37207" x="3035300" y="2355850"/>
          <p14:tracePt t="37223" x="3067050" y="2374900"/>
          <p14:tracePt t="37240" x="3098800" y="2406650"/>
          <p14:tracePt t="37257" x="3124200" y="2438400"/>
          <p14:tracePt t="37274" x="3155950" y="2476500"/>
          <p14:tracePt t="37278" x="3168650" y="2495550"/>
          <p14:tracePt t="37293" x="3200400" y="2546350"/>
          <p14:tracePt t="37309" x="3225800" y="2609850"/>
          <p14:tracePt t="37324" x="3244850" y="2667000"/>
          <p14:tracePt t="37340" x="3244850" y="2692400"/>
          <p14:tracePt t="37357" x="3244850" y="2717800"/>
          <p14:tracePt t="37374" x="3244850" y="2755900"/>
          <p14:tracePt t="37390" x="3238500" y="2787650"/>
          <p14:tracePt t="37408" x="3213100" y="2825750"/>
          <p14:tracePt t="37424" x="3168650" y="2876550"/>
          <p14:tracePt t="37440" x="3111500" y="2921000"/>
          <p14:tracePt t="37457" x="3041650" y="2959100"/>
          <p14:tracePt t="37478" x="2946400" y="2997200"/>
          <p14:tracePt t="37496" x="2901950" y="3009900"/>
          <p14:tracePt t="37512" x="2851150" y="3022600"/>
          <p14:tracePt t="37527" x="2787650" y="3041650"/>
          <p14:tracePt t="37543" x="2705100" y="3060700"/>
          <p14:tracePt t="37558" x="2590800" y="3073400"/>
          <p14:tracePt t="37574" x="2457450" y="3073400"/>
          <p14:tracePt t="37591" x="2330450" y="3073400"/>
          <p14:tracePt t="37607" x="2216150" y="3073400"/>
          <p14:tracePt t="37624" x="2133600" y="3073400"/>
          <p14:tracePt t="37640" x="2057400" y="3073400"/>
          <p14:tracePt t="37657" x="1962150" y="3073400"/>
          <p14:tracePt t="37676" x="1809750" y="3073400"/>
          <p14:tracePt t="37699" x="1708150" y="3073400"/>
          <p14:tracePt t="37704" x="1676400" y="3073400"/>
          <p14:tracePt t="37718" x="1612900" y="3073400"/>
          <p14:tracePt t="37733" x="1581150" y="3060700"/>
          <p14:tracePt t="37746" x="1562100" y="3048000"/>
          <p14:tracePt t="37761" x="1517650" y="3035300"/>
          <p14:tracePt t="37778" x="1460500" y="3003550"/>
          <p14:tracePt t="37792" x="1422400" y="2990850"/>
          <p14:tracePt t="37808" x="1358900" y="2965450"/>
          <p14:tracePt t="37824" x="1333500" y="2952750"/>
          <p14:tracePt t="37841" x="1295400" y="2921000"/>
          <p14:tracePt t="37857" x="1270000" y="2889250"/>
          <p14:tracePt t="37875" x="1244600" y="2851150"/>
          <p14:tracePt t="37891" x="1212850" y="2800350"/>
          <p14:tracePt t="37907" x="1181100" y="2749550"/>
          <p14:tracePt t="37924" x="1162050" y="2686050"/>
          <p14:tracePt t="37941" x="1143000" y="2628900"/>
          <p14:tracePt t="37958" x="1123950" y="2578100"/>
          <p14:tracePt t="37977" x="1123950" y="2546350"/>
          <p14:tracePt t="37995" x="1123950" y="2540000"/>
          <p14:tracePt t="38011" x="1123950" y="2527300"/>
          <p14:tracePt t="38026" x="1123950" y="2501900"/>
          <p14:tracePt t="38042" x="1130300" y="2470150"/>
          <p14:tracePt t="38058" x="1143000" y="2444750"/>
          <p14:tracePt t="38075" x="1162050" y="2419350"/>
          <p14:tracePt t="38091" x="1193800" y="2387600"/>
          <p14:tracePt t="38108" x="1219200" y="2374900"/>
          <p14:tracePt t="38124" x="1295400" y="2336800"/>
          <p14:tracePt t="38145" x="1352550" y="2311400"/>
          <p14:tracePt t="38160" x="1409700" y="2286000"/>
          <p14:tracePt t="38174" x="1447800" y="2279650"/>
          <p14:tracePt t="38191" x="1479550" y="2266950"/>
          <p14:tracePt t="38208" x="1530350" y="2266950"/>
          <p14:tracePt t="38225" x="1606550" y="2266950"/>
          <p14:tracePt t="38245" x="1746250" y="2266950"/>
          <p14:tracePt t="38260" x="1841500" y="2266950"/>
          <p14:tracePt t="38276" x="1905000" y="2260600"/>
          <p14:tracePt t="38292" x="1949450" y="2260600"/>
          <p14:tracePt t="38308" x="2012950" y="2260600"/>
          <p14:tracePt t="38325" x="2089150" y="2273300"/>
          <p14:tracePt t="38341" x="2228850" y="2279650"/>
          <p14:tracePt t="38358" x="2400300" y="2305050"/>
          <p14:tracePt t="38378" x="2501900" y="2330450"/>
          <p14:tracePt t="38391" x="2546350" y="2330450"/>
          <p14:tracePt t="38408" x="2571750" y="2343150"/>
          <p14:tracePt t="38428" x="2616200" y="2381250"/>
          <p14:tracePt t="38451" x="2667000" y="2413000"/>
          <p14:tracePt t="38463" x="2705100" y="2438400"/>
          <p14:tracePt t="38479" x="2705100" y="2444750"/>
          <p14:tracePt t="38495" x="2711450" y="2444750"/>
          <p14:tracePt t="38510" x="2711450" y="2457450"/>
          <p14:tracePt t="38526" x="2724150" y="2476500"/>
          <p14:tracePt t="38541" x="2724150" y="2508250"/>
          <p14:tracePt t="38558" x="2730500" y="2527300"/>
          <p14:tracePt t="38575" x="2730500" y="2552700"/>
          <p14:tracePt t="38594" x="2730500" y="2584450"/>
          <p14:tracePt t="38608" x="2730500" y="2603500"/>
          <p14:tracePt t="38625" x="2730500" y="2628900"/>
          <p14:tracePt t="38642" x="2730500" y="2660650"/>
          <p14:tracePt t="38658" x="2730500" y="2698750"/>
          <p14:tracePt t="38675" x="2724150" y="2724150"/>
          <p14:tracePt t="38694" x="2717800" y="2749550"/>
          <p14:tracePt t="38713" x="2717800" y="2762250"/>
          <p14:tracePt t="38729" x="2711450" y="2768600"/>
          <p14:tracePt t="38744" x="2705100" y="2787650"/>
          <p14:tracePt t="38760" x="2692400" y="2800350"/>
          <p14:tracePt t="38775" x="2686050" y="2813050"/>
          <p14:tracePt t="38792" x="2673350" y="2832100"/>
          <p14:tracePt t="38808" x="2667000" y="2838450"/>
          <p14:tracePt t="38825" x="2667000" y="2844800"/>
          <p14:tracePt t="38947" x="2660650" y="2844800"/>
          <p14:tracePt t="39274" x="2673350" y="2844800"/>
          <p14:tracePt t="39291" x="2692400" y="2844800"/>
          <p14:tracePt t="39306" x="2705100" y="2844800"/>
          <p14:tracePt t="40430" x="2768600" y="2768600"/>
          <p14:tracePt t="40445" x="2794000" y="2717800"/>
          <p14:tracePt t="40460" x="2857500" y="2660650"/>
          <p14:tracePt t="40479" x="2940050" y="2635250"/>
          <p14:tracePt t="40492" x="3079750" y="2616200"/>
          <p14:tracePt t="40508" x="3175000" y="2616200"/>
          <p14:tracePt t="40522" x="3467100" y="2616200"/>
          <p14:tracePt t="40538" x="3917950" y="2641600"/>
          <p14:tracePt t="40554" x="4273550" y="2717800"/>
          <p14:tracePt t="40570" x="4470400" y="2762250"/>
          <p14:tracePt t="40589" x="4559300" y="2781300"/>
          <p14:tracePt t="40601" x="4572000" y="2787650"/>
          <p14:tracePt t="40647" x="4578350" y="2800350"/>
          <p14:tracePt t="40667" x="4578350" y="2806700"/>
          <p14:tracePt t="40681" x="4578350" y="2819400"/>
          <p14:tracePt t="40695" x="4578350" y="2838450"/>
          <p14:tracePt t="40711" x="4578350" y="2876550"/>
          <p14:tracePt t="40725" x="4597400" y="2940050"/>
          <p14:tracePt t="40742" x="4635500" y="2990850"/>
          <p14:tracePt t="40756" x="4705350" y="3003550"/>
          <p14:tracePt t="40773" x="4845050" y="3003550"/>
          <p14:tracePt t="40791" x="5111750" y="3016250"/>
          <p14:tracePt t="40804" x="5556250" y="3092450"/>
          <p14:tracePt t="40819" x="5810250" y="3098800"/>
          <p14:tracePt t="40835" x="6337300" y="3130550"/>
          <p14:tracePt t="40850" x="6648450" y="3130550"/>
          <p14:tracePt t="40867" x="6832600" y="3105150"/>
          <p14:tracePt t="40882" x="6902450" y="3067050"/>
          <p14:tracePt t="40897" x="6921500" y="3041650"/>
          <p14:tracePt t="40913" x="6934200" y="3022600"/>
          <p14:tracePt t="40929" x="6940550" y="3016250"/>
          <p14:tracePt t="40945" x="6959600" y="3009900"/>
          <p14:tracePt t="40960" x="6985000" y="2997200"/>
          <p14:tracePt t="40977" x="6991350" y="2990850"/>
          <p14:tracePt t="40994" x="7010400" y="2990850"/>
          <p14:tracePt t="41011" x="7029450" y="2978150"/>
          <p14:tracePt t="41027" x="7048500" y="2971800"/>
          <p14:tracePt t="41045" x="7067550" y="2959100"/>
          <p14:tracePt t="41061" x="7080250" y="2946400"/>
          <p14:tracePt t="41077" x="7086600" y="2927350"/>
          <p14:tracePt t="41094" x="7092950" y="2908300"/>
          <p14:tracePt t="41110" x="7099300" y="2882900"/>
          <p14:tracePt t="41132" x="7099300" y="2857500"/>
          <p14:tracePt t="41132" x="7105650" y="2844800"/>
          <p14:tracePt t="41147" x="7105650" y="2825750"/>
          <p14:tracePt t="41163" x="7112000" y="2768600"/>
          <p14:tracePt t="41179" x="7124700" y="2724150"/>
          <p14:tracePt t="41197" x="7131050" y="2698750"/>
          <p14:tracePt t="41319" x="7131050" y="2673350"/>
          <p14:tracePt t="41335" x="7118350" y="2635250"/>
          <p14:tracePt t="41350" x="7092950" y="2603500"/>
          <p14:tracePt t="41369" x="7067550" y="2565400"/>
          <p14:tracePt t="41384" x="7048500" y="2533650"/>
          <p14:tracePt t="41400" x="7023100" y="2508250"/>
          <p14:tracePt t="41412" x="7004050" y="2489200"/>
          <p14:tracePt t="41428" x="6991350" y="2482850"/>
          <p14:tracePt t="41444" x="6972300" y="2476500"/>
          <p14:tracePt t="41459" x="6965950" y="2476500"/>
          <p14:tracePt t="41739" x="7016750" y="2476500"/>
          <p14:tracePt t="41756" x="7232650" y="2508250"/>
          <p14:tracePt t="41757" x="7359650" y="2527300"/>
          <p14:tracePt t="41771" x="7448550" y="2533650"/>
          <p14:tracePt t="41787" x="7556500" y="2552700"/>
          <p14:tracePt t="41803" x="7575550" y="2552700"/>
          <p14:tracePt t="41943" x="7537450" y="2552700"/>
          <p14:tracePt t="41959" x="7512050" y="2552700"/>
          <p14:tracePt t="41979" x="7486650" y="2552700"/>
          <p14:tracePt t="41990" x="7435850" y="2565400"/>
          <p14:tracePt t="42005" x="7372350" y="2565400"/>
          <p14:tracePt t="42021" x="7308850" y="2584450"/>
          <p14:tracePt t="42037" x="7245350" y="2590800"/>
          <p14:tracePt t="42052" x="7213600" y="2590800"/>
          <p14:tracePt t="42054" x="7200900" y="2590800"/>
          <p14:tracePt t="42068" x="7181850" y="2603500"/>
          <p14:tracePt t="42083" x="7175500" y="2603500"/>
          <p14:tracePt t="42084" x="7169150" y="2603500"/>
          <p14:tracePt t="42115" x="7162800" y="2603500"/>
          <p14:tracePt t="42130" x="7156450" y="2609850"/>
          <p14:tracePt t="42177" x="7150100" y="2616200"/>
          <p14:tracePt t="42193" x="7143750" y="2622550"/>
          <p14:tracePt t="42212" x="7137400" y="2622550"/>
          <p14:tracePt t="42859" x="7150100" y="2622550"/>
          <p14:tracePt t="42863" x="7188200" y="2622550"/>
          <p14:tracePt t="42879" x="7302500" y="2616200"/>
          <p14:tracePt t="42895" x="7448550" y="2616200"/>
          <p14:tracePt t="42910" x="7562850" y="2616200"/>
          <p14:tracePt t="42926" x="7670800" y="2622550"/>
          <p14:tracePt t="42941" x="7715250" y="2628900"/>
          <p14:tracePt t="42957" x="7721600" y="2628900"/>
          <p14:tracePt t="43004" x="7734300" y="2628900"/>
          <p14:tracePt t="43019" x="7772400" y="2628900"/>
          <p14:tracePt t="43035" x="7842250" y="2628900"/>
          <p14:tracePt t="43051" x="7931150" y="2628900"/>
          <p14:tracePt t="43066" x="8020050" y="2628900"/>
          <p14:tracePt t="43085" x="8083550" y="2628900"/>
          <p14:tracePt t="43222" x="8064500" y="2641600"/>
          <p14:tracePt t="43238" x="8026400" y="2654300"/>
          <p14:tracePt t="43253" x="7874000" y="2717800"/>
          <p14:tracePt t="43269" x="7747000" y="2749550"/>
          <p14:tracePt t="43286" x="7594600" y="2781300"/>
          <p14:tracePt t="43300" x="7537450" y="2787650"/>
          <p14:tracePt t="43316" x="7410450" y="2794000"/>
          <p14:tracePt t="43320" x="7359650" y="2800350"/>
          <p14:tracePt t="43331" x="7327900" y="2806700"/>
          <p14:tracePt t="43347" x="7283450" y="2806700"/>
          <p14:tracePt t="43349" x="7277100" y="2806700"/>
          <p14:tracePt t="43363" x="7264400" y="2806700"/>
          <p14:tracePt t="43378" x="7258050" y="2806700"/>
          <p14:tracePt t="43409" x="7251700" y="2806700"/>
          <p14:tracePt t="43425" x="7245350" y="2806700"/>
          <p14:tracePt t="43472" x="7239000" y="2806700"/>
          <p14:tracePt t="43487" x="7207250" y="2806700"/>
          <p14:tracePt t="43503" x="7143750" y="2806700"/>
          <p14:tracePt t="43519" x="7118350" y="2800350"/>
          <p14:tracePt t="43550" x="7112000" y="2787650"/>
          <p14:tracePt t="43565" x="7105650" y="2768600"/>
          <p14:tracePt t="43584" x="7092950" y="2743200"/>
          <p14:tracePt t="43598" x="7092950" y="2736850"/>
          <p14:tracePt t="43613" x="7092950" y="2730500"/>
          <p14:tracePt t="43675" x="7092950" y="2724150"/>
          <p14:tracePt t="43690" x="7092950" y="2717800"/>
          <p14:tracePt t="43706" x="7092950" y="2711450"/>
          <p14:tracePt t="43846" x="7092950" y="2705100"/>
          <p14:tracePt t="43862" x="7086600" y="2692400"/>
          <p14:tracePt t="44408" x="7086600" y="2686050"/>
          <p14:tracePt t="44423" x="7086600" y="2692400"/>
          <p14:tracePt t="44439" x="7086600" y="2724150"/>
          <p14:tracePt t="44455" x="7086600" y="2755900"/>
          <p14:tracePt t="44473" x="7086600" y="2781300"/>
          <p14:tracePt t="44486" x="7086600" y="2813050"/>
          <p14:tracePt t="44505" x="7086600" y="2844800"/>
          <p14:tracePt t="44517" x="7086600" y="2870200"/>
          <p14:tracePt t="44535" x="7086600" y="2908300"/>
          <p14:tracePt t="44548" x="7086600" y="2921000"/>
          <p14:tracePt t="44564" x="7080250" y="2959100"/>
          <p14:tracePt t="44579" x="7080250" y="2990850"/>
          <p14:tracePt t="44595" x="7080250" y="3022600"/>
          <p14:tracePt t="44613" x="7080250" y="3048000"/>
          <p14:tracePt t="44630" x="7080250" y="3060700"/>
          <p14:tracePt t="44646" x="7080250" y="3073400"/>
          <p14:tracePt t="44657" x="7080250" y="3079750"/>
          <p14:tracePt t="44661" x="7080250" y="3092450"/>
          <p14:tracePt t="44676" x="7080250" y="3098800"/>
          <p14:tracePt t="44692" x="7080250" y="3117850"/>
          <p14:tracePt t="44707" x="7080250" y="3143250"/>
          <p14:tracePt t="44720" x="7080250" y="3175000"/>
          <p14:tracePt t="44738" x="7080250" y="3213100"/>
          <p14:tracePt t="44753" x="7080250" y="3238500"/>
          <p14:tracePt t="44768" x="7080250" y="3251200"/>
          <p14:tracePt t="44783" x="7080250" y="3270250"/>
          <p14:tracePt t="44798" x="7086600" y="3295650"/>
          <p14:tracePt t="44814" x="7092950" y="3333750"/>
          <p14:tracePt t="44834" x="7092950" y="3352800"/>
          <p14:tracePt t="44850" x="7099300" y="3365500"/>
          <p14:tracePt t="44923" x="7099300" y="3371850"/>
          <p14:tracePt t="44954" x="7099300" y="3384550"/>
          <p14:tracePt t="45017" x="7099300" y="3397250"/>
          <p14:tracePt t="45033" x="7099300" y="3403600"/>
          <p14:tracePt t="45055" x="7099300" y="3409950"/>
          <p14:tracePt t="45079" x="7099300" y="3416300"/>
          <p14:tracePt t="45890" x="7099300" y="3409950"/>
          <p14:tracePt t="45905" x="7099300" y="3397250"/>
          <p14:tracePt t="45983" x="7099300" y="3384550"/>
          <p14:tracePt t="45999" x="7099300" y="3346450"/>
          <p14:tracePt t="46015" x="7099300" y="3321050"/>
          <p14:tracePt t="46030" x="7099300" y="3276600"/>
          <p14:tracePt t="46046" x="7099300" y="3238500"/>
          <p14:tracePt t="46061" x="7086600" y="3194050"/>
          <p14:tracePt t="46077" x="7080250" y="3124200"/>
          <p14:tracePt t="46093" x="7073900" y="3067050"/>
          <p14:tracePt t="46108" x="7073900" y="3022600"/>
          <p14:tracePt t="46112" x="7073900" y="2997200"/>
          <p14:tracePt t="46124" x="7073900" y="2965450"/>
          <p14:tracePt t="46139" x="7073900" y="2908300"/>
          <p14:tracePt t="46155" x="7073900" y="2863850"/>
          <p14:tracePt t="46171" x="7073900" y="2832100"/>
          <p14:tracePt t="46186" x="7073900" y="2825750"/>
          <p14:tracePt t="46202" x="7073900" y="2819400"/>
          <p14:tracePt t="46233" x="7073900" y="2813050"/>
          <p14:tracePt t="46249" x="7080250" y="2800350"/>
          <p14:tracePt t="46268" x="7086600" y="2787650"/>
          <p14:tracePt t="46284" x="7086600" y="2774950"/>
          <p14:tracePt t="46373" x="7086600" y="2768600"/>
          <p14:tracePt t="46391" x="7086600" y="2755900"/>
          <p14:tracePt t="47139" x="7200900" y="2755900"/>
          <p14:tracePt t="47153" x="7486650" y="2755900"/>
          <p14:tracePt t="47169" x="7772400" y="2755900"/>
          <p14:tracePt t="47189" x="8064500" y="2755900"/>
          <p14:tracePt t="47204" x="8108950" y="2743200"/>
          <p14:tracePt t="47219" x="8140700" y="2743200"/>
          <p14:tracePt t="47239" x="8147050" y="2743200"/>
          <p14:tracePt t="47375" x="8032750" y="2768600"/>
          <p14:tracePt t="47390" x="7867650" y="2813050"/>
          <p14:tracePt t="47405" x="7689850" y="2832100"/>
          <p14:tracePt t="47419" x="7600950" y="2851150"/>
          <p14:tracePt t="47435" x="7442200" y="2863850"/>
          <p14:tracePt t="47450" x="7302500" y="2889250"/>
          <p14:tracePt t="47465" x="7162800" y="2901950"/>
          <p14:tracePt t="47481" x="7067550" y="2921000"/>
          <p14:tracePt t="47497" x="7004050" y="2952750"/>
          <p14:tracePt t="47512" x="6978650" y="2965450"/>
          <p14:tracePt t="47528" x="6959600" y="2984500"/>
          <p14:tracePt t="47543" x="6959600" y="2990850"/>
          <p14:tracePt t="47560" x="6959600" y="2997200"/>
          <p14:tracePt t="47607" x="6959600" y="3003550"/>
          <p14:tracePt t="47621" x="6965950" y="3009900"/>
          <p14:tracePt t="47638" x="7004050" y="3016250"/>
          <p14:tracePt t="47653" x="7048500" y="3016250"/>
          <p14:tracePt t="47668" x="7067550" y="3016250"/>
          <p14:tracePt t="47684" x="7112000" y="3016250"/>
          <p14:tracePt t="47702" x="7245350" y="3016250"/>
          <p14:tracePt t="47715" x="7321550" y="3016250"/>
          <p14:tracePt t="47735" x="7632700" y="3016250"/>
          <p14:tracePt t="47750" x="7861300" y="3016250"/>
          <p14:tracePt t="47762" x="7931150" y="3016250"/>
          <p14:tracePt t="47777" x="7981950" y="3016250"/>
          <p14:tracePt t="47855" x="7969250" y="3028950"/>
          <p14:tracePt t="47872" x="7943850" y="3048000"/>
          <p14:tracePt t="47887" x="7912100" y="3067050"/>
          <p14:tracePt t="47907" x="7880350" y="3079750"/>
          <p14:tracePt t="47922" x="7835900" y="3117850"/>
          <p14:tracePt t="47934" x="7766050" y="3149600"/>
          <p14:tracePt t="47949" x="7664450" y="3200400"/>
          <p14:tracePt t="47966" x="7556500" y="3251200"/>
          <p14:tracePt t="47980" x="7512050" y="3257550"/>
          <p14:tracePt t="47996" x="7423150" y="3282950"/>
          <p14:tracePt t="48011" x="7340600" y="3289300"/>
          <p14:tracePt t="48027" x="7296150" y="3314700"/>
          <p14:tracePt t="48043" x="7283450" y="3321050"/>
          <p14:tracePt t="48168" x="7277100" y="3321050"/>
          <p14:tracePt t="48292" x="7270750" y="3321050"/>
          <p14:tracePt t="48293" x="7239000" y="3321050"/>
          <p14:tracePt t="48308" x="7207250" y="3295650"/>
          <p14:tracePt t="48323" x="7143750" y="3270250"/>
          <p14:tracePt t="48339" x="7105650" y="3251200"/>
          <p14:tracePt t="48355" x="7073900" y="3225800"/>
          <p14:tracePt t="48370" x="7035800" y="3175000"/>
          <p14:tracePt t="48386" x="7029450" y="3143250"/>
          <p14:tracePt t="48401" x="7016750" y="3111500"/>
          <p14:tracePt t="48418" x="7016750" y="3086100"/>
          <p14:tracePt t="48433" x="7016750" y="3054350"/>
          <p14:tracePt t="48448" x="7016750" y="3016250"/>
          <p14:tracePt t="48465" x="7016750" y="2984500"/>
          <p14:tracePt t="48479" x="7016750" y="2952750"/>
          <p14:tracePt t="48496" x="7016750" y="2927350"/>
          <p14:tracePt t="48514" x="7016750" y="2901950"/>
          <p14:tracePt t="48527" x="7029450" y="2863850"/>
          <p14:tracePt t="48542" x="7048500" y="2838450"/>
          <p14:tracePt t="48557" x="7061200" y="2819400"/>
          <p14:tracePt t="48576" x="7073900" y="2800350"/>
          <p14:tracePt t="48590" x="7092950" y="2781300"/>
          <p14:tracePt t="48606" x="7131050" y="2755900"/>
          <p14:tracePt t="48621" x="7175500" y="2724150"/>
          <p14:tracePt t="48636" x="7200900" y="2705100"/>
          <p14:tracePt t="48651" x="7251700" y="2673350"/>
          <p14:tracePt t="48668" x="7308850" y="2635250"/>
          <p14:tracePt t="48685" x="7391400" y="2597150"/>
          <p14:tracePt t="48701" x="7429500" y="2578100"/>
          <p14:tracePt t="48718" x="7473950" y="2571750"/>
          <p14:tracePt t="48734" x="7512050" y="2565400"/>
          <p14:tracePt t="48751" x="7537450" y="2559050"/>
          <p14:tracePt t="48772" x="7556500" y="2559050"/>
          <p14:tracePt t="48786" x="7575550" y="2559050"/>
          <p14:tracePt t="48801" x="7645400" y="2559050"/>
          <p14:tracePt t="48818" x="7727950" y="2559050"/>
          <p14:tracePt t="48836" x="7816850" y="2559050"/>
          <p14:tracePt t="48851" x="7886700" y="2559050"/>
          <p14:tracePt t="48868" x="7975600" y="2571750"/>
          <p14:tracePt t="48887" x="8121650" y="2590800"/>
          <p14:tracePt t="48901" x="8191500" y="2597150"/>
          <p14:tracePt t="48918" x="8280400" y="2622550"/>
          <p14:tracePt t="48934" x="8388350" y="2647950"/>
          <p14:tracePt t="48951" x="8509000" y="2679700"/>
          <p14:tracePt t="48968" x="8610600" y="2711450"/>
          <p14:tracePt t="48985" x="8686800" y="2736850"/>
          <p14:tracePt t="49001" x="8718550" y="2755900"/>
          <p14:tracePt t="49020" x="8737600" y="2774950"/>
          <p14:tracePt t="49021" x="8750300" y="2787650"/>
          <p14:tracePt t="49041" x="8775700" y="2825750"/>
          <p14:tracePt t="49058" x="8794750" y="2863850"/>
          <p14:tracePt t="49072" x="8807450" y="2895600"/>
          <p14:tracePt t="49088" x="8820150" y="2940050"/>
          <p14:tracePt t="49103" x="8820150" y="2971800"/>
          <p14:tracePt t="49120" x="8820150" y="3009900"/>
          <p14:tracePt t="49136" x="8820150" y="3067050"/>
          <p14:tracePt t="49154" x="8794750" y="3136900"/>
          <p14:tracePt t="49169" x="8763000" y="3200400"/>
          <p14:tracePt t="49185" x="8731250" y="3244850"/>
          <p14:tracePt t="49202" x="8693150" y="3295650"/>
          <p14:tracePt t="49218" x="8655050" y="3333750"/>
          <p14:tracePt t="49235" x="8591550" y="3365500"/>
          <p14:tracePt t="49252" x="8509000" y="3416300"/>
          <p14:tracePt t="49272" x="8407400" y="3467100"/>
          <p14:tracePt t="49292" x="8331200" y="3498850"/>
          <p14:tracePt t="49306" x="8286750" y="3517900"/>
          <p14:tracePt t="49323" x="8229600" y="3517900"/>
          <p14:tracePt t="49337" x="8153400" y="3536950"/>
          <p14:tracePt t="49353" x="8070850" y="3549650"/>
          <p14:tracePt t="49370" x="7988300" y="3549650"/>
          <p14:tracePt t="49385" x="7893050" y="3562350"/>
          <p14:tracePt t="49402" x="7816850" y="3562350"/>
          <p14:tracePt t="49419" x="7759700" y="3562350"/>
          <p14:tracePt t="49436" x="7651750" y="3556000"/>
          <p14:tracePt t="49452" x="7588250" y="3536950"/>
          <p14:tracePt t="49453" x="7556500" y="3536950"/>
          <p14:tracePt t="49469" x="7493000" y="3517900"/>
          <p14:tracePt t="49485" x="7429500" y="3492500"/>
          <p14:tracePt t="49502" x="7366000" y="3448050"/>
          <p14:tracePt t="49527" x="7226300" y="3346450"/>
          <p14:tracePt t="49541" x="7194550" y="3321050"/>
          <p14:tracePt t="49558" x="7124700" y="3244850"/>
          <p14:tracePt t="49572" x="7112000" y="3213100"/>
          <p14:tracePt t="49588" x="7086600" y="3175000"/>
          <p14:tracePt t="49604" x="7073900" y="3136900"/>
          <p14:tracePt t="49619" x="7061200" y="3079750"/>
          <p14:tracePt t="49636" x="7061200" y="3048000"/>
          <p14:tracePt t="49653" x="7061200" y="2990850"/>
          <p14:tracePt t="49669" x="7061200" y="2927350"/>
          <p14:tracePt t="49686" x="7080250" y="2851150"/>
          <p14:tracePt t="49702" x="7092950" y="2806700"/>
          <p14:tracePt t="49719" x="7112000" y="2781300"/>
          <p14:tracePt t="49736" x="7137400" y="2730500"/>
          <p14:tracePt t="49755" x="7175500" y="2698750"/>
          <p14:tracePt t="49769" x="7213600" y="2667000"/>
          <p14:tracePt t="49785" x="7277100" y="2622550"/>
          <p14:tracePt t="49802" x="7334250" y="2597150"/>
          <p14:tracePt t="49819" x="7391400" y="2584450"/>
          <p14:tracePt t="49836" x="7435850" y="2571750"/>
          <p14:tracePt t="49852" x="7486650" y="2571750"/>
          <p14:tracePt t="49869" x="7543800" y="2546350"/>
          <p14:tracePt t="49885" x="7632700" y="2527300"/>
          <p14:tracePt t="49902" x="7689850" y="2514600"/>
          <p14:tracePt t="49919" x="7759700" y="2514600"/>
          <p14:tracePt t="49936" x="7835900" y="2514600"/>
          <p14:tracePt t="49952" x="7918450" y="2527300"/>
          <p14:tracePt t="49969" x="8013700" y="2546350"/>
          <p14:tracePt t="49986" x="8108950" y="2571750"/>
          <p14:tracePt t="50002" x="8191500" y="2603500"/>
          <p14:tracePt t="50019" x="8286750" y="2628900"/>
          <p14:tracePt t="50036" x="8394700" y="2686050"/>
          <p14:tracePt t="50055" x="8528050" y="2774950"/>
          <p14:tracePt t="50072" x="8559800" y="2800350"/>
          <p14:tracePt t="50087" x="8566150" y="2800350"/>
          <p14:tracePt t="50103" x="8566150" y="2825750"/>
          <p14:tracePt t="50119" x="8585200" y="2870200"/>
          <p14:tracePt t="50136" x="8597900" y="2921000"/>
          <p14:tracePt t="50152" x="8597900" y="2978150"/>
          <p14:tracePt t="50170" x="8597900" y="3035300"/>
          <p14:tracePt t="50186" x="8597900" y="3092450"/>
          <p14:tracePt t="50203" x="8578850" y="3168650"/>
          <p14:tracePt t="50222" x="8521700" y="3263900"/>
          <p14:tracePt t="50243" x="8489950" y="3308350"/>
          <p14:tracePt t="50259" x="8451850" y="3333750"/>
          <p14:tracePt t="50279" x="8439150" y="3340100"/>
          <p14:tracePt t="50295" x="8293100" y="3378200"/>
          <p14:tracePt t="50306" x="8255000" y="3397250"/>
          <p14:tracePt t="50325" x="8153400" y="3416300"/>
          <p14:tracePt t="50340" x="8077200" y="3429000"/>
          <p14:tracePt t="50355" x="8020050" y="3441700"/>
          <p14:tracePt t="50370" x="7956550" y="3448050"/>
          <p14:tracePt t="50386" x="7880350" y="3454400"/>
          <p14:tracePt t="50402" x="7823200" y="3454400"/>
          <p14:tracePt t="50419" x="7759700" y="3448050"/>
          <p14:tracePt t="50436" x="7715250" y="3448050"/>
          <p14:tracePt t="50453" x="7689850" y="3448050"/>
          <p14:tracePt t="50470" x="7645400" y="3441700"/>
          <p14:tracePt t="50493" x="7594600" y="3416300"/>
          <p14:tracePt t="50509" x="7562850" y="3403600"/>
          <p14:tracePt t="50524" x="7524750" y="3384550"/>
          <p14:tracePt t="50540" x="7499350" y="3371850"/>
          <p14:tracePt t="50555" x="7493000" y="3359150"/>
          <p14:tracePt t="50571" x="7486650" y="3359150"/>
          <p14:tracePt t="50587" x="7467600" y="3340100"/>
          <p14:tracePt t="50603" x="7442200" y="3308350"/>
          <p14:tracePt t="50620" x="7416800" y="3251200"/>
          <p14:tracePt t="50636" x="7397750" y="3206750"/>
          <p14:tracePt t="50640" x="7391400" y="3194050"/>
          <p14:tracePt t="50655" x="7378700" y="3155950"/>
          <p14:tracePt t="50670" x="7366000" y="3130550"/>
          <p14:tracePt t="50686" x="7366000" y="3111500"/>
          <p14:tracePt t="50711" x="7366000" y="3060700"/>
          <p14:tracePt t="50727" x="7366000" y="3016250"/>
          <p14:tracePt t="50742" x="7366000" y="2946400"/>
          <p14:tracePt t="50758" x="7366000" y="2889250"/>
          <p14:tracePt t="50774" x="7378700" y="2844800"/>
          <p14:tracePt t="50789" x="7378700" y="2832100"/>
          <p14:tracePt t="50805" x="7385050" y="2806700"/>
          <p14:tracePt t="50820" x="7404100" y="2774950"/>
          <p14:tracePt t="50837" x="7423150" y="2743200"/>
          <p14:tracePt t="50837" x="7435850" y="2730500"/>
          <p14:tracePt t="50857" x="7454900" y="2705100"/>
          <p14:tracePt t="50871" x="7480300" y="2679700"/>
          <p14:tracePt t="50886" x="7518400" y="2641600"/>
          <p14:tracePt t="50903" x="7556500" y="2603500"/>
          <p14:tracePt t="50920" x="7575550" y="2584450"/>
          <p14:tracePt t="50937" x="7600950" y="2565400"/>
          <p14:tracePt t="50956" x="7626350" y="2552700"/>
          <p14:tracePt t="50971" x="7651750" y="2533650"/>
          <p14:tracePt t="50986" x="7670800" y="2527300"/>
          <p14:tracePt t="51003" x="7689850" y="2514600"/>
          <p14:tracePt t="51024" x="7727950" y="2508250"/>
          <p14:tracePt t="51039" x="7759700" y="2495550"/>
          <p14:tracePt t="51054" x="7791450" y="2489200"/>
          <p14:tracePt t="51071" x="7835900" y="2489200"/>
          <p14:tracePt t="51089" x="7880350" y="2489200"/>
          <p14:tracePt t="51103" x="7937500" y="2489200"/>
          <p14:tracePt t="51120" x="7975600" y="2489200"/>
          <p14:tracePt t="51138" x="8045450" y="2489200"/>
          <p14:tracePt t="51153" x="8096250" y="2501900"/>
          <p14:tracePt t="51170" x="8153400" y="2527300"/>
          <p14:tracePt t="51187" x="8210550" y="2559050"/>
          <p14:tracePt t="51203" x="8280400" y="2603500"/>
          <p14:tracePt t="51222" x="8375650" y="2673350"/>
          <p14:tracePt t="51242" x="8420100" y="2730500"/>
          <p14:tracePt t="51257" x="8445500" y="2774950"/>
          <p14:tracePt t="51273" x="8458200" y="2806700"/>
          <p14:tracePt t="51288" x="8470900" y="2838450"/>
          <p14:tracePt t="51304" x="8483600" y="2895600"/>
          <p14:tracePt t="51320" x="8483600" y="2965450"/>
          <p14:tracePt t="51337" x="8483600" y="3060700"/>
          <p14:tracePt t="51354" x="8477250" y="3155950"/>
          <p14:tracePt t="51371" x="8451850" y="3238500"/>
          <p14:tracePt t="51387" x="8439150" y="3282950"/>
          <p14:tracePt t="51404" x="8426450" y="3321050"/>
          <p14:tracePt t="51423" x="8413750" y="3340100"/>
          <p14:tracePt t="51423" x="8407400" y="3359150"/>
          <p14:tracePt t="51444" x="8388350" y="3378200"/>
          <p14:tracePt t="51460" x="8362950" y="3409950"/>
          <p14:tracePt t="51476" x="8312150" y="3448050"/>
          <p14:tracePt t="51491" x="8242300" y="3473450"/>
          <p14:tracePt t="51495" x="8229600" y="3473450"/>
          <p14:tracePt t="51510" x="8197850" y="3479800"/>
          <p14:tracePt t="51522" x="8172450" y="3492500"/>
          <p14:tracePt t="51526" x="8166100" y="3492500"/>
          <p14:tracePt t="51538" x="8153400" y="3492500"/>
          <p14:tracePt t="51554" x="8128000" y="3498850"/>
          <p14:tracePt t="51571" x="8089900" y="3498850"/>
          <p14:tracePt t="51588" x="8058150" y="3505200"/>
          <p14:tracePt t="51604" x="8020050" y="3511550"/>
          <p14:tracePt t="51622" x="7994650" y="3517900"/>
          <p14:tracePt t="51638" x="7981950" y="3517900"/>
          <p14:tracePt t="52864" x="7975600" y="3517900"/>
          <p14:tracePt t="52880" x="7905750" y="3517900"/>
          <p14:tracePt t="52895" x="7785100" y="3517900"/>
          <p14:tracePt t="52911" x="7626350" y="3517900"/>
          <p14:tracePt t="52927" x="7442200" y="3498850"/>
          <p14:tracePt t="52942" x="7251700" y="3460750"/>
          <p14:tracePt t="52958" x="7131050" y="3454400"/>
          <p14:tracePt t="52973" x="7086600" y="3454400"/>
          <p14:tracePt t="52991" x="6991350" y="3454400"/>
          <p14:tracePt t="53005" x="6965950" y="3454400"/>
          <p14:tracePt t="53021" x="6921500" y="3448050"/>
          <p14:tracePt t="53036" x="6889750" y="3448050"/>
          <p14:tracePt t="53051" x="6870700" y="3448050"/>
          <p14:tracePt t="53067" x="6864350" y="3448050"/>
          <p14:tracePt t="53083" x="6845300" y="3448050"/>
          <p14:tracePt t="53098" x="6832600" y="3448050"/>
          <p14:tracePt t="53114" x="6800850" y="3448050"/>
          <p14:tracePt t="53129" x="6762750" y="3448050"/>
          <p14:tracePt t="53145" x="6743700" y="3448050"/>
          <p14:tracePt t="53161" x="6737350" y="3448050"/>
          <p14:tracePt t="53629" x="6642100" y="3448050"/>
          <p14:tracePt t="53644" x="6254750" y="3390900"/>
          <p14:tracePt t="53660" x="5492750" y="3276600"/>
          <p14:tracePt t="53675" x="4597400" y="3143250"/>
          <p14:tracePt t="53691" x="3752850" y="3054350"/>
          <p14:tracePt t="53707" x="3067050" y="2965450"/>
          <p14:tracePt t="53710" x="2838450" y="2946400"/>
          <p14:tracePt t="53722" x="2692400" y="2946400"/>
          <p14:tracePt t="53738" x="2565400" y="2946400"/>
          <p14:tracePt t="53747" x="2527300" y="2933700"/>
          <p14:tracePt t="53753" x="2514600" y="2933700"/>
          <p14:tracePt t="53894" x="2501900" y="2933700"/>
          <p14:tracePt t="53909" x="2495550" y="2933700"/>
          <p14:tracePt t="53925" x="2463800" y="2933700"/>
          <p14:tracePt t="53941" x="2425700" y="2933700"/>
          <p14:tracePt t="53942" x="2387600" y="2933700"/>
          <p14:tracePt t="53956" x="2349500" y="2933700"/>
          <p14:tracePt t="53972" x="2241550" y="2933700"/>
          <p14:tracePt t="53987" x="2127250" y="2933700"/>
          <p14:tracePt t="54003" x="2025650" y="2933700"/>
          <p14:tracePt t="54023" x="1936750" y="2933700"/>
          <p14:tracePt t="54038" x="1905000" y="2940050"/>
          <p14:tracePt t="54068" x="1898650" y="2940050"/>
          <p14:tracePt t="54299" x="1892300" y="2940050"/>
          <p14:tracePt t="54315" x="1866900" y="2940050"/>
          <p14:tracePt t="54331" x="1835150" y="2940050"/>
          <p14:tracePt t="54346" x="1765300" y="2940050"/>
          <p14:tracePt t="54362" x="1676400" y="2921000"/>
          <p14:tracePt t="54377" x="1574800" y="2876550"/>
          <p14:tracePt t="54393" x="1504950" y="2844800"/>
          <p14:tracePt t="54409" x="1428750" y="2813050"/>
          <p14:tracePt t="54424" x="1365250" y="2768600"/>
          <p14:tracePt t="54440" x="1320800" y="2692400"/>
          <p14:tracePt t="54455" x="1289050" y="2584450"/>
          <p14:tracePt t="54471" x="1263650" y="2482850"/>
          <p14:tracePt t="54487" x="1263650" y="2381250"/>
          <p14:tracePt t="54502" x="1263650" y="2298700"/>
          <p14:tracePt t="54518" x="1276350" y="2216150"/>
          <p14:tracePt t="54533" x="1295400" y="2171700"/>
          <p14:tracePt t="54552" x="1409700" y="2057400"/>
          <p14:tracePt t="54568" x="1530350" y="2000250"/>
          <p14:tracePt t="54580" x="1600200" y="1993900"/>
          <p14:tracePt t="54597" x="1828800" y="1987550"/>
          <p14:tracePt t="54612" x="2152650" y="1987550"/>
          <p14:tracePt t="54634" x="2419350" y="2000250"/>
          <p14:tracePt t="54643" x="2527300" y="2038350"/>
          <p14:tracePt t="54658" x="2552700" y="2070100"/>
          <p14:tracePt t="54677" x="2552700" y="2146300"/>
          <p14:tracePt t="54692" x="2552700" y="2266950"/>
          <p14:tracePt t="54707" x="2546350" y="2432050"/>
          <p14:tracePt t="54723" x="2489200" y="2597150"/>
          <p14:tracePt t="54740" x="2444750" y="2711450"/>
          <p14:tracePt t="54757" x="2387600" y="2768600"/>
          <p14:tracePt t="54777" x="2298700" y="2819400"/>
          <p14:tracePt t="54792" x="2279650" y="2832100"/>
          <p14:tracePt t="54848" x="2298700" y="2806700"/>
          <p14:tracePt t="54863" x="2413000" y="2755900"/>
          <p14:tracePt t="54877" x="2565400" y="2711450"/>
          <p14:tracePt t="54892" x="3213100" y="2647950"/>
          <p14:tracePt t="54908" x="4178300" y="2647950"/>
          <p14:tracePt t="54923" x="5207000" y="2679700"/>
          <p14:tracePt t="54939" x="5981700" y="2698750"/>
          <p14:tracePt t="54955" x="6534150" y="2781300"/>
          <p14:tracePt t="54970" x="6781800" y="2819400"/>
          <p14:tracePt t="54986" x="6838950" y="2844800"/>
          <p14:tracePt t="55017" x="6838950" y="2857500"/>
          <p14:tracePt t="55033" x="6832600" y="2863850"/>
          <p14:tracePt t="55048" x="6807200" y="2882900"/>
          <p14:tracePt t="55064" x="6769100" y="2895600"/>
          <p14:tracePt t="55080" x="6724650" y="2927350"/>
          <p14:tracePt t="55095" x="6673850" y="2959100"/>
          <p14:tracePt t="55111" x="6623050" y="2984500"/>
          <p14:tracePt t="55132" x="6534150" y="3003550"/>
          <p14:tracePt t="55143" x="6388100" y="3035300"/>
          <p14:tracePt t="55161" x="6153150" y="3054350"/>
          <p14:tracePt t="55173" x="5969000" y="3054350"/>
          <p14:tracePt t="55189" x="5505450" y="3054350"/>
          <p14:tracePt t="55204" x="5010150" y="3054350"/>
          <p14:tracePt t="55220" x="4419600" y="3054350"/>
          <p14:tracePt t="55235" x="3854450" y="3054350"/>
          <p14:tracePt t="55251" x="3378200" y="3054350"/>
          <p14:tracePt t="55267" x="3048000" y="3054350"/>
          <p14:tracePt t="55282" x="2794000" y="3054350"/>
          <p14:tracePt t="55301" x="2628900" y="3054350"/>
          <p14:tracePt t="55315" x="2501900" y="3054350"/>
          <p14:tracePt t="55330" x="2413000" y="3067050"/>
          <p14:tracePt t="55346" x="2317750" y="3073400"/>
          <p14:tracePt t="55361" x="2190750" y="3086100"/>
          <p14:tracePt t="55376" x="2006600" y="3086100"/>
          <p14:tracePt t="55392" x="1803400" y="3086100"/>
          <p14:tracePt t="55407" x="1695450" y="3086100"/>
          <p14:tracePt t="55424" x="1657350" y="3086100"/>
          <p14:tracePt t="55441" x="1651000" y="3086100"/>
          <p14:tracePt t="55485" x="1631950" y="3086100"/>
          <p14:tracePt t="55501" x="1593850" y="3086100"/>
          <p14:tracePt t="55516" x="1562100" y="3086100"/>
          <p14:tracePt t="55532" x="1555750" y="3086100"/>
          <p14:tracePt t="55547" x="1549400" y="3079750"/>
          <p14:tracePt t="55563" x="1517650" y="3035300"/>
          <p14:tracePt t="55579" x="1454150" y="2971800"/>
          <p14:tracePt t="55595" x="1365250" y="2908300"/>
          <p14:tracePt t="55614" x="1308100" y="2876550"/>
          <p14:tracePt t="55615" x="1276350" y="2857500"/>
          <p14:tracePt t="55625" x="1270000" y="2857500"/>
          <p14:tracePt t="55644" x="1263650" y="2851150"/>
          <p14:tracePt t="55659" x="1257300" y="2844800"/>
          <p14:tracePt t="55672" x="1238250" y="2825750"/>
          <p14:tracePt t="55688" x="1206500" y="2794000"/>
          <p14:tracePt t="55703" x="1187450" y="2774950"/>
          <p14:tracePt t="55719" x="1181100" y="2774950"/>
          <p14:tracePt t="56047" x="1301750" y="2774950"/>
          <p14:tracePt t="56062" x="1517650" y="2774950"/>
          <p14:tracePt t="56078" x="1619250" y="2774950"/>
          <p14:tracePt t="56093" x="1631950" y="2774950"/>
          <p14:tracePt t="57826" x="1631950" y="2705100"/>
          <p14:tracePt t="57842" x="1631950" y="2622550"/>
          <p14:tracePt t="57856" x="1631950" y="2482850"/>
          <p14:tracePt t="57872" x="1631950" y="2368550"/>
          <p14:tracePt t="57887" x="1631950" y="2292350"/>
          <p14:tracePt t="57904" x="1631950" y="2260600"/>
          <p14:tracePt t="58075" x="1574800" y="2247900"/>
          <p14:tracePt t="58090" x="1466850" y="2228850"/>
          <p14:tracePt t="58106" x="1346200" y="2216150"/>
          <p14:tracePt t="58121" x="1257300" y="2203450"/>
          <p14:tracePt t="58137" x="1225550" y="2203450"/>
          <p14:tracePt t="58155" x="1212850" y="2203450"/>
          <p14:tracePt t="58623" x="1295400" y="2209800"/>
          <p14:tracePt t="58639" x="1358900" y="2216150"/>
          <p14:tracePt t="58653" x="1397000" y="2222500"/>
          <p14:tracePt t="58669" x="1428750" y="2228850"/>
          <p14:tracePt t="58684" x="1441450" y="2228850"/>
          <p14:tracePt t="58778" x="1447800" y="2241550"/>
          <p14:tracePt t="58793" x="1447800" y="2247900"/>
          <p14:tracePt t="58809" x="1447800" y="2286000"/>
          <p14:tracePt t="58824" x="1447800" y="2336800"/>
          <p14:tracePt t="58840" x="1435100" y="2393950"/>
          <p14:tracePt t="58856" x="1428750" y="2438400"/>
          <p14:tracePt t="58871" x="1416050" y="2470150"/>
          <p14:tracePt t="58887" x="1409700" y="2508250"/>
          <p14:tracePt t="58905" x="1403350" y="2552700"/>
          <p14:tracePt t="58918" x="1397000" y="2609850"/>
          <p14:tracePt t="58934" x="1390650" y="2616200"/>
          <p14:tracePt t="58934" x="1390650" y="2622550"/>
          <p14:tracePt t="58949" x="1390650" y="2628900"/>
          <p14:tracePt t="58966" x="1390650" y="2635250"/>
          <p14:tracePt t="59058" x="1390650" y="2647950"/>
          <p14:tracePt t="59074" x="1384300" y="2654300"/>
          <p14:tracePt t="59105" x="1377950" y="2673350"/>
          <p14:tracePt t="59121" x="1365250" y="2686050"/>
          <p14:tracePt t="59136" x="1327150" y="2711450"/>
          <p14:tracePt t="59152" x="1282700" y="2736850"/>
          <p14:tracePt t="59168" x="1244600" y="2755900"/>
          <p14:tracePt t="59183" x="1238250" y="2762250"/>
          <p14:tracePt t="59199" x="1231900" y="2762250"/>
          <p14:tracePt t="59230" x="1206500" y="2762250"/>
          <p14:tracePt t="59246" x="1155700" y="2749550"/>
          <p14:tracePt t="59261" x="1111250" y="2724150"/>
          <p14:tracePt t="59279" x="1092200" y="2717800"/>
          <p14:tracePt t="59311" x="1085850" y="2654300"/>
          <p14:tracePt t="59345" x="1085850" y="2628900"/>
          <p14:tracePt t="59357" x="1098550" y="2609850"/>
          <p14:tracePt t="59379" x="1155700" y="2590800"/>
          <p14:tracePt t="59416" x="1397000" y="2590800"/>
          <p14:tracePt t="59433" x="1479550" y="2590800"/>
          <p14:tracePt t="59449" x="1524000" y="2590800"/>
          <p14:tracePt t="59465" x="1587500" y="2597150"/>
          <p14:tracePt t="59480" x="1612900" y="2622550"/>
          <p14:tracePt t="59495" x="1657350" y="2641600"/>
          <p14:tracePt t="59511" x="1676400" y="2654300"/>
          <p14:tracePt t="59573" x="1676400" y="2673350"/>
          <p14:tracePt t="59589" x="1676400" y="2686050"/>
          <p14:tracePt t="59604" x="1676400" y="2705100"/>
          <p14:tracePt t="59620" x="1676400" y="2717800"/>
          <p14:tracePt t="59637" x="1676400" y="2730500"/>
          <p14:tracePt t="59651" x="1670050" y="2743200"/>
          <p14:tracePt t="59667" x="1670050" y="2749550"/>
          <p14:tracePt t="59698" x="1663700" y="2755900"/>
          <p14:tracePt t="60057" x="1657350" y="2755900"/>
          <p14:tracePt t="60072" x="1625600" y="2667000"/>
          <p14:tracePt t="60088" x="1600200" y="2559050"/>
          <p14:tracePt t="60104" x="1568450" y="2444750"/>
          <p14:tracePt t="60119" x="1549400" y="2374900"/>
          <p14:tracePt t="60135" x="1549400" y="2349500"/>
          <p14:tracePt t="60150" x="1549400" y="2343150"/>
          <p14:tracePt t="60197" x="1549400" y="2336800"/>
          <p14:tracePt t="60213" x="1549400" y="2324100"/>
          <p14:tracePt t="60244" x="1562100" y="2305050"/>
          <p14:tracePt t="60260" x="1581150" y="2286000"/>
          <p14:tracePt t="60275" x="1593850" y="2279650"/>
          <p14:tracePt t="60279" x="1600200" y="2273300"/>
          <p14:tracePt t="60369" x="1619250" y="2273300"/>
          <p14:tracePt t="60384" x="1638300" y="2273300"/>
          <p14:tracePt t="60400" x="1644650" y="2273300"/>
          <p14:tracePt t="60416" x="1676400" y="2279650"/>
          <p14:tracePt t="60431" x="1708150" y="2317750"/>
          <p14:tracePt t="60447" x="1746250" y="2368550"/>
          <p14:tracePt t="60462" x="1752600" y="2393950"/>
          <p14:tracePt t="60478" x="1771650" y="2463800"/>
          <p14:tracePt t="60479" x="1771650" y="2489200"/>
          <p14:tracePt t="60494" x="1771650" y="2533650"/>
          <p14:tracePt t="60509" x="1771650" y="2609850"/>
          <p14:tracePt t="60525" x="1771650" y="2660650"/>
          <p14:tracePt t="60540" x="1752600" y="2717800"/>
          <p14:tracePt t="60556" x="1733550" y="2768600"/>
          <p14:tracePt t="60572" x="1701800" y="2806700"/>
          <p14:tracePt t="60587" x="1682750" y="2825750"/>
          <p14:tracePt t="60603" x="1657350" y="2838450"/>
          <p14:tracePt t="60618" x="1625600" y="2851150"/>
          <p14:tracePt t="60634" x="1593850" y="2851150"/>
          <p14:tracePt t="60650" x="1555750" y="2857500"/>
          <p14:tracePt t="60666" x="1524000" y="2857500"/>
          <p14:tracePt t="60682" x="1517650" y="2857500"/>
          <p14:tracePt t="60696" x="1498600" y="2851150"/>
          <p14:tracePt t="60713" x="1479550" y="2838450"/>
          <p14:tracePt t="60729" x="1454150" y="2806700"/>
          <p14:tracePt t="60746" x="1428750" y="2768600"/>
          <p14:tracePt t="60763" x="1403350" y="2711450"/>
          <p14:tracePt t="60779" x="1390650" y="2660650"/>
          <p14:tracePt t="60796" x="1390650" y="2584450"/>
          <p14:tracePt t="60815" x="1390650" y="2470150"/>
          <p14:tracePt t="60852" x="1422400" y="2330450"/>
          <p14:tracePt t="60868" x="1473200" y="2260600"/>
          <p14:tracePt t="60884" x="1524000" y="2216150"/>
          <p14:tracePt t="60899" x="1574800" y="2190750"/>
          <p14:tracePt t="60915" x="1619250" y="2178050"/>
          <p14:tracePt t="60930" x="1657350" y="2178050"/>
          <p14:tracePt t="60946" x="1701800" y="2178050"/>
          <p14:tracePt t="60962" x="1752600" y="2203450"/>
          <p14:tracePt t="60981" x="1790700" y="2247900"/>
          <p14:tracePt t="60997" x="1828800" y="2311400"/>
          <p14:tracePt t="61008" x="1841500" y="2400300"/>
          <p14:tracePt t="61024" x="1841500" y="2495550"/>
          <p14:tracePt t="61040" x="1841500" y="2590800"/>
          <p14:tracePt t="61055" x="1790700" y="2679700"/>
          <p14:tracePt t="61071" x="1752600" y="2743200"/>
          <p14:tracePt t="61086" x="1727200" y="2762250"/>
          <p14:tracePt t="61102" x="1695450" y="2781300"/>
          <p14:tracePt t="61118" x="1651000" y="2794000"/>
          <p14:tracePt t="61133" x="1593850" y="2794000"/>
          <p14:tracePt t="61149" x="1543050" y="2768600"/>
          <p14:tracePt t="61164" x="1466850" y="2698750"/>
          <p14:tracePt t="61180" x="1428750" y="2641600"/>
          <p14:tracePt t="61196" x="1409700" y="2590800"/>
          <p14:tracePt t="61217" x="1409700" y="2489200"/>
          <p14:tracePt t="61233" x="1428750" y="2400300"/>
          <p14:tracePt t="61246" x="1447800" y="2362200"/>
          <p14:tracePt t="61263" x="1562100" y="2286000"/>
          <p14:tracePt t="61280" x="1644650" y="2286000"/>
          <p14:tracePt t="61296" x="1714500" y="2286000"/>
          <p14:tracePt t="61316" x="1784350" y="2311400"/>
          <p14:tracePt t="61330" x="1828800" y="2362200"/>
          <p14:tracePt t="61347" x="1854200" y="2444750"/>
          <p14:tracePt t="61363" x="1866900" y="2527300"/>
          <p14:tracePt t="61384" x="1866900" y="2647950"/>
          <p14:tracePt t="61398" x="1866900" y="2679700"/>
          <p14:tracePt t="61415" x="1835150" y="2743200"/>
          <p14:tracePt t="61461" x="1828800" y="2749550"/>
          <p14:tracePt t="61648" x="1822450" y="2749550"/>
          <p14:tracePt t="61679" x="1816100" y="2755900"/>
          <p14:tracePt t="61695" x="1841500" y="2806700"/>
          <p14:tracePt t="61710" x="1905000" y="2857500"/>
          <p14:tracePt t="61726" x="2032000" y="2952750"/>
          <p14:tracePt t="61743" x="3257550" y="3530600"/>
          <p14:tracePt t="61757" x="3638550" y="3683000"/>
          <p14:tracePt t="61773" x="4470400" y="3949700"/>
          <p14:tracePt t="61788" x="5003800" y="4102100"/>
          <p14:tracePt t="61804" x="5168900" y="4159250"/>
          <p14:tracePt t="61820" x="5194300" y="4178300"/>
          <p14:tracePt t="61824" x="5200650" y="4178300"/>
          <p14:tracePt t="61835" x="5200650" y="4184650"/>
          <p14:tracePt t="61851" x="5200650" y="4191000"/>
          <p14:tracePt t="61870" x="5200650" y="4203700"/>
          <p14:tracePt t="61901" x="5194300" y="4203700"/>
          <p14:tracePt t="61929" x="5187950" y="4210050"/>
          <p14:tracePt t="62038" x="5156200" y="4178300"/>
          <p14:tracePt t="62054" x="5086350" y="4133850"/>
          <p14:tracePt t="62069" x="5029200" y="4089400"/>
          <p14:tracePt t="62085" x="4933950" y="4025900"/>
          <p14:tracePt t="62100" x="4838700" y="3962400"/>
          <p14:tracePt t="62116" x="4794250" y="3930650"/>
          <p14:tracePt t="62132" x="4775200" y="3917950"/>
          <p14:tracePt t="62147" x="4768850" y="3911600"/>
          <p14:tracePt t="62225" x="4762500" y="3911600"/>
          <p14:tracePt t="62241" x="4743450" y="3898900"/>
          <p14:tracePt t="62256" x="4730750" y="3898900"/>
          <p14:tracePt t="62319" x="4724400" y="3898900"/>
          <p14:tracePt t="62336" x="4718050" y="3898900"/>
          <p14:tracePt t="62350" x="4711700" y="3898900"/>
          <p14:tracePt t="62366" x="4699000" y="3898900"/>
          <p14:tracePt t="62475" x="4686300" y="3898900"/>
          <p14:tracePt t="62494" x="4679950" y="3898900"/>
          <p14:tracePt t="62506" x="4667250" y="3905250"/>
          <p14:tracePt t="62537" x="4660900" y="3905250"/>
          <p14:tracePt t="62553" x="4660900" y="3911600"/>
          <p14:tracePt t="62568" x="4648200" y="3917950"/>
          <p14:tracePt t="62584" x="4629150" y="3917950"/>
          <p14:tracePt t="63068" x="4648200" y="3917950"/>
          <p14:tracePt t="63083" x="4692650" y="3917950"/>
          <p14:tracePt t="63099" x="4756150" y="3917950"/>
          <p14:tracePt t="63114" x="4787900" y="3917950"/>
          <p14:tracePt t="63411" x="4743450" y="3917950"/>
          <p14:tracePt t="63426" x="4686300" y="3911600"/>
          <p14:tracePt t="63444" x="4654550" y="3911600"/>
          <p14:tracePt t="63459" x="4635500" y="3911600"/>
          <p14:tracePt t="63536" x="4641850" y="3892550"/>
          <p14:tracePt t="63551" x="4686300" y="3879850"/>
          <p14:tracePt t="63568" x="4775200" y="3879850"/>
          <p14:tracePt t="63582" x="4819650" y="3879850"/>
          <p14:tracePt t="63599" x="4933950" y="3886200"/>
          <p14:tracePt t="63614" x="4946650" y="3886200"/>
          <p14:tracePt t="63676" x="4908550" y="3886200"/>
          <p14:tracePt t="63692" x="4838700" y="3886200"/>
          <p14:tracePt t="63708" x="4762500" y="3886200"/>
          <p14:tracePt t="63723" x="4673600" y="3886200"/>
          <p14:tracePt t="63738" x="4572000" y="3886200"/>
          <p14:tracePt t="63754" x="4527550" y="3886200"/>
          <p14:tracePt t="63804" x="4546600" y="3886200"/>
          <p14:tracePt t="63819" x="4648200" y="3886200"/>
          <p14:tracePt t="63833" x="4813300" y="3886200"/>
          <p14:tracePt t="63848" x="4991100" y="3886200"/>
          <p14:tracePt t="63863" x="5099050" y="3886200"/>
          <p14:tracePt t="63879" x="5118100" y="3886200"/>
          <p14:tracePt t="63942" x="5124450" y="3886200"/>
          <p14:tracePt t="63957" x="5124450" y="3892550"/>
          <p14:tracePt t="63988" x="5124450" y="3905250"/>
          <p14:tracePt t="64004" x="5118100" y="3924300"/>
          <p14:tracePt t="64019" x="5086350" y="3937000"/>
          <p14:tracePt t="64035" x="5003800" y="3962400"/>
          <p14:tracePt t="64050" x="4895850" y="3981450"/>
          <p14:tracePt t="64067" x="4775200" y="4006850"/>
          <p14:tracePt t="64082" x="4692650" y="4032250"/>
          <p14:tracePt t="64097" x="4648200" y="4044950"/>
          <p14:tracePt t="64114" x="4629150" y="4051300"/>
          <p14:tracePt t="64191" x="4629150" y="4064000"/>
          <p14:tracePt t="64206" x="4673600" y="4089400"/>
          <p14:tracePt t="64222" x="4800600" y="4133850"/>
          <p14:tracePt t="64238" x="4953000" y="4171950"/>
          <p14:tracePt t="64253" x="5073650" y="4191000"/>
          <p14:tracePt t="64269" x="5099050" y="4191000"/>
          <p14:tracePt t="64300" x="5105400" y="4197350"/>
          <p14:tracePt t="64316" x="5105400" y="4203700"/>
          <p14:tracePt t="64331" x="5067300" y="4216400"/>
          <p14:tracePt t="64347" x="5016500" y="4229100"/>
          <p14:tracePt t="64363" x="4940300" y="4235450"/>
          <p14:tracePt t="64379" x="4845050" y="4248150"/>
          <p14:tracePt t="64397" x="4781550" y="4248150"/>
          <p14:tracePt t="64409" x="4762500" y="4254500"/>
          <p14:tracePt t="64472" x="4756150" y="4260850"/>
          <p14:tracePt t="64487" x="4813300" y="4273550"/>
          <p14:tracePt t="64503" x="4921250" y="4286250"/>
          <p14:tracePt t="64518" x="5010150" y="4305300"/>
          <p14:tracePt t="64534" x="5156200" y="4330700"/>
          <p14:tracePt t="64550" x="5219700" y="4343400"/>
          <p14:tracePt t="64565" x="5238750" y="4356100"/>
          <p14:tracePt t="64581" x="5238750" y="4362450"/>
          <p14:tracePt t="64596" x="5232400" y="4381500"/>
          <p14:tracePt t="64612" x="5187950" y="4400550"/>
          <p14:tracePt t="64628" x="5080000" y="4425950"/>
          <p14:tracePt t="64643" x="4953000" y="4451350"/>
          <p14:tracePt t="64659" x="4857750" y="4483100"/>
          <p14:tracePt t="64674" x="4781550" y="4521200"/>
          <p14:tracePt t="64690" x="4749800" y="4540250"/>
          <p14:tracePt t="64706" x="4749800" y="4546600"/>
          <p14:tracePt t="64752" x="4749800" y="4552950"/>
          <p14:tracePt t="64772" x="4749800" y="4578350"/>
          <p14:tracePt t="64784" x="4845050" y="4610100"/>
          <p14:tracePt t="64799" x="5010150" y="4660900"/>
          <p14:tracePt t="64815" x="5194300" y="4711700"/>
          <p14:tracePt t="64830" x="5251450" y="4730750"/>
          <p14:tracePt t="64846" x="5302250" y="4756150"/>
          <p14:tracePt t="64877" x="5302250" y="4762500"/>
          <p14:tracePt t="64893" x="5270500" y="4781550"/>
          <p14:tracePt t="64909" x="5156200" y="4794250"/>
          <p14:tracePt t="64924" x="4984750" y="4794250"/>
          <p14:tracePt t="64940" x="4826000" y="4806950"/>
          <p14:tracePt t="64955" x="4730750" y="4838700"/>
          <p14:tracePt t="64971" x="4711700" y="4845050"/>
          <p14:tracePt t="64986" x="4699000" y="4845050"/>
          <p14:tracePt t="65002" x="4699000" y="4864100"/>
          <p14:tracePt t="65018" x="4699000" y="4883150"/>
          <p14:tracePt t="65033" x="4730750" y="4895850"/>
          <p14:tracePt t="65049" x="4781550" y="4908550"/>
          <p14:tracePt t="65064" x="4864100" y="4933950"/>
          <p14:tracePt t="65081" x="4946650" y="4978400"/>
          <p14:tracePt t="65101" x="4997450" y="5010150"/>
          <p14:tracePt t="65115" x="5016500" y="5029200"/>
          <p14:tracePt t="65130" x="5016500" y="5041900"/>
          <p14:tracePt t="65146" x="5016500" y="5073650"/>
          <p14:tracePt t="65158" x="5016500" y="5080000"/>
          <p14:tracePt t="65174" x="5010150" y="5099050"/>
          <p14:tracePt t="65189" x="4991100" y="5130800"/>
          <p14:tracePt t="65205" x="4972050" y="5143500"/>
          <p14:tracePt t="65220" x="4940300" y="5162550"/>
          <p14:tracePt t="65236" x="4927600" y="5181600"/>
          <p14:tracePt t="65253" x="4921250" y="5187950"/>
          <p14:tracePt t="65268" x="4921250" y="5207000"/>
          <p14:tracePt t="65284" x="4927600" y="5245100"/>
          <p14:tracePt t="65300" x="4997450" y="5308600"/>
          <p14:tracePt t="65317" x="5060950" y="5340350"/>
          <p14:tracePt t="65333" x="5080000" y="5353050"/>
          <p14:tracePt t="65350" x="5080000" y="5359400"/>
          <p14:tracePt t="65367" x="5080000" y="5391150"/>
          <p14:tracePt t="65386" x="5054600" y="5422900"/>
          <p14:tracePt t="65400" x="5003800" y="5454650"/>
          <p14:tracePt t="65417" x="4978400" y="5480050"/>
          <p14:tracePt t="65434" x="4953000" y="5511800"/>
          <p14:tracePt t="65453" x="4953000" y="5524500"/>
          <p14:tracePt t="65470" x="4946650" y="5530850"/>
          <p14:tracePt t="65486" x="4946650" y="5537200"/>
          <p14:tracePt t="65506" x="4946650" y="5556250"/>
          <p14:tracePt t="65579" x="4946650" y="5575300"/>
          <p14:tracePt t="65596" x="4946650" y="5594350"/>
          <p14:tracePt t="65610" x="4946650" y="5613400"/>
          <p14:tracePt t="65627" x="4940300" y="5632450"/>
          <p14:tracePt t="65642" x="4933950" y="5638800"/>
          <p14:tracePt t="65938" x="4940300" y="5638800"/>
          <p14:tracePt t="65955" x="4953000" y="5626100"/>
          <p14:tracePt t="65969" x="4959350" y="5607050"/>
          <p14:tracePt t="65985" x="4972050" y="5588000"/>
          <p14:tracePt t="66001" x="4997450" y="5537200"/>
          <p14:tracePt t="66016" x="5035550" y="5467350"/>
          <p14:tracePt t="66032" x="5086350" y="5359400"/>
          <p14:tracePt t="66047" x="5143500" y="5238750"/>
          <p14:tracePt t="66063" x="5207000" y="5124450"/>
          <p14:tracePt t="66078" x="5257800" y="5054600"/>
          <p14:tracePt t="66094" x="5346700" y="4946650"/>
          <p14:tracePt t="66113" x="5588000" y="4730750"/>
          <p14:tracePt t="66128" x="5746750" y="4578350"/>
          <p14:tracePt t="66141" x="5822950" y="4489450"/>
          <p14:tracePt t="66157" x="5969000" y="4298950"/>
          <p14:tracePt t="66172" x="6076950" y="4140200"/>
          <p14:tracePt t="66189" x="6159500" y="4057650"/>
          <p14:tracePt t="66203" x="6229350" y="3987800"/>
          <p14:tracePt t="66220" x="6299200" y="3911600"/>
          <p14:tracePt t="66235" x="6375400" y="3816350"/>
          <p14:tracePt t="66251" x="6438900" y="3689350"/>
          <p14:tracePt t="66268" x="6483350" y="3562350"/>
          <p14:tracePt t="66284" x="6534150" y="3429000"/>
          <p14:tracePt t="66289" x="6553200" y="3384550"/>
          <p14:tracePt t="66301" x="6565900" y="3346450"/>
          <p14:tracePt t="66318" x="6604000" y="3276600"/>
          <p14:tracePt t="66335" x="6635750" y="3187700"/>
          <p14:tracePt t="66351" x="6661150" y="3105150"/>
          <p14:tracePt t="66351" x="6667500" y="3079750"/>
          <p14:tracePt t="66371" x="6686550" y="3016250"/>
          <p14:tracePt t="66385" x="6699250" y="2946400"/>
          <p14:tracePt t="66407" x="6718300" y="2882900"/>
          <p14:tracePt t="66411" x="6718300" y="2851150"/>
          <p14:tracePt t="66422" x="6724650" y="2832100"/>
          <p14:tracePt t="66438" x="6731000" y="2800350"/>
          <p14:tracePt t="66455" x="6737350" y="2762250"/>
          <p14:tracePt t="66471" x="6743700" y="2743200"/>
          <p14:tracePt t="66485" x="6743700" y="2724150"/>
          <p14:tracePt t="66501" x="6762750" y="2654300"/>
          <p14:tracePt t="66518" x="6788150" y="2571750"/>
          <p14:tracePt t="66534" x="6807200" y="2514600"/>
          <p14:tracePt t="66551" x="6813550" y="2495550"/>
          <p14:tracePt t="66579" x="6819900" y="2482850"/>
          <p14:tracePt t="66594" x="6826250" y="2476500"/>
          <p14:tracePt t="66611" x="6826250" y="2470150"/>
          <p14:tracePt t="66890" x="6877050" y="2463800"/>
          <p14:tracePt t="66905" x="7016750" y="2489200"/>
          <p14:tracePt t="66921" x="7169150" y="2489200"/>
          <p14:tracePt t="66936" x="7264400" y="2489200"/>
          <p14:tracePt t="66953" x="7283450" y="2489200"/>
          <p14:tracePt t="67998" x="7289800" y="2520950"/>
          <p14:tracePt t="68014" x="7277100" y="2571750"/>
          <p14:tracePt t="68029" x="7264400" y="2647950"/>
          <p14:tracePt t="68045" x="7258050" y="2724150"/>
          <p14:tracePt t="68065" x="7251700" y="2813050"/>
          <p14:tracePt t="68076" x="7251700" y="2838450"/>
          <p14:tracePt t="68092" x="7251700" y="2870200"/>
          <p14:tracePt t="68107" x="7251700" y="2901950"/>
          <p14:tracePt t="68123" x="7251700" y="2921000"/>
          <p14:tracePt t="68139" x="7245350" y="2946400"/>
          <p14:tracePt t="68154" x="7245350" y="2959100"/>
          <p14:tracePt t="68170" x="7245350" y="2990850"/>
          <p14:tracePt t="68185" x="7245350" y="3009900"/>
          <p14:tracePt t="68201" x="7245350" y="3035300"/>
          <p14:tracePt t="68217" x="7245350" y="3067050"/>
          <p14:tracePt t="68232" x="7245350" y="3117850"/>
          <p14:tracePt t="68248" x="7258050" y="3232150"/>
          <p14:tracePt t="68263" x="7277100" y="3289300"/>
          <p14:tracePt t="68279" x="7289800" y="3340100"/>
          <p14:tracePt t="68295" x="7289800" y="3346450"/>
          <p14:tracePt t="68388" x="7289800" y="3352800"/>
          <p14:tracePt t="68404" x="7283450" y="3365500"/>
          <p14:tracePt t="68419" x="7251700" y="3371850"/>
          <p14:tracePt t="68435" x="7194550" y="3371850"/>
          <p14:tracePt t="68451" x="7143750" y="3371850"/>
          <p14:tracePt t="68466" x="7118350" y="3384550"/>
          <p14:tracePt t="68638" x="7194550" y="3384550"/>
          <p14:tracePt t="68653" x="7346950" y="3384550"/>
          <p14:tracePt t="68669" x="7499350" y="3378200"/>
          <p14:tracePt t="68685" x="7639050" y="3371850"/>
          <p14:tracePt t="68700" x="7696200" y="3352800"/>
          <p14:tracePt t="68716" x="7702550" y="3352800"/>
          <p14:tracePt t="68841" x="7708900" y="3346450"/>
          <p14:tracePt t="68856" x="7696200" y="3340100"/>
          <p14:tracePt t="68872" x="7664450" y="3333750"/>
          <p14:tracePt t="68887" x="7639050" y="3333750"/>
          <p14:tracePt t="68903" x="7613650" y="3321050"/>
          <p14:tracePt t="68919" x="7569200" y="3302000"/>
          <p14:tracePt t="68923" x="7562850" y="3289300"/>
          <p14:tracePt t="68934" x="7537450" y="3276600"/>
          <p14:tracePt t="68950" x="7512050" y="3251200"/>
          <p14:tracePt t="68965" x="7486650" y="3225800"/>
          <p14:tracePt t="68982" x="7473950" y="3219450"/>
          <p14:tracePt t="68997" x="7473950" y="3213100"/>
          <p14:tracePt t="69137" x="7467600" y="3238500"/>
          <p14:tracePt t="69153" x="7461250" y="3257550"/>
          <p14:tracePt t="69168" x="7442200" y="3276600"/>
          <p14:tracePt t="69184" x="7416800" y="3282950"/>
          <p14:tracePt t="69199" x="7404100" y="3289300"/>
          <p14:tracePt t="69219" x="7378700" y="3289300"/>
          <p14:tracePt t="69235" x="7289800" y="3251200"/>
          <p14:tracePt t="69246" x="7245350" y="3232150"/>
          <p14:tracePt t="69262" x="7175500" y="3200400"/>
          <p14:tracePt t="69277" x="7131050" y="3168650"/>
          <p14:tracePt t="69293" x="7112000" y="3149600"/>
          <p14:tracePt t="69309" x="7086600" y="3086100"/>
          <p14:tracePt t="69324" x="7073900" y="3009900"/>
          <p14:tracePt t="69340" x="7054850" y="2921000"/>
          <p14:tracePt t="69359" x="7054850" y="2838450"/>
          <p14:tracePt t="69371" x="7054850" y="2787650"/>
          <p14:tracePt t="69388" x="7067550" y="2730500"/>
          <p14:tracePt t="69404" x="7080250" y="2698750"/>
          <p14:tracePt t="69421" x="7105650" y="2660650"/>
          <p14:tracePt t="69437" x="7124700" y="2641600"/>
          <p14:tracePt t="69454" x="7162800" y="2622550"/>
          <p14:tracePt t="69471" x="7226300" y="2578100"/>
          <p14:tracePt t="69489" x="7340600" y="2520950"/>
          <p14:tracePt t="69504" x="7423150" y="2476500"/>
          <p14:tracePt t="69522" x="7461250" y="2470150"/>
          <p14:tracePt t="69543" x="7486650" y="2463800"/>
          <p14:tracePt t="69544" x="7493000" y="2463800"/>
          <p14:tracePt t="69558" x="7499350" y="2463800"/>
          <p14:tracePt t="69574" x="7531100" y="2463800"/>
          <p14:tracePt t="69594" x="7689850" y="2489200"/>
          <p14:tracePt t="69607" x="7759700" y="2508250"/>
          <p14:tracePt t="69625" x="7931150" y="2546350"/>
          <p14:tracePt t="69644" x="7975600" y="2546350"/>
          <p14:tracePt t="69659" x="7994650" y="2559050"/>
          <p14:tracePt t="69672" x="8007350" y="2571750"/>
          <p14:tracePt t="69688" x="8032750" y="2616200"/>
          <p14:tracePt t="69704" x="8058150" y="2679700"/>
          <p14:tracePt t="69723" x="8064500" y="2749550"/>
          <p14:tracePt t="69738" x="8070850" y="2838450"/>
          <p14:tracePt t="69755" x="8070850" y="2940050"/>
          <p14:tracePt t="69775" x="8058150" y="2984500"/>
          <p14:tracePt t="69790" x="8051800" y="3016250"/>
          <p14:tracePt t="69804" x="8045450" y="3041650"/>
          <p14:tracePt t="69822" x="8032750" y="3067050"/>
          <p14:tracePt t="69839" x="7994650" y="3124200"/>
          <p14:tracePt t="69855" x="7956550" y="3162300"/>
          <p14:tracePt t="69871" x="7912100" y="3206750"/>
          <p14:tracePt t="69888" x="7842250" y="3251200"/>
          <p14:tracePt t="69904" x="7785100" y="3276600"/>
          <p14:tracePt t="69921" x="7747000" y="3295650"/>
          <p14:tracePt t="69938" x="7696200" y="3314700"/>
          <p14:tracePt t="69955" x="7664450" y="3314700"/>
          <p14:tracePt t="69974" x="7613650" y="3333750"/>
          <p14:tracePt t="69988" x="7569200" y="3333750"/>
          <p14:tracePt t="70005" x="7537450" y="3340100"/>
          <p14:tracePt t="70021" x="7518400" y="3340100"/>
          <p14:tracePt t="70038" x="7505700" y="3340100"/>
          <p14:tracePt t="70042" x="7486650" y="3340100"/>
          <p14:tracePt t="70057" x="7461250" y="3327400"/>
          <p14:tracePt t="70073" x="7448550" y="3327400"/>
          <p14:tracePt t="70089" x="7423150" y="3314700"/>
          <p14:tracePt t="70107" x="7397750" y="3295650"/>
          <p14:tracePt t="70121" x="7378700" y="3263900"/>
          <p14:tracePt t="70138" x="7346950" y="3213100"/>
          <p14:tracePt t="70158" x="7321550" y="3162300"/>
          <p14:tracePt t="70171" x="7321550" y="3130550"/>
          <p14:tracePt t="70188" x="7308850" y="3079750"/>
          <p14:tracePt t="70204" x="7302500" y="3022600"/>
          <p14:tracePt t="70221" x="7296150" y="2971800"/>
          <p14:tracePt t="70239" x="7296150" y="2901950"/>
          <p14:tracePt t="70244" x="7302500" y="2870200"/>
          <p14:tracePt t="70260" x="7334250" y="2800350"/>
          <p14:tracePt t="70276" x="7359650" y="2717800"/>
          <p14:tracePt t="70291" x="7391400" y="2654300"/>
          <p14:tracePt t="70307" x="7416800" y="2622550"/>
          <p14:tracePt t="70323" x="7442200" y="2590800"/>
          <p14:tracePt t="70338" x="7467600" y="2571750"/>
          <p14:tracePt t="70356" x="7518400" y="2565400"/>
          <p14:tracePt t="70372" x="7575550" y="2546350"/>
          <p14:tracePt t="70388" x="7664450" y="2520950"/>
          <p14:tracePt t="70405" x="7759700" y="2489200"/>
          <p14:tracePt t="70421" x="7829550" y="2476500"/>
          <p14:tracePt t="70439" x="7861300" y="2470150"/>
          <p14:tracePt t="70455" x="7893050" y="2470150"/>
          <p14:tracePt t="70472" x="7924800" y="2470150"/>
          <p14:tracePt t="70494" x="7975600" y="2495550"/>
          <p14:tracePt t="70516" x="8058150" y="2559050"/>
          <p14:tracePt t="70525" x="8077200" y="2584450"/>
          <p14:tracePt t="70541" x="8115300" y="2673350"/>
          <p14:tracePt t="70557" x="8147050" y="2749550"/>
          <p14:tracePt t="70572" x="8153400" y="2851150"/>
          <p14:tracePt t="70592" x="8153400" y="2946400"/>
          <p14:tracePt t="70605" x="8153400" y="2959100"/>
          <p14:tracePt t="70622" x="8153400" y="2984500"/>
          <p14:tracePt t="70638" x="8140700" y="3022600"/>
          <p14:tracePt t="70655" x="8115300" y="3060700"/>
          <p14:tracePt t="70672" x="8045450" y="3149600"/>
          <p14:tracePt t="70692" x="7988300" y="3200400"/>
          <p14:tracePt t="70705" x="7950200" y="3225800"/>
          <p14:tracePt t="70722" x="7918450" y="3244850"/>
          <p14:tracePt t="70739" x="7899400" y="3251200"/>
          <p14:tracePt t="70755" x="7874000" y="3270250"/>
          <p14:tracePt t="70775" x="7842250" y="3289300"/>
          <p14:tracePt t="70791" x="7804150" y="3295650"/>
          <p14:tracePt t="70806" x="7759700" y="3308350"/>
          <p14:tracePt t="70822" x="7708900" y="3327400"/>
          <p14:tracePt t="70839" x="7664450" y="3333750"/>
          <p14:tracePt t="70857" x="7613650" y="3333750"/>
          <p14:tracePt t="70872" x="7594600" y="3333750"/>
          <p14:tracePt t="70892" x="7575550" y="3333750"/>
          <p14:tracePt t="70906" x="7537450" y="3333750"/>
          <p14:tracePt t="70922" x="7480300" y="3327400"/>
          <p14:tracePt t="70942" x="7410450" y="3295650"/>
          <p14:tracePt t="70958" x="7372350" y="3270250"/>
          <p14:tracePt t="70972" x="7346950" y="3238500"/>
          <p14:tracePt t="70989" x="7321550" y="3187700"/>
          <p14:tracePt t="71006" x="7302500" y="3136900"/>
          <p14:tracePt t="71023" x="7277100" y="3048000"/>
          <p14:tracePt t="71040" x="7245350" y="2914650"/>
          <p14:tracePt t="71056" x="7245350" y="2832100"/>
          <p14:tracePt t="71072" x="7245350" y="2762250"/>
          <p14:tracePt t="71089" x="7245350" y="2717800"/>
          <p14:tracePt t="71105" x="7270750" y="2641600"/>
          <p14:tracePt t="71122" x="7289800" y="2603500"/>
          <p14:tracePt t="71141" x="7334250" y="2552700"/>
          <p14:tracePt t="71156" x="7359650" y="2533650"/>
          <p14:tracePt t="71172" x="7391400" y="2520950"/>
          <p14:tracePt t="71189" x="7435850" y="2520950"/>
          <p14:tracePt t="71206" x="7512050" y="2520950"/>
          <p14:tracePt t="71226" x="7620000" y="2520950"/>
          <p14:tracePt t="71227" x="7658100" y="2520950"/>
          <p14:tracePt t="71243" x="7753350" y="2527300"/>
          <p14:tracePt t="71259" x="7785100" y="2552700"/>
          <p14:tracePt t="71274" x="7797800" y="2571750"/>
          <p14:tracePt t="71290" x="7797800" y="2641600"/>
          <p14:tracePt t="71306" x="7797800" y="2724150"/>
          <p14:tracePt t="71325" x="7791450" y="2844800"/>
          <p14:tracePt t="71339" x="7772400" y="2921000"/>
          <p14:tracePt t="71360" x="7759700" y="2971800"/>
          <p14:tracePt t="71373" x="7747000" y="3003550"/>
          <p14:tracePt t="71389" x="7740650" y="3022600"/>
          <p14:tracePt t="71406" x="7727950" y="3060700"/>
          <p14:tracePt t="71426" x="7715250" y="3117850"/>
          <p14:tracePt t="71446" x="7708900" y="3143250"/>
          <p14:tracePt t="71461" x="7696200" y="3175000"/>
          <p14:tracePt t="71477" x="7689850" y="3194050"/>
          <p14:tracePt t="71493" x="7689850" y="3213100"/>
          <p14:tracePt t="71510" x="7683500" y="3232150"/>
          <p14:tracePt t="71525" x="7683500" y="3282950"/>
          <p14:tracePt t="71541" x="7696200" y="3327400"/>
          <p14:tracePt t="71556" x="7702550" y="3352800"/>
          <p14:tracePt t="71586" x="7702550" y="3365500"/>
          <p14:tracePt t="71603" x="7702550" y="3371850"/>
          <p14:tracePt t="71633" x="7708900" y="3378200"/>
          <p14:tracePt t="71649" x="7721600" y="3378200"/>
          <p14:tracePt t="71664" x="7753350" y="3378200"/>
          <p14:tracePt t="71680" x="7804150" y="3365500"/>
          <p14:tracePt t="71695" x="7854950" y="3340100"/>
          <p14:tracePt t="71711" x="7956550" y="3302000"/>
          <p14:tracePt t="71727" x="8032750" y="3276600"/>
          <p14:tracePt t="71742" x="8077200" y="3270250"/>
          <p14:tracePt t="71805" x="8083550" y="3270250"/>
          <p14:tracePt t="71836" x="8096250" y="3270250"/>
          <p14:tracePt t="71851" x="8102600" y="3276600"/>
          <p14:tracePt t="71883" x="8102600" y="3289300"/>
          <p14:tracePt t="71898" x="8115300" y="3295650"/>
          <p14:tracePt t="72039" x="8115300" y="3302000"/>
          <p14:tracePt t="72195" x="8153400" y="3302000"/>
          <p14:tracePt t="72210" x="8204200" y="3295650"/>
          <p14:tracePt t="72226" x="8229600" y="3289300"/>
          <p14:tracePt t="72241" x="8242300" y="3282950"/>
          <p14:tracePt t="72495" x="8305800" y="3295650"/>
          <p14:tracePt t="72507" x="8382000" y="3295650"/>
          <p14:tracePt t="72523" x="8413750" y="3295650"/>
          <p14:tracePt t="72538" x="8426450" y="3295650"/>
          <p14:tracePt t="72553" x="8439150" y="3295650"/>
          <p14:tracePt t="72569" x="8451850" y="3289300"/>
          <p14:tracePt t="72585" x="8483600" y="3289300"/>
          <p14:tracePt t="72600" x="8540750" y="3295650"/>
          <p14:tracePt t="72616" x="8604250" y="3308350"/>
          <p14:tracePt t="72632" x="8636000" y="3308350"/>
          <p14:tracePt t="72757" x="8642350" y="3314700"/>
          <p14:tracePt t="72772" x="8629650" y="3340100"/>
          <p14:tracePt t="72788" x="8591550" y="3371850"/>
          <p14:tracePt t="72803" x="8566150" y="3397250"/>
          <p14:tracePt t="72819" x="8553450" y="3403600"/>
          <p14:tracePt t="72928" x="8585200" y="3378200"/>
          <p14:tracePt t="72946" x="8623300" y="3340100"/>
          <p14:tracePt t="72962" x="8629650" y="3333750"/>
          <p14:tracePt t="72976" x="8636000" y="3327400"/>
          <p14:tracePt t="73037" x="8642350" y="3327400"/>
          <p14:tracePt t="73068" x="8648700" y="3327400"/>
          <p14:tracePt t="73209" x="8629650" y="3327400"/>
          <p14:tracePt t="73224" x="8610600" y="3314700"/>
          <p14:tracePt t="73241" x="8597900" y="3295650"/>
          <p14:tracePt t="73259" x="8585200" y="3257550"/>
          <p14:tracePt t="73271" x="8585200" y="3244850"/>
          <p14:tracePt t="73287" x="8585200" y="3200400"/>
          <p14:tracePt t="73302" x="8591550" y="3149600"/>
          <p14:tracePt t="73319" x="8623300" y="3111500"/>
          <p14:tracePt t="73333" x="8686800" y="3073400"/>
          <p14:tracePt t="73350" x="8763000" y="3054350"/>
          <p14:tracePt t="73365" x="8845550" y="3054350"/>
          <p14:tracePt t="73380" x="8877300" y="3054350"/>
          <p14:tracePt t="73396" x="8902700" y="3054350"/>
          <p14:tracePt t="73411" x="8934450" y="3105150"/>
          <p14:tracePt t="73427" x="8972550" y="3194050"/>
          <p14:tracePt t="73443" x="8991600" y="3263900"/>
          <p14:tracePt t="73458" x="9004300" y="3314700"/>
          <p14:tracePt t="73474" x="9004300" y="3352800"/>
          <p14:tracePt t="73491" x="8997950" y="3378200"/>
          <p14:tracePt t="73508" x="8972550" y="3397250"/>
          <p14:tracePt t="73524" x="8953500" y="3409950"/>
          <p14:tracePt t="73541" x="8921750" y="3416300"/>
          <p14:tracePt t="73558" x="8877300" y="3416300"/>
          <p14:tracePt t="73575" x="8801100" y="3397250"/>
          <p14:tracePt t="73586" x="8769350" y="3378200"/>
          <p14:tracePt t="73599" x="8756650" y="3371850"/>
          <p14:tracePt t="73617" x="8750300" y="3359150"/>
          <p14:tracePt t="73692" x="8743950" y="3359150"/>
          <p14:tracePt t="73708" x="8674100" y="3403600"/>
          <p14:tracePt t="73723" x="8515350" y="3473450"/>
          <p14:tracePt t="73739" x="8223250" y="3543300"/>
          <p14:tracePt t="73755" x="7753350" y="3613150"/>
          <p14:tracePt t="73770" x="7283450" y="3714750"/>
          <p14:tracePt t="73786" x="6870700" y="3778250"/>
          <p14:tracePt t="73801" x="6553200" y="3797300"/>
          <p14:tracePt t="73817" x="6362700" y="3803650"/>
          <p14:tracePt t="73833" x="6248400" y="3848100"/>
          <p14:tracePt t="73848" x="6178550" y="3892550"/>
          <p14:tracePt t="73864" x="6127750" y="3937000"/>
          <p14:tracePt t="73879" x="6096000" y="3949700"/>
          <p14:tracePt t="73895" x="6051550" y="3981450"/>
          <p14:tracePt t="73911" x="6007100" y="4000500"/>
          <p14:tracePt t="73916" x="5988050" y="4019550"/>
          <p14:tracePt t="73926" x="5956300" y="4044950"/>
          <p14:tracePt t="73942" x="5899150" y="4076700"/>
          <p14:tracePt t="73958" x="5822950" y="4108450"/>
          <p14:tracePt t="73978" x="5708650" y="4165600"/>
          <p14:tracePt t="74001" x="5651500" y="4197350"/>
          <p14:tracePt t="74020" x="5626100" y="4197350"/>
          <p14:tracePt t="74035" x="5588000" y="4197350"/>
          <p14:tracePt t="74051" x="5454650" y="4133850"/>
          <p14:tracePt t="74068" x="5257800" y="4025900"/>
          <p14:tracePt t="74085" x="5175250" y="3994150"/>
          <p14:tracePt t="74099" x="5162550" y="3987800"/>
          <p14:tracePt t="74114" x="5156200" y="3987800"/>
          <p14:tracePt t="74130" x="5149850" y="3975100"/>
          <p14:tracePt t="74145" x="5149850" y="3956050"/>
          <p14:tracePt t="74160" x="5149850" y="3949700"/>
          <p14:tracePt t="74176" x="5149850" y="3943350"/>
          <p14:tracePt t="74305" x="5143500" y="3943350"/>
          <p14:tracePt t="74333" x="5143500" y="3981450"/>
          <p14:tracePt t="74350" x="5143500" y="4025900"/>
          <p14:tracePt t="74368" x="5143500" y="4095750"/>
          <p14:tracePt t="74369" x="5143500" y="4127500"/>
          <p14:tracePt t="74379" x="5143500" y="4146550"/>
          <p14:tracePt t="74395" x="5143500" y="4216400"/>
          <p14:tracePt t="74412" x="5143500" y="4273550"/>
          <p14:tracePt t="74425" x="5143500" y="4343400"/>
          <p14:tracePt t="74441" x="5143500" y="4413250"/>
          <p14:tracePt t="74457" x="5143500" y="4502150"/>
          <p14:tracePt t="74476" x="5143500" y="4610100"/>
          <p14:tracePt t="74490" x="5143500" y="4699000"/>
          <p14:tracePt t="74506" x="5137150" y="4794250"/>
          <p14:tracePt t="74521" x="5124450" y="4883150"/>
          <p14:tracePt t="74539" x="5118100" y="4953000"/>
          <p14:tracePt t="74554" x="5105400" y="5003800"/>
          <p14:tracePt t="74569" x="5105400" y="5048250"/>
          <p14:tracePt t="74584" x="5105400" y="5099050"/>
          <p14:tracePt t="74601" x="5105400" y="5156200"/>
          <p14:tracePt t="74618" x="5105400" y="5200650"/>
          <p14:tracePt t="74628" x="5105400" y="5226050"/>
          <p14:tracePt t="74645" x="5105400" y="5264150"/>
          <p14:tracePt t="74660" x="5105400" y="5283200"/>
          <p14:tracePt t="74676" x="5105400" y="5308600"/>
          <p14:tracePt t="74692" x="5111750" y="5327650"/>
          <p14:tracePt t="74710" x="5124450" y="5372100"/>
          <p14:tracePt t="74728" x="5124450" y="5416550"/>
          <p14:tracePt t="74728" x="5130800" y="5435600"/>
          <p14:tracePt t="74743" x="5137150" y="5454650"/>
          <p14:tracePt t="74759" x="5149850" y="5499100"/>
          <p14:tracePt t="74775" x="5149850" y="5511800"/>
          <p14:tracePt t="74792" x="5149850" y="5524500"/>
          <p14:tracePt t="74818" x="5149850" y="5530850"/>
          <p14:tracePt t="74833" x="5156200" y="5549900"/>
          <p14:tracePt t="74847" x="5156200" y="5562600"/>
          <p14:tracePt t="74863" x="5156200" y="5600700"/>
          <p14:tracePt t="74879" x="5156200" y="5638800"/>
          <p14:tracePt t="74895" x="5168900" y="5689600"/>
          <p14:tracePt t="74909" x="5175250" y="5734050"/>
          <p14:tracePt t="74931" x="5187950" y="5797550"/>
          <p14:tracePt t="74946" x="5194300" y="5842000"/>
          <p14:tracePt t="74959" x="5194300" y="5867400"/>
          <p14:tracePt t="74976" x="5194300" y="5918200"/>
          <p14:tracePt t="74992" x="5194300" y="5981700"/>
          <p14:tracePt t="75009" x="5194300" y="6083300"/>
          <p14:tracePt t="75027" x="5194300" y="6178550"/>
          <p14:tracePt t="75044" x="5194300" y="6216650"/>
          <p14:tracePt t="75060" x="5194300" y="6235700"/>
          <p14:tracePt t="75097" x="5194300" y="6248400"/>
          <p14:tracePt t="75112" x="5194300" y="6254750"/>
          <p14:tracePt t="75205" x="5187950" y="6273800"/>
          <p14:tracePt t="75222" x="5175250" y="6273800"/>
          <p14:tracePt t="75238" x="5156200" y="6286500"/>
          <p14:tracePt t="75253" x="5130800" y="6292850"/>
          <p14:tracePt t="75269" x="5099050" y="6292850"/>
          <p14:tracePt t="75284" x="5035550" y="6292850"/>
          <p14:tracePt t="75300" x="4984750" y="6292850"/>
          <p14:tracePt t="75316" x="4927600" y="6280150"/>
          <p14:tracePt t="75331" x="4876800" y="6267450"/>
          <p14:tracePt t="75346" x="4826000" y="6248400"/>
          <p14:tracePt t="75362" x="4794250" y="6235700"/>
          <p14:tracePt t="75377" x="4762500" y="6210300"/>
          <p14:tracePt t="75396" x="4730750" y="6172200"/>
          <p14:tracePt t="75408" x="4692650" y="6140450"/>
          <p14:tracePt t="75425" x="4641850" y="6064250"/>
          <p14:tracePt t="75440" x="4616450" y="6013450"/>
          <p14:tracePt t="75455" x="4559300" y="5937250"/>
          <p14:tracePt t="75456" x="4546600" y="5911850"/>
          <p14:tracePt t="75472" x="4533900" y="5892800"/>
          <p14:tracePt t="75487" x="4521200" y="5873750"/>
          <p14:tracePt t="75502" x="4495800" y="5822950"/>
          <p14:tracePt t="75518" x="4476750" y="5746750"/>
          <p14:tracePt t="75534" x="4445000" y="5638800"/>
          <p14:tracePt t="75549" x="4413250" y="5524500"/>
          <p14:tracePt t="75552" x="4400550" y="5480050"/>
          <p14:tracePt t="75565" x="4387850" y="5429250"/>
          <p14:tracePt t="75581" x="4381500" y="5346700"/>
          <p14:tracePt t="75596" x="4381500" y="5257800"/>
          <p14:tracePt t="75611" x="4381500" y="5162550"/>
          <p14:tracePt t="75630" x="4381500" y="5048250"/>
          <p14:tracePt t="75643" x="4381500" y="4959350"/>
          <p14:tracePt t="75660" x="4381500" y="4883150"/>
          <p14:tracePt t="75676" x="4381500" y="4806950"/>
          <p14:tracePt t="75693" x="4381500" y="4730750"/>
          <p14:tracePt t="75710" x="4387850" y="4635500"/>
          <p14:tracePt t="75727" x="4419600" y="4514850"/>
          <p14:tracePt t="75743" x="4451350" y="4400550"/>
          <p14:tracePt t="75760" x="4489450" y="4292600"/>
          <p14:tracePt t="75760" x="4502150" y="4241800"/>
          <p14:tracePt t="75790" x="4533900" y="4133850"/>
          <p14:tracePt t="75799" x="4559300" y="4089400"/>
          <p14:tracePt t="75815" x="4565650" y="4044950"/>
          <p14:tracePt t="75830" x="4584700" y="3994150"/>
          <p14:tracePt t="75846" x="4610100" y="3924300"/>
          <p14:tracePt t="75862" x="4629150" y="3860800"/>
          <p14:tracePt t="75877" x="4654550" y="3790950"/>
          <p14:tracePt t="75893" x="4679950" y="3740150"/>
          <p14:tracePt t="75910" x="4718050" y="3695700"/>
          <p14:tracePt t="75927" x="4756150" y="3644900"/>
          <p14:tracePt t="75947" x="4832350" y="3549650"/>
          <p14:tracePt t="75962" x="4876800" y="3505200"/>
          <p14:tracePt t="75977" x="4902200" y="3479800"/>
          <p14:tracePt t="75994" x="4921250" y="3460750"/>
          <p14:tracePt t="76010" x="4946650" y="3460750"/>
          <p14:tracePt t="76027" x="4972050" y="3448050"/>
          <p14:tracePt t="76043" x="5022850" y="3448050"/>
          <p14:tracePt t="76062" x="5105400" y="3448050"/>
          <p14:tracePt t="76080" x="5194300" y="3479800"/>
          <p14:tracePt t="76096" x="5289550" y="3517900"/>
          <p14:tracePt t="76111" x="5359400" y="3581400"/>
          <p14:tracePt t="76127" x="5403850" y="3638550"/>
          <p14:tracePt t="76143" x="5454650" y="3733800"/>
          <p14:tracePt t="76160" x="5511800" y="3879850"/>
          <p14:tracePt t="76177" x="5543550" y="3975100"/>
          <p14:tracePt t="76194" x="5594350" y="4121150"/>
          <p14:tracePt t="76214" x="5645150" y="4267200"/>
          <p14:tracePt t="76227" x="5676900" y="4394200"/>
          <p14:tracePt t="76246" x="5708650" y="4521200"/>
          <p14:tracePt t="76261" x="5721350" y="4635500"/>
          <p14:tracePt t="76278" x="5734050" y="4756150"/>
          <p14:tracePt t="76294" x="5734050" y="4883150"/>
          <p14:tracePt t="76314" x="5734050" y="5105400"/>
          <p14:tracePt t="76330" x="5734050" y="5245100"/>
          <p14:tracePt t="76345" x="5734050" y="5353050"/>
          <p14:tracePt t="76361" x="5734050" y="5435600"/>
          <p14:tracePt t="76377" x="5727700" y="5505450"/>
          <p14:tracePt t="76398" x="5721350" y="5562600"/>
          <p14:tracePt t="76414" x="5715000" y="5607050"/>
          <p14:tracePt t="76427" x="5702300" y="5657850"/>
          <p14:tracePt t="76444" x="5695950" y="5702300"/>
          <p14:tracePt t="76464" x="5664200" y="5797550"/>
          <p14:tracePt t="76486" x="5619750" y="5867400"/>
          <p14:tracePt t="76501" x="5600700" y="5911850"/>
          <p14:tracePt t="76517" x="5575300" y="5975350"/>
          <p14:tracePt t="76532" x="5543550" y="6038850"/>
          <p14:tracePt t="76548" x="5511800" y="6102350"/>
          <p14:tracePt t="76564" x="5492750" y="6127750"/>
          <p14:tracePt t="76579" x="5467350" y="6153150"/>
          <p14:tracePt t="76595" x="5429250" y="6184900"/>
          <p14:tracePt t="76612" x="5378450" y="6216650"/>
          <p14:tracePt t="76636" x="5302250" y="6267450"/>
          <p14:tracePt t="76644" x="5276850" y="6286500"/>
          <p14:tracePt t="76661" x="5245100" y="6311900"/>
          <p14:tracePt t="76678" x="5200650" y="6330950"/>
          <p14:tracePt t="76694" x="5181600" y="6330950"/>
          <p14:tracePt t="76712" x="5130800" y="6330950"/>
          <p14:tracePt t="76715" x="5092700" y="6330950"/>
          <p14:tracePt t="76735" x="5010150" y="6330950"/>
          <p14:tracePt t="76751" x="4959350" y="6330950"/>
          <p14:tracePt t="76766" x="4889500" y="6324600"/>
          <p14:tracePt t="76782" x="4813300" y="6292850"/>
          <p14:tracePt t="76798" x="4724400" y="6242050"/>
          <p14:tracePt t="76813" x="4635500" y="6178550"/>
          <p14:tracePt t="76829" x="4552950" y="6121400"/>
          <p14:tracePt t="76844" x="4508500" y="6057900"/>
          <p14:tracePt t="76863" x="4476750" y="6000750"/>
          <p14:tracePt t="76878" x="4457700" y="5924550"/>
          <p14:tracePt t="76894" x="4425950" y="5829300"/>
          <p14:tracePt t="76911" x="4400550" y="5734050"/>
          <p14:tracePt t="76928" x="4368800" y="5626100"/>
          <p14:tracePt t="76945" x="4311650" y="5467350"/>
          <p14:tracePt t="76961" x="4286250" y="5346700"/>
          <p14:tracePt t="76980" x="4267200" y="5226050"/>
          <p14:tracePt t="76994" x="4254500" y="5092700"/>
          <p14:tracePt t="77016" x="4241800" y="4972050"/>
          <p14:tracePt t="77032" x="4241800" y="4870450"/>
          <p14:tracePt t="77032" x="4241800" y="4826000"/>
          <p14:tracePt t="77050" x="4241800" y="4756150"/>
          <p14:tracePt t="77063" x="4241800" y="4711700"/>
          <p14:tracePt t="77082" x="4241800" y="4565650"/>
          <p14:tracePt t="77097" x="4241800" y="4464050"/>
          <p14:tracePt t="77111" x="4241800" y="4406900"/>
          <p14:tracePt t="77128" x="4260850" y="4298950"/>
          <p14:tracePt t="77144" x="4318000" y="4178300"/>
          <p14:tracePt t="77162" x="4368800" y="4102100"/>
          <p14:tracePt t="77178" x="4432300" y="4025900"/>
          <p14:tracePt t="77195" x="4495800" y="3956050"/>
          <p14:tracePt t="77211" x="4552950" y="3898900"/>
          <p14:tracePt t="77228" x="4610100" y="3848100"/>
          <p14:tracePt t="77245" x="4648200" y="3816350"/>
          <p14:tracePt t="77264" x="4692650" y="3797300"/>
          <p14:tracePt t="77281" x="4718050" y="3784600"/>
          <p14:tracePt t="77297" x="4762500" y="3771900"/>
          <p14:tracePt t="77316" x="4826000" y="3771900"/>
          <p14:tracePt t="77331" x="4921250" y="3771900"/>
          <p14:tracePt t="77345" x="5022850" y="3771900"/>
          <p14:tracePt t="77362" x="5111750" y="3778250"/>
          <p14:tracePt t="77378" x="5181600" y="3822700"/>
          <p14:tracePt t="77395" x="5238750" y="3879850"/>
          <p14:tracePt t="77411" x="5276850" y="3962400"/>
          <p14:tracePt t="77432" x="5353050" y="4102100"/>
          <p14:tracePt t="77453" x="5403850" y="4222750"/>
          <p14:tracePt t="77468" x="5422900" y="4318000"/>
          <p14:tracePt t="77484" x="5461000" y="4425950"/>
          <p14:tracePt t="77500" x="5480050" y="4559300"/>
          <p14:tracePt t="77526" x="5511800" y="4787900"/>
          <p14:tracePt t="77531" x="5524500" y="4857750"/>
          <p14:tracePt t="77546" x="5524500" y="4984750"/>
          <p14:tracePt t="77562" x="5524500" y="5080000"/>
          <p14:tracePt t="77578" x="5524500" y="5143500"/>
          <p14:tracePt t="77596" x="5518150" y="5213350"/>
          <p14:tracePt t="77611" x="5511800" y="5295900"/>
          <p14:tracePt t="77629" x="5492750" y="5403850"/>
          <p14:tracePt t="77645" x="5480050" y="5499100"/>
          <p14:tracePt t="77662" x="5467350" y="5581650"/>
          <p14:tracePt t="77678" x="5454650" y="5626100"/>
          <p14:tracePt t="77698" x="5429250" y="5695950"/>
          <p14:tracePt t="77718" x="5416550" y="5727700"/>
          <p14:tracePt t="77734" x="5410200" y="5765800"/>
          <p14:tracePt t="77749" x="5391150" y="5822950"/>
          <p14:tracePt t="77765" x="5365750" y="5861050"/>
          <p14:tracePt t="77780" x="5359400" y="5880100"/>
          <p14:tracePt t="77796" x="5353050" y="5886450"/>
          <p14:tracePt t="77812" x="5346700" y="5886450"/>
          <p14:tracePt t="77828" x="5334000" y="5899150"/>
          <p14:tracePt t="77845" x="5327650" y="5905500"/>
          <p14:tracePt t="77862" x="5321300" y="5905500"/>
          <p14:tracePt t="78685" x="5270500" y="5886450"/>
          <p14:tracePt t="78689" x="5245100" y="5873750"/>
          <p14:tracePt t="78701" x="5200650" y="5848350"/>
          <p14:tracePt t="78716" x="5137150" y="5816600"/>
          <p14:tracePt t="78732" x="5080000" y="5797550"/>
          <p14:tracePt t="78748" x="5041900" y="5778500"/>
          <p14:tracePt t="78763" x="5016500" y="5772150"/>
          <p14:tracePt t="78779" x="4991100" y="5753100"/>
          <p14:tracePt t="78794" x="4940300" y="5727700"/>
          <p14:tracePt t="78810" x="4870450" y="5689600"/>
          <p14:tracePt t="78830" x="4794250" y="5657850"/>
          <p14:tracePt t="78842" x="4730750" y="5645150"/>
          <p14:tracePt t="78858" x="4692650" y="5626100"/>
          <p14:tracePt t="78873" x="4648200" y="5600700"/>
          <p14:tracePt t="78888" x="4622800" y="5581650"/>
          <p14:tracePt t="78904" x="4559300" y="5537200"/>
          <p14:tracePt t="78919" x="4470400" y="5473700"/>
          <p14:tracePt t="78935" x="4349750" y="5378450"/>
          <p14:tracePt t="78950" x="4152900" y="5219700"/>
          <p14:tracePt t="78966" x="4000500" y="5086350"/>
          <p14:tracePt t="78982" x="3848100" y="4921250"/>
          <p14:tracePt t="78997" x="3714750" y="4768850"/>
          <p14:tracePt t="79016" x="3568700" y="4578350"/>
          <p14:tracePt t="79017" x="3498850" y="4476750"/>
          <p14:tracePt t="79031" x="3416300" y="4362450"/>
          <p14:tracePt t="79047" x="3238500" y="4152900"/>
          <p14:tracePt t="79063" x="3086100" y="3987800"/>
          <p14:tracePt t="79080" x="2940050" y="3854450"/>
          <p14:tracePt t="79096" x="2806700" y="3746500"/>
          <p14:tracePt t="79117" x="2724150" y="3670300"/>
          <p14:tracePt t="79131" x="2705100" y="3657600"/>
          <p14:tracePt t="79172" x="2698750" y="3651250"/>
          <p14:tracePt t="79200" x="2698750" y="3644900"/>
          <p14:tracePt t="79294" x="2673350" y="3619500"/>
          <p14:tracePt t="79309" x="2641600" y="3581400"/>
          <p14:tracePt t="79325" x="2609850" y="3543300"/>
          <p14:tracePt t="79340" x="2552700" y="3479800"/>
          <p14:tracePt t="79356" x="2482850" y="3403600"/>
          <p14:tracePt t="79372" x="2381250" y="3333750"/>
          <p14:tracePt t="79387" x="2266950" y="3276600"/>
          <p14:tracePt t="79403" x="2159000" y="3238500"/>
          <p14:tracePt t="79418" x="2089150" y="3232150"/>
          <p14:tracePt t="79434" x="2070100" y="3232150"/>
          <p14:tracePt t="79450" x="2044700" y="3263900"/>
          <p14:tracePt t="79465" x="2032000" y="3270250"/>
          <p14:tracePt t="79481" x="2032000" y="3276600"/>
          <p14:tracePt t="79559" x="2012950" y="3276600"/>
          <p14:tracePt t="79574" x="1962150" y="3276600"/>
          <p14:tracePt t="79590" x="1898650" y="3276600"/>
          <p14:tracePt t="79606" x="1854200" y="3276600"/>
          <p14:tracePt t="79621" x="1828800" y="3263900"/>
          <p14:tracePt t="79637" x="1778000" y="3232150"/>
          <p14:tracePt t="79657" x="1676400" y="3117850"/>
          <p14:tracePt t="79673" x="1555750" y="3022600"/>
          <p14:tracePt t="79687" x="1498600" y="2971800"/>
          <p14:tracePt t="79702" x="1403350" y="2921000"/>
          <p14:tracePt t="79725" x="1377950" y="2914650"/>
          <p14:tracePt t="79950" x="1371600" y="2914650"/>
          <p14:tracePt t="79964" x="1365250" y="2908300"/>
          <p14:tracePt t="79980" x="1346200" y="2882900"/>
          <p14:tracePt t="79996" x="1327150" y="2844800"/>
          <p14:tracePt t="80011" x="1301750" y="2806700"/>
          <p14:tracePt t="80027" x="1289050" y="2781300"/>
          <p14:tracePt t="80198" x="1250950" y="2781300"/>
          <p14:tracePt t="80214" x="1187450" y="2781300"/>
          <p14:tracePt t="80230" x="1117600" y="2781300"/>
          <p14:tracePt t="80245" x="1104900" y="2781300"/>
          <p14:tracePt t="80292" x="1092200" y="2774950"/>
          <p14:tracePt t="80308" x="1073150" y="2755900"/>
          <p14:tracePt t="80323" x="1047750" y="2717800"/>
          <p14:tracePt t="80339" x="1022350" y="2660650"/>
          <p14:tracePt t="80354" x="1003300" y="2622550"/>
          <p14:tracePt t="80370" x="984250" y="2571750"/>
          <p14:tracePt t="80386" x="965200" y="2527300"/>
          <p14:tracePt t="80401" x="939800" y="2457450"/>
          <p14:tracePt t="80417" x="939800" y="2419350"/>
          <p14:tracePt t="80432" x="939800" y="2406650"/>
          <p14:tracePt t="80452" x="939800" y="2317750"/>
          <p14:tracePt t="80467" x="939800" y="2266950"/>
          <p14:tracePt t="80483" x="977900" y="2108200"/>
          <p14:tracePt t="80497" x="1003300" y="2019300"/>
          <p14:tracePt t="80512" x="1028700" y="1981200"/>
          <p14:tracePt t="80528" x="1085850" y="1905000"/>
          <p14:tracePt t="80543" x="1187450" y="1854200"/>
          <p14:tracePt t="80558" x="1327150" y="1809750"/>
          <p14:tracePt t="80573" x="1511300" y="1784350"/>
          <p14:tracePt t="80588" x="1771650" y="1778000"/>
          <p14:tracePt t="80604" x="1968500" y="1778000"/>
          <p14:tracePt t="80626" x="2127250" y="1822450"/>
          <p14:tracePt t="80636" x="2159000" y="1854200"/>
          <p14:tracePt t="80651" x="2203450" y="1924050"/>
          <p14:tracePt t="80666" x="2222500" y="2012950"/>
          <p14:tracePt t="80682" x="2222500" y="2146300"/>
          <p14:tracePt t="80698" x="2222500" y="2228850"/>
          <p14:tracePt t="80714" x="2190750" y="2463800"/>
          <p14:tracePt t="80731" x="2152650" y="2565400"/>
          <p14:tracePt t="80748" x="2108200" y="2628900"/>
          <p14:tracePt t="80768" x="2082800" y="2660650"/>
          <p14:tracePt t="80781" x="2051050" y="2679700"/>
          <p14:tracePt t="80798" x="2032000" y="2686050"/>
          <p14:tracePt t="80815" x="2012950" y="2686050"/>
          <p14:tracePt t="80831" x="1987550" y="2698750"/>
          <p14:tracePt t="80848" x="1968500" y="2698750"/>
          <p14:tracePt t="80865" x="1955800" y="2698750"/>
          <p14:tracePt t="80887" x="1943100" y="2698750"/>
          <p14:tracePt t="80902" x="1936750" y="2698750"/>
          <p14:tracePt t="80916" x="1905000" y="2705100"/>
          <p14:tracePt t="80932" x="1835150" y="2711450"/>
          <p14:tracePt t="80948" x="1733550" y="2730500"/>
          <p14:tracePt t="80965" x="1638300" y="2749550"/>
          <p14:tracePt t="80981" x="1587500" y="2755900"/>
          <p14:tracePt t="80998" x="1536700" y="2762250"/>
          <p14:tracePt t="81018" x="1479550" y="2774950"/>
          <p14:tracePt t="81034" x="1447800" y="2781300"/>
          <p14:tracePt t="81048" x="1428750" y="2781300"/>
          <p14:tracePt t="81070" x="1308100" y="2800350"/>
          <p14:tracePt t="81088" x="1225550" y="2800350"/>
          <p14:tracePt t="81103" x="1181100" y="2800350"/>
          <p14:tracePt t="81198" x="1174750" y="2800350"/>
          <p14:tracePt t="81212" x="1162050" y="2800350"/>
          <p14:tracePt t="81228" x="1136650" y="2800350"/>
          <p14:tracePt t="81244" x="1117600" y="2800350"/>
          <p14:tracePt t="81259" x="1092200" y="2800350"/>
          <p14:tracePt t="81275" x="1079500" y="2800350"/>
          <p14:tracePt t="81290" x="1073150" y="2800350"/>
          <p14:tracePt t="81466" x="1085850" y="2800350"/>
          <p14:tracePt t="81481" x="1168400" y="2800350"/>
          <p14:tracePt t="81501" x="1295400" y="2813050"/>
          <p14:tracePt t="81509" x="1365250" y="2813050"/>
          <p14:tracePt t="81524" x="1460500" y="2825750"/>
          <p14:tracePt t="81540" x="1511300" y="2825750"/>
          <p14:tracePt t="81557" x="1517650" y="2825750"/>
          <p14:tracePt t="81649" x="1524000" y="2825750"/>
          <p14:tracePt t="81680" x="1530350" y="2825750"/>
          <p14:tracePt t="81805" x="1524000" y="2825750"/>
          <p14:tracePt t="81822" x="1504950" y="2825750"/>
          <p14:tracePt t="81836" x="1479550" y="2819400"/>
          <p14:tracePt t="81852" x="1441450" y="2813050"/>
          <p14:tracePt t="81868" x="1390650" y="2813050"/>
          <p14:tracePt t="81883" x="1301750" y="2813050"/>
          <p14:tracePt t="81899" x="1219200" y="2806700"/>
          <p14:tracePt t="81914" x="1162050" y="2800350"/>
          <p14:tracePt t="81931" x="1149350" y="2800350"/>
          <p14:tracePt t="82117" x="1073150" y="2787650"/>
          <p14:tracePt t="82133" x="977900" y="2774950"/>
          <p14:tracePt t="82148" x="876300" y="2755900"/>
          <p14:tracePt t="82164" x="787400" y="2749550"/>
          <p14:tracePt t="82180" x="717550" y="2736850"/>
          <p14:tracePt t="82195" x="692150" y="2736850"/>
          <p14:tracePt t="82273" x="685800" y="2736850"/>
          <p14:tracePt t="82289" x="641350" y="2736850"/>
          <p14:tracePt t="82304" x="609600" y="2736850"/>
          <p14:tracePt t="82324" x="584200" y="2736850"/>
          <p14:tracePt t="82663" x="577850" y="2730500"/>
          <p14:tracePt t="82726" x="584200" y="2730500"/>
          <p14:tracePt t="82741" x="603250" y="2730500"/>
          <p14:tracePt t="82757" x="615950" y="2724150"/>
          <p14:tracePt t="82772" x="628650" y="2724150"/>
          <p14:tracePt t="82789" x="635000" y="2717800"/>
          <p14:tracePt t="83864" x="654050" y="2717800"/>
          <p14:tracePt t="83883" x="990600" y="2641600"/>
          <p14:tracePt t="83896" x="1117600" y="2609850"/>
          <p14:tracePt t="83913" x="1397000" y="2527300"/>
          <p14:tracePt t="83927" x="1416050" y="2520950"/>
          <p14:tracePt t="83942" x="1428750" y="2508250"/>
          <p14:tracePt t="83958" x="1428750" y="2495550"/>
          <p14:tracePt t="84100" x="1428750" y="2489200"/>
          <p14:tracePt t="84114" x="1428750" y="2476500"/>
          <p14:tracePt t="84147" x="1377950" y="2457450"/>
          <p14:tracePt t="84162" x="1333500" y="2457450"/>
          <p14:tracePt t="84178" x="1301750" y="2457450"/>
          <p14:tracePt t="84193" x="1289050" y="2457450"/>
          <p14:tracePt t="84209" x="1270000" y="2457450"/>
          <p14:tracePt t="84223" x="1257300" y="2457450"/>
          <p14:tracePt t="84240" x="1231900" y="2470150"/>
          <p14:tracePt t="84256" x="1212850" y="2482850"/>
          <p14:tracePt t="84271" x="1193800" y="2495550"/>
          <p14:tracePt t="84287" x="1187450" y="2501900"/>
          <p14:tracePt t="84302" x="1181100" y="2501900"/>
          <p14:tracePt t="84318" x="1174750" y="2501900"/>
          <p14:tracePt t="84334" x="1162050" y="2508250"/>
          <p14:tracePt t="84365" x="1155700" y="2508250"/>
          <p14:tracePt t="84379" x="1143000" y="2508250"/>
          <p14:tracePt t="84396" x="1123950" y="2508250"/>
          <p14:tracePt t="84412" x="1111250" y="2508250"/>
          <p14:tracePt t="84458" x="1098550" y="2508250"/>
          <p14:tracePt t="84477" x="1092200" y="2508250"/>
          <p14:tracePt t="84489" x="1085850" y="2495550"/>
          <p14:tracePt t="84520" x="1079500" y="2482850"/>
          <p14:tracePt t="84536" x="1073150" y="2463800"/>
          <p14:tracePt t="84552" x="1073150" y="2451100"/>
          <p14:tracePt t="84568" x="1073150" y="2444750"/>
          <p14:tracePt t="84583" x="1073150" y="2438400"/>
          <p14:tracePt t="84677" x="1073150" y="2540000"/>
          <p14:tracePt t="84692" x="1073150" y="2641600"/>
          <p14:tracePt t="84708" x="1073150" y="2730500"/>
          <p14:tracePt t="84724" x="1073150" y="2774950"/>
          <p14:tracePt t="84740" x="1073150" y="2794000"/>
          <p14:tracePt t="85005" x="1073150" y="2768600"/>
          <p14:tracePt t="85020" x="1073150" y="2736850"/>
          <p14:tracePt t="85160" x="1066800" y="2755900"/>
          <p14:tracePt t="85163" x="1066800" y="2762250"/>
          <p14:tracePt t="85176" x="1060450" y="2768600"/>
          <p14:tracePt t="85660" x="1060450" y="2774950"/>
          <p14:tracePt t="85691" x="1016000" y="2774950"/>
          <p14:tracePt t="85706" x="946150" y="2774950"/>
          <p14:tracePt t="85722" x="901700" y="2774950"/>
          <p14:tracePt t="85738" x="895350" y="2774950"/>
          <p14:tracePt t="85769" x="889000" y="2774950"/>
          <p14:tracePt t="85910" x="882650" y="2774950"/>
          <p14:tracePt t="85925" x="831850" y="2774950"/>
          <p14:tracePt t="85940" x="723900" y="2774950"/>
          <p14:tracePt t="85957" x="596900" y="2774950"/>
          <p14:tracePt t="85972" x="546100" y="2774950"/>
          <p14:tracePt t="86174" x="565150" y="2774950"/>
          <p14:tracePt t="86193" x="615950" y="2774950"/>
          <p14:tracePt t="86206" x="692150" y="2774950"/>
          <p14:tracePt t="86221" x="742950" y="2774950"/>
          <p14:tracePt t="86237" x="762000" y="2774950"/>
          <p14:tracePt t="86362" x="755650" y="2774950"/>
          <p14:tracePt t="86377" x="749300" y="2774950"/>
          <p14:tracePt t="86393" x="742950" y="2781300"/>
          <p14:tracePt t="86408" x="730250" y="2787650"/>
          <p14:tracePt t="86424" x="704850" y="2787650"/>
          <p14:tracePt t="86440" x="685800" y="2794000"/>
          <p14:tracePt t="86455" x="679450" y="2794000"/>
          <p14:tracePt t="86533" x="673100" y="2794000"/>
          <p14:tracePt t="86549" x="673100" y="2768600"/>
          <p14:tracePt t="86564" x="673100" y="2730500"/>
          <p14:tracePt t="86580" x="673100" y="2711450"/>
          <p14:tracePt t="86596" x="673100" y="2692400"/>
          <p14:tracePt t="86614" x="673100" y="2686050"/>
          <p14:tracePt t="86771" x="673100" y="2705100"/>
          <p14:tracePt t="86783" x="666750" y="2736850"/>
          <p14:tracePt t="86798" x="666750" y="2749550"/>
          <p14:tracePt t="86814" x="666750" y="2755900"/>
          <p14:tracePt t="86923" x="666750" y="2711450"/>
          <p14:tracePt t="86939" x="666750" y="2686050"/>
          <p14:tracePt t="86954" x="666750" y="2673350"/>
          <p14:tracePt t="87017" x="666750" y="2698750"/>
          <p14:tracePt t="87032" x="666750" y="2736850"/>
          <p14:tracePt t="87048" x="666750" y="2774950"/>
          <p14:tracePt t="87064" x="666750" y="2787650"/>
          <p14:tracePt t="87157" x="666750" y="2794000"/>
          <p14:tracePt t="88483" x="660400" y="2794000"/>
          <p14:tracePt t="88500" x="660400" y="2774950"/>
          <p14:tracePt t="88514" x="654050" y="2755900"/>
          <p14:tracePt t="88531" x="654050" y="2724150"/>
          <p14:tracePt t="88546" x="654050" y="2698750"/>
          <p14:tracePt t="88562" x="654050" y="2679700"/>
          <p14:tracePt t="88577" x="654050" y="2667000"/>
          <p14:tracePt t="88686" x="654050" y="2686050"/>
          <p14:tracePt t="88702" x="654050" y="2717800"/>
          <p14:tracePt t="88717" x="654050" y="2743200"/>
          <p14:tracePt t="88733" x="647700" y="2749550"/>
          <p14:tracePt t="88842" x="647700" y="2743200"/>
          <p14:tracePt t="88858" x="647700" y="2705100"/>
          <p14:tracePt t="88873" x="647700" y="2698750"/>
          <p14:tracePt t="88889" x="647700" y="2667000"/>
          <p14:tracePt t="88890" x="647700" y="2660650"/>
          <p14:tracePt t="88982" x="654050" y="2724150"/>
          <p14:tracePt t="88998" x="660400" y="2762250"/>
          <p14:tracePt t="89014" x="666750" y="2787650"/>
          <p14:tracePt t="89029" x="666750" y="2794000"/>
          <p14:tracePt t="89123" x="666750" y="2781300"/>
          <p14:tracePt t="89138" x="666750" y="2755900"/>
          <p14:tracePt t="89154" x="666750" y="2736850"/>
          <p14:tracePt t="89170" x="666750" y="2724150"/>
          <p14:tracePt t="89263" x="666750" y="2730500"/>
          <p14:tracePt t="89279" x="666750" y="2781300"/>
          <p14:tracePt t="89294" x="666750" y="2806700"/>
          <p14:tracePt t="89310" x="666750" y="2819400"/>
          <p14:tracePt t="89419" x="666750" y="2806700"/>
          <p14:tracePt t="89435" x="666750" y="2787650"/>
          <p14:tracePt t="89450" x="666750" y="2774950"/>
          <p14:tracePt t="89466" x="666750" y="2762250"/>
          <p14:tracePt t="89482" x="666750" y="2755900"/>
          <p14:tracePt t="89498" x="666750" y="2749550"/>
          <p14:tracePt t="89513" x="666750" y="2743200"/>
          <p14:tracePt t="89731" x="660400" y="2736850"/>
          <p14:tracePt t="89747" x="660400" y="2730500"/>
          <p14:tracePt t="89762" x="660400" y="2724150"/>
          <p14:tracePt t="90137" x="660400" y="2736850"/>
          <p14:tracePt t="90168" x="660400" y="2743200"/>
          <p14:tracePt t="90839" x="666750" y="2743200"/>
          <p14:tracePt t="90854" x="698500" y="2736850"/>
          <p14:tracePt t="90870" x="819150" y="2711450"/>
          <p14:tracePt t="90886" x="965200" y="2698750"/>
          <p14:tracePt t="90901" x="1098550" y="2692400"/>
          <p14:tracePt t="90917" x="1206500" y="2692400"/>
          <p14:tracePt t="90932" x="1282700" y="2686050"/>
          <p14:tracePt t="90949" x="1295400" y="2679700"/>
          <p14:tracePt t="91136" x="1295400" y="2692400"/>
          <p14:tracePt t="91151" x="1276350" y="2711450"/>
          <p14:tracePt t="91166" x="1263650" y="2724150"/>
          <p14:tracePt t="91182" x="1238250" y="2736850"/>
          <p14:tracePt t="91198" x="1206500" y="2736850"/>
          <p14:tracePt t="91213" x="1162050" y="2736850"/>
          <p14:tracePt t="91230" x="1079500" y="2711450"/>
          <p14:tracePt t="91244" x="1054100" y="2698750"/>
          <p14:tracePt t="91260" x="1035050" y="2686050"/>
          <p14:tracePt t="91291" x="1035050" y="2673350"/>
          <p14:tracePt t="91308" x="1035050" y="2647950"/>
          <p14:tracePt t="91322" x="1060450" y="2609850"/>
          <p14:tracePt t="91338" x="1149350" y="2590800"/>
          <p14:tracePt t="91354" x="1397000" y="2590800"/>
          <p14:tracePt t="91370" x="1695450" y="2590800"/>
          <p14:tracePt t="91385" x="1784350" y="2590800"/>
          <p14:tracePt t="91400" x="1885950" y="2622550"/>
          <p14:tracePt t="91416" x="1892300" y="2622550"/>
          <p14:tracePt t="91432" x="1892300" y="2647950"/>
          <p14:tracePt t="91449" x="1860550" y="2698750"/>
          <p14:tracePt t="91465" x="1828800" y="2743200"/>
          <p14:tracePt t="91479" x="1778000" y="2794000"/>
          <p14:tracePt t="91494" x="1733550" y="2825750"/>
          <p14:tracePt t="91511" x="1670050" y="2844800"/>
          <p14:tracePt t="91525" x="1606550" y="2844800"/>
          <p14:tracePt t="91542" x="1549400" y="2844800"/>
          <p14:tracePt t="91558" x="1517650" y="2844800"/>
          <p14:tracePt t="91575" x="1479550" y="2844800"/>
          <p14:tracePt t="91592" x="1447800" y="2832100"/>
          <p14:tracePt t="91608" x="1422400" y="2825750"/>
          <p14:tracePt t="91625" x="1397000" y="2819400"/>
          <p14:tracePt t="91642" x="1371600" y="2813050"/>
          <p14:tracePt t="91662" x="1365250" y="2813050"/>
          <p14:tracePt t="93102" x="1358900" y="2813050"/>
          <p14:tracePt t="93117" x="1320800" y="2813050"/>
          <p14:tracePt t="93133" x="1225550" y="2800350"/>
          <p14:tracePt t="93149" x="1149350" y="2794000"/>
          <p14:tracePt t="93164" x="1098550" y="2781300"/>
          <p14:tracePt t="93179" x="1079500" y="2781300"/>
          <p14:tracePt t="93242" x="1073150" y="2774950"/>
          <p14:tracePt t="93258" x="1066800" y="2774950"/>
          <p14:tracePt t="93272" x="1060450" y="2768600"/>
          <p14:tracePt t="93289" x="1041400" y="2743200"/>
          <p14:tracePt t="93304" x="1035050" y="2730500"/>
          <p14:tracePt t="93320" x="1035050" y="2724150"/>
          <p14:tracePt t="93336" x="1035050" y="2698750"/>
          <p14:tracePt t="93351" x="1035050" y="2673350"/>
          <p14:tracePt t="93367" x="1035050" y="2641600"/>
          <p14:tracePt t="93388" x="1047750" y="2590800"/>
          <p14:tracePt t="93398" x="1054100" y="2578100"/>
          <p14:tracePt t="93414" x="1092200" y="2552700"/>
          <p14:tracePt t="93429" x="1130300" y="2546350"/>
          <p14:tracePt t="93445" x="1187450" y="2540000"/>
          <p14:tracePt t="93466" x="1282700" y="2540000"/>
          <p14:tracePt t="93477" x="1352550" y="2540000"/>
          <p14:tracePt t="93494" x="1435100" y="2540000"/>
          <p14:tracePt t="93510" x="1524000" y="2565400"/>
          <p14:tracePt t="93526" x="1568450" y="2590800"/>
          <p14:tracePt t="93543" x="1612900" y="2628900"/>
          <p14:tracePt t="93560" x="1619250" y="2641600"/>
          <p14:tracePt t="93580" x="1625600" y="2654300"/>
          <p14:tracePt t="93603" x="1625600" y="2686050"/>
          <p14:tracePt t="93619" x="1625600" y="2717800"/>
          <p14:tracePt t="93634" x="1619250" y="2730500"/>
          <p14:tracePt t="93649" x="1606550" y="2743200"/>
          <p14:tracePt t="93663" x="1600200" y="2755900"/>
          <p14:tracePt t="93757" x="1593850" y="2755900"/>
          <p14:tracePt t="93788" x="1574800" y="2730500"/>
          <p14:tracePt t="93804" x="1549400" y="2660650"/>
          <p14:tracePt t="93819" x="1517650" y="2571750"/>
          <p14:tracePt t="93835" x="1492250" y="2495550"/>
          <p14:tracePt t="93851" x="1492250" y="2470150"/>
          <p14:tracePt t="93866" x="1492250" y="2463800"/>
          <p14:tracePt t="94100" x="1492250" y="2470150"/>
          <p14:tracePt t="94116" x="1473200" y="2489200"/>
          <p14:tracePt t="94131" x="1473200" y="2501900"/>
          <p14:tracePt t="94147" x="1460500" y="2508250"/>
          <p14:tracePt t="94209" x="1447800" y="2514600"/>
          <p14:tracePt t="94225" x="1428750" y="2514600"/>
          <p14:tracePt t="94241" x="1409700" y="2514600"/>
          <p14:tracePt t="94256" x="1384300" y="2514600"/>
          <p14:tracePt t="94272" x="1339850" y="2489200"/>
          <p14:tracePt t="94287" x="1295400" y="2463800"/>
          <p14:tracePt t="94303" x="1276350" y="2444750"/>
          <p14:tracePt t="94307" x="1270000" y="2432050"/>
          <p14:tracePt t="94319" x="1263650" y="2419350"/>
          <p14:tracePt t="94334" x="1250950" y="2400300"/>
          <p14:tracePt t="94350" x="1244600" y="2381250"/>
          <p14:tracePt t="94365" x="1244600" y="2368550"/>
          <p14:tracePt t="94381" x="1231900" y="2324100"/>
          <p14:tracePt t="94397" x="1231900" y="2298700"/>
          <p14:tracePt t="94412" x="1231900" y="2273300"/>
          <p14:tracePt t="94428" x="1231900" y="2247900"/>
          <p14:tracePt t="94444" x="1231900" y="2216150"/>
          <p14:tracePt t="94461" x="1244600" y="2159000"/>
          <p14:tracePt t="94478" x="1257300" y="2101850"/>
          <p14:tracePt t="94495" x="1289050" y="2057400"/>
          <p14:tracePt t="94511" x="1314450" y="2025650"/>
          <p14:tracePt t="94528" x="1346200" y="2000250"/>
          <p14:tracePt t="94544" x="1403350" y="1987550"/>
          <p14:tracePt t="94561" x="1479550" y="1974850"/>
          <p14:tracePt t="94578" x="1593850" y="1974850"/>
          <p14:tracePt t="94595" x="1720850" y="1974850"/>
          <p14:tracePt t="94615" x="1746250" y="1974850"/>
          <p14:tracePt t="94633" x="1771650" y="1993900"/>
          <p14:tracePt t="94650" x="1816100" y="2044700"/>
          <p14:tracePt t="94662" x="1860550" y="2089150"/>
          <p14:tracePt t="94667" x="1873250" y="2101850"/>
          <p14:tracePt t="94678" x="1885950" y="2120900"/>
          <p14:tracePt t="94699" x="1892300" y="2159000"/>
          <p14:tracePt t="94711" x="1892300" y="2178050"/>
          <p14:tracePt t="94728" x="1892300" y="2228850"/>
          <p14:tracePt t="94751" x="1873250" y="2305050"/>
          <p14:tracePt t="94762" x="1854200" y="2330450"/>
          <p14:tracePt t="94782" x="1797050" y="2406650"/>
          <p14:tracePt t="94795" x="1746250" y="2444750"/>
          <p14:tracePt t="94818" x="1689100" y="2470150"/>
          <p14:tracePt t="94833" x="1631950" y="2489200"/>
          <p14:tracePt t="94849" x="1593850" y="2495550"/>
          <p14:tracePt t="94865" x="1549400" y="2495550"/>
          <p14:tracePt t="94869" x="1530350" y="2495550"/>
          <p14:tracePt t="94881" x="1504950" y="2495550"/>
          <p14:tracePt t="94896" x="1466850" y="2495550"/>
          <p14:tracePt t="94911" x="1422400" y="2482850"/>
          <p14:tracePt t="94928" x="1377950" y="2470150"/>
          <p14:tracePt t="94946" x="1339850" y="2463800"/>
          <p14:tracePt t="94962" x="1308100" y="2463800"/>
          <p14:tracePt t="94978" x="1289050" y="2463800"/>
          <p14:tracePt t="95005" x="1282700" y="2463800"/>
          <p14:tracePt t="95021" x="1282700" y="2432050"/>
          <p14:tracePt t="95036" x="1270000" y="2374900"/>
          <p14:tracePt t="95052" x="1270000" y="2336800"/>
          <p14:tracePt t="95067" x="1270000" y="2273300"/>
          <p14:tracePt t="95083" x="1270000" y="2222500"/>
          <p14:tracePt t="95099" x="1289050" y="2171700"/>
          <p14:tracePt t="95114" x="1301750" y="2146300"/>
          <p14:tracePt t="95130" x="1327150" y="2114550"/>
          <p14:tracePt t="95145" x="1346200" y="2095500"/>
          <p14:tracePt t="95162" x="1390650" y="2082800"/>
          <p14:tracePt t="95162" x="1428750" y="2076450"/>
          <p14:tracePt t="95178" x="1504950" y="2070100"/>
          <p14:tracePt t="95195" x="1574800" y="2070100"/>
          <p14:tracePt t="95211" x="1631950" y="2070100"/>
          <p14:tracePt t="95228" x="1670050" y="2070100"/>
          <p14:tracePt t="95245" x="1695450" y="2082800"/>
          <p14:tracePt t="95262" x="1720850" y="2120900"/>
          <p14:tracePt t="95279" x="1758950" y="2165350"/>
          <p14:tracePt t="95295" x="1778000" y="2190750"/>
          <p14:tracePt t="95312" x="1784350" y="2203450"/>
          <p14:tracePt t="95331" x="1784350" y="2222500"/>
          <p14:tracePt t="95348" x="1784350" y="2254250"/>
          <p14:tracePt t="95364" x="1784350" y="2279650"/>
          <p14:tracePt t="95381" x="1784350" y="2311400"/>
          <p14:tracePt t="95397" x="1778000" y="2343150"/>
          <p14:tracePt t="95412" x="1771650" y="2355850"/>
          <p14:tracePt t="95428" x="1765300" y="2368550"/>
          <p14:tracePt t="95445" x="1758950" y="2381250"/>
          <p14:tracePt t="95463" x="1752600" y="2387600"/>
          <p14:tracePt t="95478" x="1733550" y="2393950"/>
          <p14:tracePt t="95496" x="1708150" y="2413000"/>
          <p14:tracePt t="95512" x="1663700" y="2419350"/>
          <p14:tracePt t="95529" x="1625600" y="2432050"/>
          <p14:tracePt t="95545" x="1612900" y="2438400"/>
          <p14:tracePt t="95563" x="1606550" y="2438400"/>
          <p14:tracePt t="95602" x="1600200" y="2438400"/>
          <p14:tracePt t="95613" x="1574800" y="2444750"/>
          <p14:tracePt t="95629" x="1536700" y="2457450"/>
          <p14:tracePt t="95645" x="1504950" y="2470150"/>
          <p14:tracePt t="95663" x="1498600" y="2470150"/>
          <p14:tracePt t="96081" x="1498600" y="2482850"/>
          <p14:tracePt t="96097" x="1511300" y="2565400"/>
          <p14:tracePt t="96113" x="1517650" y="2616200"/>
          <p14:tracePt t="96128" x="1530350" y="2647950"/>
          <p14:tracePt t="96144" x="1530350" y="2660650"/>
          <p14:tracePt t="96159" x="1530350" y="2667000"/>
          <p14:tracePt t="96175" x="1530350" y="2673350"/>
          <p14:tracePt t="96192" x="1530350" y="2686050"/>
          <p14:tracePt t="96206" x="1530350" y="2698750"/>
          <p14:tracePt t="96222" x="1530350" y="2705100"/>
          <p14:tracePt t="96269" x="1517650" y="2717800"/>
          <p14:tracePt t="96284" x="1511300" y="2724150"/>
          <p14:tracePt t="96300" x="1504950" y="2736850"/>
          <p14:tracePt t="96315" x="1485900" y="2743200"/>
          <p14:tracePt t="96331" x="1473200" y="2755900"/>
          <p14:tracePt t="96347" x="1466850" y="2755900"/>
          <p14:tracePt t="96378" x="1454150" y="2762250"/>
          <p14:tracePt t="96393" x="1416050" y="2762250"/>
          <p14:tracePt t="96409" x="1384300" y="2762250"/>
          <p14:tracePt t="96425" x="1352550" y="2762250"/>
          <p14:tracePt t="96440" x="1327150" y="2768600"/>
          <p14:tracePt t="96457" x="1289050" y="2768600"/>
          <p14:tracePt t="96472" x="1238250" y="2774950"/>
          <p14:tracePt t="96488" x="1162050" y="2774950"/>
          <p14:tracePt t="96503" x="1066800" y="2774950"/>
          <p14:tracePt t="96518" x="1003300" y="2768600"/>
          <p14:tracePt t="96534" x="933450" y="2755900"/>
          <p14:tracePt t="96549" x="895350" y="2755900"/>
          <p14:tracePt t="96565" x="882650" y="2749550"/>
          <p14:tracePt t="96581" x="876300" y="2749550"/>
          <p14:tracePt t="96724" x="863600" y="2749550"/>
          <p14:tracePt t="96739" x="838200" y="2743200"/>
          <p14:tracePt t="96754" x="812800" y="2743200"/>
          <p14:tracePt t="96768" x="730250" y="2724150"/>
          <p14:tracePt t="96783" x="666750" y="2717800"/>
          <p14:tracePt t="96799" x="647700" y="2717800"/>
          <p14:tracePt t="96846" x="641350" y="2717800"/>
          <p14:tracePt t="96924" x="685800" y="2717800"/>
          <p14:tracePt t="96939" x="781050" y="2717800"/>
          <p14:tracePt t="96955" x="933450" y="2724150"/>
          <p14:tracePt t="96971" x="1155700" y="2743200"/>
          <p14:tracePt t="96986" x="1257300" y="2743200"/>
          <p14:tracePt t="97002" x="1390650" y="2743200"/>
          <p14:tracePt t="97017" x="1479550" y="2743200"/>
          <p14:tracePt t="97033" x="1498600" y="2749550"/>
          <p14:tracePt t="97049" x="1504950" y="2749550"/>
          <p14:tracePt t="97111" x="1511300" y="2755900"/>
          <p14:tracePt t="97127" x="1517650" y="2755900"/>
          <p14:tracePt t="97439" x="1511300" y="2768600"/>
          <p14:tracePt t="97454" x="1473200" y="2774950"/>
          <p14:tracePt t="97470" x="1409700" y="2781300"/>
          <p14:tracePt t="97485" x="1339850" y="2794000"/>
          <p14:tracePt t="97501" x="1276350" y="2800350"/>
          <p14:tracePt t="97517" x="1225550" y="2800350"/>
          <p14:tracePt t="97532" x="1155700" y="2800350"/>
          <p14:tracePt t="97548" x="1054100" y="2800350"/>
          <p14:tracePt t="97563" x="927100" y="2800350"/>
          <p14:tracePt t="97579" x="850900" y="2800350"/>
          <p14:tracePt t="97595" x="819150" y="2800350"/>
          <p14:tracePt t="97969" x="812800" y="2800350"/>
          <p14:tracePt t="97986" x="793750" y="2800350"/>
          <p14:tracePt t="98000" x="774700" y="2800350"/>
          <p14:tracePt t="98078" x="768350" y="2800350"/>
          <p14:tracePt t="98094" x="762000" y="2800350"/>
          <p14:tracePt t="98109" x="742950" y="2800350"/>
          <p14:tracePt t="98125" x="711200" y="2800350"/>
          <p14:tracePt t="98141" x="692150" y="2800350"/>
          <p14:tracePt t="98156" x="685800" y="2800350"/>
          <p14:tracePt t="98421" x="704850" y="2800350"/>
          <p14:tracePt t="98437" x="787400" y="2806700"/>
          <p14:tracePt t="98453" x="914400" y="2806700"/>
          <p14:tracePt t="98468" x="1047750" y="2806700"/>
          <p14:tracePt t="98484" x="1181100" y="2806700"/>
          <p14:tracePt t="98501" x="1257300" y="2825750"/>
          <p14:tracePt t="98515" x="1301750" y="2825750"/>
          <p14:tracePt t="98531" x="1327150" y="2832100"/>
          <p14:tracePt t="98546" x="1339850" y="2832100"/>
          <p14:tracePt t="98577" x="1346200" y="2832100"/>
          <p14:tracePt t="98609" x="1352550" y="2832100"/>
          <p14:tracePt t="98983" x="1365250" y="2832100"/>
          <p14:tracePt t="98999" x="1397000" y="2832100"/>
          <p14:tracePt t="99014" x="1441450" y="2832100"/>
          <p14:tracePt t="99030" x="1479550" y="2832100"/>
          <p14:tracePt t="99045" x="1498600" y="2832100"/>
          <p14:tracePt t="99452" x="1543050" y="2832100"/>
          <p14:tracePt t="99467" x="1873250" y="2832100"/>
          <p14:tracePt t="99482" x="2139950" y="2832100"/>
          <p14:tracePt t="99498" x="2806700" y="2857500"/>
          <p14:tracePt t="99513" x="3524250" y="2857500"/>
          <p14:tracePt t="99529" x="4140200" y="2857500"/>
          <p14:tracePt t="99545" x="4591050" y="2857500"/>
          <p14:tracePt t="99560" x="4953000" y="2882900"/>
          <p14:tracePt t="99576" x="5302250" y="2927350"/>
          <p14:tracePt t="99592" x="5632450" y="2978150"/>
          <p14:tracePt t="99614" x="5911850" y="3003550"/>
          <p14:tracePt t="99614" x="6013450" y="3003550"/>
          <p14:tracePt t="99623" x="6089650" y="3009900"/>
          <p14:tracePt t="99638" x="6210300" y="3022600"/>
          <p14:tracePt t="99659" x="6242050" y="3022600"/>
          <p14:tracePt t="99703" x="6273800" y="3035300"/>
          <p14:tracePt t="99718" x="6356350" y="3054350"/>
          <p14:tracePt t="99732" x="6483350" y="3105150"/>
          <p14:tracePt t="99748" x="6591300" y="3111500"/>
          <p14:tracePt t="99764" x="6629400" y="3117850"/>
          <p14:tracePt t="99825" x="6686550" y="3136900"/>
          <p14:tracePt t="99842" x="6807200" y="3181350"/>
          <p14:tracePt t="99857" x="6934200" y="3219450"/>
          <p14:tracePt t="99872" x="7035800" y="3244850"/>
          <p14:tracePt t="99888" x="7048500" y="3244850"/>
          <p14:tracePt t="99903" x="7048500" y="3251200"/>
          <p14:tracePt t="100028" x="7035800" y="3251200"/>
          <p14:tracePt t="100048" x="7029450" y="3251200"/>
          <p14:tracePt t="100069" x="6991350" y="3251200"/>
          <p14:tracePt t="100077" x="6953250" y="3238500"/>
          <p14:tracePt t="100094" x="6908800" y="3213100"/>
          <p14:tracePt t="100107" x="6864350" y="3194050"/>
          <p14:tracePt t="100122" x="6807200" y="3143250"/>
          <p14:tracePt t="100137" x="6699250" y="3016250"/>
          <p14:tracePt t="100153" x="6578600" y="2863850"/>
          <p14:tracePt t="100170" x="6521450" y="2768600"/>
          <p14:tracePt t="100187" x="6502400" y="2724150"/>
          <p14:tracePt t="100201" x="6502400" y="2667000"/>
          <p14:tracePt t="100216" x="6502400" y="2584450"/>
          <p14:tracePt t="100233" x="6540500" y="2489200"/>
          <p14:tracePt t="100250" x="6597650" y="2400300"/>
          <p14:tracePt t="100267" x="6737350" y="2260600"/>
          <p14:tracePt t="100283" x="6896100" y="2178050"/>
          <p14:tracePt t="100301" x="7124700" y="2108200"/>
          <p14:tracePt t="100316" x="7397750" y="2070100"/>
          <p14:tracePt t="100333" x="7556500" y="2051050"/>
          <p14:tracePt t="100350" x="7677150" y="2051050"/>
          <p14:tracePt t="100366" x="7753350" y="2051050"/>
          <p14:tracePt t="100383" x="7816850" y="2095500"/>
          <p14:tracePt t="100400" x="7893050" y="2178050"/>
          <p14:tracePt t="100417" x="7975600" y="2305050"/>
          <p14:tracePt t="100438" x="8064500" y="2508250"/>
          <p14:tracePt t="100450" x="8070850" y="2571750"/>
          <p14:tracePt t="100454" x="8070850" y="2628900"/>
          <p14:tracePt t="100470" x="8070850" y="2755900"/>
          <p14:tracePt t="100491" x="8039100" y="2876550"/>
          <p14:tracePt t="100513" x="8001000" y="2940050"/>
          <p14:tracePt t="100527" x="7975600" y="2990850"/>
          <p14:tracePt t="100544" x="7931150" y="3041650"/>
          <p14:tracePt t="100559" x="7886700" y="3079750"/>
          <p14:tracePt t="100574" x="7835900" y="3124200"/>
          <p14:tracePt t="100590" x="7804150" y="3149600"/>
          <p14:tracePt t="100605" x="7785100" y="3168650"/>
          <p14:tracePt t="100621" x="7785100" y="3181350"/>
          <p14:tracePt t="100638" x="7778750" y="3194050"/>
          <p14:tracePt t="100652" x="7766050" y="3213100"/>
          <p14:tracePt t="100668" x="7753350" y="3225800"/>
          <p14:tracePt t="100684" x="7740650" y="3244850"/>
          <p14:tracePt t="100700" x="7734300" y="3257550"/>
          <p14:tracePt t="100717" x="7721600" y="3270250"/>
          <p14:tracePt t="100734" x="7721600" y="3276600"/>
          <p14:tracePt t="100762" x="7708900" y="3276600"/>
          <p14:tracePt t="100778" x="7689850" y="3289300"/>
          <p14:tracePt t="100794" x="7651750" y="3289300"/>
          <p14:tracePt t="100809" x="7613650" y="3295650"/>
          <p14:tracePt t="100824" x="7575550" y="3308350"/>
          <p14:tracePt t="100840" x="7556500" y="3314700"/>
          <p14:tracePt t="100856" x="7537450" y="3314700"/>
          <p14:tracePt t="100873" x="7524750" y="3314700"/>
          <p14:tracePt t="100889" x="7499350" y="3321050"/>
          <p14:tracePt t="100902" x="7461250" y="3327400"/>
          <p14:tracePt t="100917" x="7442200" y="3333750"/>
          <p14:tracePt t="100934" x="7423150" y="3333750"/>
          <p14:tracePt t="100940" x="7404100" y="3333750"/>
          <p14:tracePt t="100950" x="7397750" y="3333750"/>
          <p14:tracePt t="100967" x="7378700" y="3333750"/>
          <p14:tracePt t="100984" x="7346950" y="3333750"/>
          <p14:tracePt t="101000" x="7289800" y="3333750"/>
          <p14:tracePt t="101017" x="7245350" y="3333750"/>
          <p14:tracePt t="101034" x="7213600" y="3333750"/>
          <p14:tracePt t="101050" x="7188200" y="3333750"/>
          <p14:tracePt t="101067" x="7175500" y="3333750"/>
          <p14:tracePt t="101090" x="7169150" y="3333750"/>
          <p14:tracePt t="101106" x="7156450" y="3333750"/>
          <p14:tracePt t="101123" x="7131050" y="3333750"/>
          <p14:tracePt t="101139" x="7118350" y="3333750"/>
          <p14:tracePt t="101203" x="7112000" y="3333750"/>
          <p14:tracePt t="101214" x="7099300" y="3333750"/>
          <p14:tracePt t="101229" x="7086600" y="3333750"/>
          <p14:tracePt t="101698" x="7162800" y="3333750"/>
          <p14:tracePt t="101714" x="7296150" y="3333750"/>
          <p14:tracePt t="101730" x="7493000" y="3333750"/>
          <p14:tracePt t="101733" x="7594600" y="3340100"/>
          <p14:tracePt t="101744" x="7670800" y="3340100"/>
          <p14:tracePt t="101763" x="7740650" y="3340100"/>
          <p14:tracePt t="101763" x="7753350" y="3340100"/>
          <p14:tracePt t="102244" x="7715250" y="3340100"/>
          <p14:tracePt t="102261" x="7632700" y="3340100"/>
          <p14:tracePt t="102276" x="7550150" y="3340100"/>
          <p14:tracePt t="102291" x="7499350" y="3340100"/>
          <p14:tracePt t="102307" x="7423150" y="3340100"/>
          <p14:tracePt t="102322" x="7378700" y="3340100"/>
          <p14:tracePt t="102338" x="7296150" y="3340100"/>
          <p14:tracePt t="102354" x="7194550" y="3340100"/>
          <p14:tracePt t="102363" x="7137400" y="3333750"/>
          <p14:tracePt t="102369" x="7073900" y="3321050"/>
          <p14:tracePt t="102385" x="6934200" y="3302000"/>
          <p14:tracePt t="102400" x="6781800" y="3282950"/>
          <p14:tracePt t="102416" x="6673850" y="3270250"/>
          <p14:tracePt t="102420" x="6654800" y="3270250"/>
          <p14:tracePt t="102432" x="6642100" y="3270250"/>
          <p14:tracePt t="102744" x="6635750" y="3244850"/>
          <p14:tracePt t="102759" x="6623050" y="3155950"/>
          <p14:tracePt t="102775" x="6597650" y="3035300"/>
          <p14:tracePt t="102790" x="6565900" y="2921000"/>
          <p14:tracePt t="102808" x="6546850" y="2825750"/>
          <p14:tracePt t="102824" x="6540500" y="2762250"/>
          <p14:tracePt t="102837" x="6534150" y="2736850"/>
          <p14:tracePt t="102853" x="6534150" y="2698750"/>
          <p14:tracePt t="102868" x="6534150" y="2654300"/>
          <p14:tracePt t="102884" x="6534150" y="2590800"/>
          <p14:tracePt t="102900" x="6540500" y="2533650"/>
          <p14:tracePt t="102915" x="6540500" y="2514600"/>
          <p14:tracePt t="102931" x="6546850" y="2482850"/>
          <p14:tracePt t="102946" x="6546850" y="2476500"/>
          <p14:tracePt t="102962" x="6553200" y="2476500"/>
          <p14:tracePt t="102978" x="6553200" y="2470150"/>
          <p14:tracePt t="103165" x="6578600" y="2457450"/>
          <p14:tracePt t="103180" x="6604000" y="2438400"/>
          <p14:tracePt t="103196" x="6623050" y="2432050"/>
          <p14:tracePt t="103212" x="6623050" y="2425700"/>
          <p14:tracePt t="103430" x="6629400" y="2444750"/>
          <p14:tracePt t="103446" x="6629400" y="2508250"/>
          <p14:tracePt t="103461" x="6635750" y="2603500"/>
          <p14:tracePt t="103477" x="6661150" y="2711450"/>
          <p14:tracePt t="103492" x="6673850" y="2838450"/>
          <p14:tracePt t="103509" x="6692900" y="2946400"/>
          <p14:tracePt t="103524" x="6699250" y="3003550"/>
          <p14:tracePt t="103539" x="6705600" y="3048000"/>
          <p14:tracePt t="103555" x="6705600" y="3067050"/>
          <p14:tracePt t="103570" x="6711950" y="3105150"/>
          <p14:tracePt t="103586" x="6718300" y="3162300"/>
          <p14:tracePt t="103602" x="6718300" y="3232150"/>
          <p14:tracePt t="103617" x="6718300" y="3282950"/>
          <p14:tracePt t="103633" x="6718300" y="3308350"/>
          <p14:tracePt t="103648" x="6724650" y="3327400"/>
          <p14:tracePt t="103664" x="6724650" y="3333750"/>
          <p14:tracePt t="103773" x="6724650" y="3340100"/>
          <p14:tracePt t="103789" x="6724650" y="3352800"/>
          <p14:tracePt t="103804" x="6724650" y="3371850"/>
          <p14:tracePt t="103820" x="6718300" y="3384550"/>
          <p14:tracePt t="103836" x="6705600" y="3390900"/>
          <p14:tracePt t="103867" x="6705600" y="3397250"/>
          <p14:tracePt t="104116" x="6699250" y="3397250"/>
          <p14:tracePt t="104148" x="6680200" y="3397250"/>
          <p14:tracePt t="104163" x="6673850" y="3390900"/>
          <p14:tracePt t="104179" x="6667500" y="3371850"/>
          <p14:tracePt t="104194" x="6654800" y="3352800"/>
          <p14:tracePt t="104868" x="6654800" y="3314700"/>
          <p14:tracePt t="104881" x="6654800" y="3302000"/>
          <p14:tracePt t="104896" x="6661150" y="3270250"/>
          <p14:tracePt t="104912" x="6680200" y="3206750"/>
          <p14:tracePt t="104928" x="6699250" y="3149600"/>
          <p14:tracePt t="104943" x="6724650" y="3079750"/>
          <p14:tracePt t="104959" x="6756400" y="3009900"/>
          <p14:tracePt t="104974" x="6800850" y="2933700"/>
          <p14:tracePt t="104990" x="6864350" y="2851150"/>
          <p14:tracePt t="105006" x="6946900" y="2774950"/>
          <p14:tracePt t="105025" x="7061200" y="2730500"/>
          <p14:tracePt t="105037" x="7181850" y="2679700"/>
          <p14:tracePt t="105052" x="7270750" y="2635250"/>
          <p14:tracePt t="105077" x="7315200" y="2622550"/>
          <p14:tracePt t="105115" x="7315200" y="2616200"/>
          <p14:tracePt t="105146" x="7327900" y="2609850"/>
          <p14:tracePt t="105162" x="7327900" y="2603500"/>
          <p14:tracePt t="105380" x="7327900" y="2584450"/>
          <p14:tracePt t="105397" x="7270750" y="2533650"/>
          <p14:tracePt t="105411" x="7239000" y="2514600"/>
          <p14:tracePt t="105427" x="7169150" y="2482850"/>
          <p14:tracePt t="105442" x="7099300" y="2463800"/>
          <p14:tracePt t="105458" x="7086600" y="2463800"/>
          <p14:tracePt t="105489" x="7080250" y="2463800"/>
          <p14:tracePt t="105505" x="7067550" y="2463800"/>
          <p14:tracePt t="105520" x="7042150" y="2463800"/>
          <p14:tracePt t="105536" x="7004050" y="2482850"/>
          <p14:tracePt t="105552" x="6965950" y="2495550"/>
          <p14:tracePt t="105567" x="6940550" y="2514600"/>
          <p14:tracePt t="105708" x="6953250" y="2514600"/>
          <p14:tracePt t="105726" x="7010400" y="2501900"/>
          <p14:tracePt t="105739" x="7048500" y="2495550"/>
          <p14:tracePt t="105754" x="7131050" y="2482850"/>
          <p14:tracePt t="105770" x="7194550" y="2470150"/>
          <p14:tracePt t="105786" x="7226300" y="2457450"/>
          <p14:tracePt t="105988" x="7296150" y="2476500"/>
          <p14:tracePt t="106004" x="7397750" y="2501900"/>
          <p14:tracePt t="106020" x="7512050" y="2540000"/>
          <p14:tracePt t="106035" x="7550150" y="2552700"/>
          <p14:tracePt t="106051" x="7581900" y="2571750"/>
          <p14:tracePt t="106055" x="7588250" y="2571750"/>
          <p14:tracePt t="106113" x="7594600" y="2590800"/>
          <p14:tracePt t="106129" x="7600950" y="2616200"/>
          <p14:tracePt t="106144" x="7607300" y="2635250"/>
          <p14:tracePt t="106160" x="7613650" y="2647950"/>
          <p14:tracePt t="106176" x="7613650" y="2667000"/>
          <p14:tracePt t="106191" x="7613650" y="2692400"/>
          <p14:tracePt t="106207" x="7613650" y="2724150"/>
          <p14:tracePt t="106222" x="7620000" y="2762250"/>
          <p14:tracePt t="106238" x="7620000" y="2825750"/>
          <p14:tracePt t="106255" x="7620000" y="2870200"/>
          <p14:tracePt t="106269" x="7620000" y="2889250"/>
          <p14:tracePt t="106304" x="7620000" y="2895600"/>
          <p14:tracePt t="106319" x="7613650" y="2901950"/>
          <p14:tracePt t="106334" x="7607300" y="2914650"/>
          <p14:tracePt t="106350" x="7600950" y="2921000"/>
          <p14:tracePt t="106364" x="7594600" y="2940050"/>
          <p14:tracePt t="106379" x="7581900" y="2946400"/>
          <p14:tracePt t="106380" x="7575550" y="2952750"/>
          <p14:tracePt t="106417" x="7569200" y="2952750"/>
          <p14:tracePt t="106441" x="7562850" y="2959100"/>
          <p14:tracePt t="106476" x="7537450" y="2978150"/>
          <p14:tracePt t="106488" x="7524750" y="2984500"/>
          <p14:tracePt t="106503" x="7512050" y="2997200"/>
          <p14:tracePt t="106523" x="7486650" y="3003550"/>
          <p14:tracePt t="106534" x="7461250" y="3016250"/>
          <p14:tracePt t="106553" x="7454900" y="3016250"/>
          <p14:tracePt t="106566" x="7448550" y="3016250"/>
          <p14:tracePt t="106582" x="7442200" y="3016250"/>
          <p14:tracePt t="106597" x="7429500" y="3022600"/>
          <p14:tracePt t="106612" x="7410450" y="3022600"/>
          <p14:tracePt t="106628" x="7378700" y="3022600"/>
          <p14:tracePt t="106644" x="7321550" y="3022600"/>
          <p14:tracePt t="106659" x="7308850" y="3022600"/>
          <p14:tracePt t="106675" x="7277100" y="3035300"/>
          <p14:tracePt t="106694" x="7264400" y="3035300"/>
          <p14:tracePt t="106707" x="7258050" y="3035300"/>
          <p14:tracePt t="106723" x="7232650" y="3022600"/>
          <p14:tracePt t="106739" x="7219950" y="3016250"/>
          <p14:tracePt t="106756" x="7213600" y="3009900"/>
          <p14:tracePt t="106800" x="7207250" y="3003550"/>
          <p14:tracePt t="106816" x="7194550" y="2978150"/>
          <p14:tracePt t="106831" x="7181850" y="2946400"/>
          <p14:tracePt t="106846" x="7175500" y="2914650"/>
          <p14:tracePt t="106863" x="7162800" y="2895600"/>
          <p14:tracePt t="106879" x="7162800" y="2882900"/>
          <p14:tracePt t="106893" x="7162800" y="2870200"/>
          <p14:tracePt t="106909" x="7162800" y="2857500"/>
          <p14:tracePt t="106924" x="7162800" y="2838450"/>
          <p14:tracePt t="106940" x="7162800" y="2806700"/>
          <p14:tracePt t="106956" x="7162800" y="2774950"/>
          <p14:tracePt t="106971" x="7162800" y="2768600"/>
          <p14:tracePt t="106987" x="7162800" y="2749550"/>
          <p14:tracePt t="107002" x="7162800" y="2736850"/>
          <p14:tracePt t="107018" x="7162800" y="2711450"/>
          <p14:tracePt t="107034" x="7169150" y="2692400"/>
          <p14:tracePt t="107049" x="7175500" y="2673350"/>
          <p14:tracePt t="107065" x="7188200" y="2647950"/>
          <p14:tracePt t="107080" x="7200900" y="2628900"/>
          <p14:tracePt t="107096" x="7213600" y="2603500"/>
          <p14:tracePt t="107114" x="7226300" y="2590800"/>
          <p14:tracePt t="107129" x="7232650" y="2584450"/>
          <p14:tracePt t="107144" x="7245350" y="2571750"/>
          <p14:tracePt t="107159" x="7245350" y="2565400"/>
          <p14:tracePt t="107175" x="7251700" y="2565400"/>
          <p14:tracePt t="107190" x="7264400" y="2559050"/>
          <p14:tracePt t="107206" x="7289800" y="2552700"/>
          <p14:tracePt t="107227" x="7340600" y="2552700"/>
          <p14:tracePt t="107239" x="7385050" y="2552700"/>
          <p14:tracePt t="107256" x="7423150" y="2552700"/>
          <p14:tracePt t="107273" x="7435850" y="2552700"/>
          <p14:tracePt t="107307" x="7467600" y="2552700"/>
          <p14:tracePt t="107314" x="7480300" y="2552700"/>
          <p14:tracePt t="107334" x="7537450" y="2559050"/>
          <p14:tracePt t="107346" x="7550150" y="2565400"/>
          <p14:tracePt t="107361" x="7562850" y="2565400"/>
          <p14:tracePt t="107377" x="7569200" y="2571750"/>
          <p14:tracePt t="107409" x="7581900" y="2578100"/>
          <p14:tracePt t="107424" x="7632700" y="2609850"/>
          <p14:tracePt t="107440" x="7689850" y="2641600"/>
          <p14:tracePt t="107455" x="7721600" y="2667000"/>
          <p14:tracePt t="107470" x="7734300" y="2679700"/>
          <p14:tracePt t="107486" x="7734300" y="2686050"/>
          <p14:tracePt t="107502" x="7734300" y="2711450"/>
          <p14:tracePt t="107517" x="7740650" y="2730500"/>
          <p14:tracePt t="107533" x="7740650" y="2762250"/>
          <p14:tracePt t="107548" x="7740650" y="2787650"/>
          <p14:tracePt t="107564" x="7740650" y="2819400"/>
          <p14:tracePt t="107580" x="7740650" y="2851150"/>
          <p14:tracePt t="107595" x="7740650" y="2863850"/>
          <p14:tracePt t="107611" x="7740650" y="2882900"/>
          <p14:tracePt t="107626" x="7734300" y="2901950"/>
          <p14:tracePt t="107642" x="7734300" y="2908300"/>
          <p14:tracePt t="107658" x="7721600" y="2927350"/>
          <p14:tracePt t="107674" x="7715250" y="2940050"/>
          <p14:tracePt t="107690" x="7708900" y="2946400"/>
          <p14:tracePt t="107710" x="7677150" y="2971800"/>
          <p14:tracePt t="107726" x="7658100" y="2984500"/>
          <p14:tracePt t="107744" x="7620000" y="3009900"/>
          <p14:tracePt t="107757" x="7600950" y="3016250"/>
          <p14:tracePt t="107773" x="7575550" y="3022600"/>
          <p14:tracePt t="107790" x="7550150" y="3035300"/>
          <p14:tracePt t="107807" x="7524750" y="3035300"/>
          <p14:tracePt t="107826" x="7499350" y="3035300"/>
          <p14:tracePt t="107841" x="7467600" y="3035300"/>
          <p14:tracePt t="107857" x="7442200" y="3035300"/>
          <p14:tracePt t="107873" x="7410450" y="3035300"/>
          <p14:tracePt t="107890" x="7385050" y="3035300"/>
          <p14:tracePt t="107907" x="7372350" y="3035300"/>
          <p14:tracePt t="107924" x="7353300" y="3035300"/>
          <p14:tracePt t="107945" x="7302500" y="2990850"/>
          <p14:tracePt t="107957" x="7258050" y="2952750"/>
          <p14:tracePt t="107974" x="7245350" y="2933700"/>
          <p14:tracePt t="107990" x="7232650" y="2921000"/>
          <p14:tracePt t="108007" x="7219950" y="2901950"/>
          <p14:tracePt t="108024" x="7213600" y="2870200"/>
          <p14:tracePt t="108043" x="7207250" y="2819400"/>
          <p14:tracePt t="108057" x="7207250" y="2768600"/>
          <p14:tracePt t="108074" x="7207250" y="2724150"/>
          <p14:tracePt t="108091" x="7219950" y="2660650"/>
          <p14:tracePt t="108107" x="7245350" y="2609850"/>
          <p14:tracePt t="108108" x="7251700" y="2597150"/>
          <p14:tracePt t="108129" x="7270750" y="2565400"/>
          <p14:tracePt t="108153" x="7296150" y="2546350"/>
          <p14:tracePt t="108157" x="7308850" y="2533650"/>
          <p14:tracePt t="108174" x="7327900" y="2527300"/>
          <p14:tracePt t="108190" x="7359650" y="2520950"/>
          <p14:tracePt t="108207" x="7391400" y="2508250"/>
          <p14:tracePt t="108226" x="7423150" y="2508250"/>
          <p14:tracePt t="108241" x="7467600" y="2495550"/>
          <p14:tracePt t="108257" x="7493000" y="2495550"/>
          <p14:tracePt t="108274" x="7531100" y="2495550"/>
          <p14:tracePt t="108291" x="7569200" y="2495550"/>
          <p14:tracePt t="108308" x="7613650" y="2520950"/>
          <p14:tracePt t="108328" x="7651750" y="2552700"/>
          <p14:tracePt t="108345" x="7683500" y="2578100"/>
          <p14:tracePt t="108360" x="7708900" y="2616200"/>
          <p14:tracePt t="108375" x="7715250" y="2647950"/>
          <p14:tracePt t="108391" x="7727950" y="2692400"/>
          <p14:tracePt t="108407" x="7727950" y="2730500"/>
          <p14:tracePt t="108424" x="7727950" y="2781300"/>
          <p14:tracePt t="108441" x="7727950" y="2832100"/>
          <p14:tracePt t="108457" x="7727950" y="2889250"/>
          <p14:tracePt t="108474" x="7727950" y="2921000"/>
          <p14:tracePt t="108494" x="7715250" y="2959100"/>
          <p14:tracePt t="108507" x="7708900" y="2971800"/>
          <p14:tracePt t="108524" x="7696200" y="2984500"/>
          <p14:tracePt t="108547" x="7677150" y="2997200"/>
          <p14:tracePt t="108562" x="7658100" y="3009900"/>
          <p14:tracePt t="108578" x="7613650" y="3035300"/>
          <p14:tracePt t="108596" x="7581900" y="3054350"/>
          <p14:tracePt t="108596" x="7556500" y="3060700"/>
          <p14:tracePt t="108609" x="7550150" y="3060700"/>
          <p14:tracePt t="108625" x="7531100" y="3067050"/>
          <p14:tracePt t="108641" x="7512050" y="3073400"/>
          <p14:tracePt t="108658" x="7493000" y="3073400"/>
          <p14:tracePt t="108674" x="7473950" y="3073400"/>
          <p14:tracePt t="108691" x="7461250" y="3073400"/>
          <p14:tracePt t="108708" x="7435850" y="3073400"/>
          <p14:tracePt t="108725" x="7410450" y="3054350"/>
          <p14:tracePt t="108745" x="7385050" y="3048000"/>
          <p14:tracePt t="108760" x="7372350" y="3035300"/>
          <p14:tracePt t="108774" x="7359650" y="3028950"/>
          <p14:tracePt t="108791" x="7346950" y="3022600"/>
          <p14:tracePt t="108814" x="7340600" y="3022600"/>
          <p14:tracePt t="109328" x="7327900" y="3016250"/>
          <p14:tracePt t="109342" x="7321550" y="3016250"/>
          <p14:tracePt t="109359" x="7315200" y="3009900"/>
          <p14:tracePt t="109374" x="7308850" y="3003550"/>
          <p14:tracePt t="109718" x="7289800" y="3003550"/>
          <p14:tracePt t="109732" x="7270750" y="3035300"/>
          <p14:tracePt t="109749" x="7207250" y="3111500"/>
          <p14:tracePt t="109765" x="7105650" y="3270250"/>
          <p14:tracePt t="109780" x="7035800" y="3371850"/>
          <p14:tracePt t="109795" x="6883400" y="3600450"/>
          <p14:tracePt t="109810" x="6731000" y="3860800"/>
          <p14:tracePt t="109827" x="6572250" y="4140200"/>
          <p14:tracePt t="109843" x="6426200" y="4356100"/>
          <p14:tracePt t="109859" x="6273800" y="4565650"/>
          <p14:tracePt t="109875" x="6165850" y="4737100"/>
          <p14:tracePt t="109896" x="6083300" y="4883150"/>
          <p14:tracePt t="109911" x="6026150" y="4953000"/>
          <p14:tracePt t="109926" x="5994400" y="5022850"/>
          <p14:tracePt t="109942" x="5949950" y="5092700"/>
          <p14:tracePt t="109962" x="5905500" y="5168900"/>
          <p14:tracePt t="109975" x="5861050" y="5226050"/>
          <p14:tracePt t="109993" x="5784850" y="5302250"/>
          <p14:tracePt t="110013" x="5645150" y="5391150"/>
          <p14:tracePt t="110030" x="5549900" y="5435600"/>
          <p14:tracePt t="110045" x="5441950" y="5473700"/>
          <p14:tracePt t="110075" x="5276850" y="5499100"/>
          <p14:tracePt t="110076" x="5226050" y="5499100"/>
          <p14:tracePt t="110108" x="5022850" y="5461000"/>
          <p14:tracePt t="110122" x="4978400" y="5429250"/>
          <p14:tracePt t="110139" x="4902200" y="5346700"/>
          <p14:tracePt t="110155" x="4806950" y="5162550"/>
          <p14:tracePt t="110170" x="4711700" y="4889500"/>
          <p14:tracePt t="110186" x="4635500" y="4584700"/>
          <p14:tracePt t="110201" x="4629150" y="4394200"/>
          <p14:tracePt t="110217" x="4629150" y="4210050"/>
          <p14:tracePt t="110233" x="4648200" y="4070350"/>
          <p14:tracePt t="110248" x="4718050" y="3949700"/>
          <p14:tracePt t="110264" x="4933950" y="3854450"/>
          <p14:tracePt t="110279" x="5149850" y="3829050"/>
          <p14:tracePt t="110294" x="5295900" y="3829050"/>
          <p14:tracePt t="110311" x="5372100" y="3854450"/>
          <p14:tracePt t="110326" x="5397500" y="3924300"/>
          <p14:tracePt t="110343" x="5397500" y="4070350"/>
          <p14:tracePt t="110368" x="5384800" y="4356100"/>
          <p14:tracePt t="110376" x="5365750" y="4464050"/>
          <p14:tracePt t="110392" x="5327650" y="4610100"/>
          <p14:tracePt t="110409" x="5270500" y="4756150"/>
          <p14:tracePt t="110426" x="5175250" y="4895850"/>
          <p14:tracePt t="110445" x="5016500" y="5060950"/>
          <p14:tracePt t="110467" x="4908550" y="5111750"/>
          <p14:tracePt t="110482" x="4826000" y="5118100"/>
          <p14:tracePt t="110498" x="4749800" y="5118100"/>
          <p14:tracePt t="110513" x="4686300" y="5092700"/>
          <p14:tracePt t="110529" x="4629150" y="5041900"/>
          <p14:tracePt t="110547" x="4591050" y="4972050"/>
          <p14:tracePt t="110561" x="4559300" y="4876800"/>
          <p14:tracePt t="110576" x="4559300" y="4762500"/>
          <p14:tracePt t="110593" x="4578350" y="4667250"/>
          <p14:tracePt t="110610" x="4660900" y="4559300"/>
          <p14:tracePt t="110626" x="4749800" y="4483100"/>
          <p14:tracePt t="110643" x="4857750" y="4400550"/>
          <p14:tracePt t="110659" x="4946650" y="4337050"/>
          <p14:tracePt t="110679" x="5283200" y="4229100"/>
          <p14:tracePt t="110694" x="5746750" y="4019550"/>
          <p14:tracePt t="110710" x="6280150" y="3778250"/>
          <p14:tracePt t="110735" x="6946900" y="3441700"/>
          <p14:tracePt t="110750" x="7213600" y="3333750"/>
          <p14:tracePt t="110765" x="7315200" y="3302000"/>
          <p14:tracePt t="110779" x="7334250" y="3289300"/>
          <p14:tracePt t="110796" x="7372350" y="3282950"/>
          <p14:tracePt t="110810" x="7378700" y="3276600"/>
          <p14:tracePt t="110826" x="7397750" y="3263900"/>
          <p14:tracePt t="110843" x="7410450" y="3257550"/>
          <p14:tracePt t="110860" x="7416800" y="3257550"/>
          <p14:tracePt t="110876" x="7429500" y="3244850"/>
          <p14:tracePt t="110893" x="7435850" y="3232150"/>
          <p14:tracePt t="110912" x="7454900" y="3213100"/>
          <p14:tracePt t="110926" x="7480300" y="3194050"/>
          <p14:tracePt t="110943" x="7486650" y="3187700"/>
          <p14:tracePt t="110960" x="7493000" y="3187700"/>
          <p14:tracePt t="111059" x="7493000" y="3206750"/>
          <p14:tracePt t="111075" x="7493000" y="3225800"/>
          <p14:tracePt t="111091" x="7493000" y="3251200"/>
          <p14:tracePt t="111106" x="7493000" y="3270250"/>
          <p14:tracePt t="111122" x="7493000" y="3276600"/>
          <p14:tracePt t="111262" x="7486650" y="3282950"/>
          <p14:tracePt t="111278" x="7454900" y="3244850"/>
          <p14:tracePt t="111293" x="7442200" y="3232150"/>
          <p14:tracePt t="111309" x="7416800" y="3194050"/>
          <p14:tracePt t="111325" x="7372350" y="3117850"/>
          <p14:tracePt t="111340" x="7359650" y="3092450"/>
          <p14:tracePt t="111356" x="7334250" y="3028950"/>
          <p14:tracePt t="111371" x="7321550" y="3003550"/>
          <p14:tracePt t="111387" x="7321550" y="2978150"/>
          <p14:tracePt t="111403" x="7321550" y="2952750"/>
          <p14:tracePt t="111418" x="7321550" y="2940050"/>
          <p14:tracePt t="111434" x="7327900" y="2927350"/>
          <p14:tracePt t="111449" x="7334250" y="2927350"/>
          <p14:tracePt t="111527" x="7340600" y="2927350"/>
          <p14:tracePt t="111543" x="7353300" y="2927350"/>
          <p14:tracePt t="111559" x="7359650" y="2946400"/>
          <p14:tracePt t="111574" x="7359650" y="2959100"/>
          <p14:tracePt t="111605" x="7359650" y="2965450"/>
          <p14:tracePt t="111683" x="7346950" y="2965450"/>
          <p14:tracePt t="111699" x="7327900" y="2965450"/>
          <p14:tracePt t="111715" x="7302500" y="2965450"/>
          <p14:tracePt t="111730" x="7270750" y="2965450"/>
          <p14:tracePt t="111746" x="7232650" y="2952750"/>
          <p14:tracePt t="111761" x="7213600" y="2946400"/>
          <p14:tracePt t="111777" x="7200900" y="2927350"/>
          <p14:tracePt t="111793" x="7188200" y="2895600"/>
          <p14:tracePt t="111808" x="7181850" y="2863850"/>
          <p14:tracePt t="111824" x="7181850" y="2819400"/>
          <p14:tracePt t="111839" x="7175500" y="2768600"/>
          <p14:tracePt t="111855" x="7175500" y="2692400"/>
          <p14:tracePt t="111871" x="7175500" y="2628900"/>
          <p14:tracePt t="111886" x="7175500" y="2584450"/>
          <p14:tracePt t="111902" x="7194550" y="2552700"/>
          <p14:tracePt t="111917" x="7226300" y="2520950"/>
          <p14:tracePt t="111933" x="7251700" y="2495550"/>
          <p14:tracePt t="111949" x="7270750" y="2482850"/>
          <p14:tracePt t="111964" x="7283450" y="2476500"/>
          <p14:tracePt t="111980" x="7302500" y="2470150"/>
          <p14:tracePt t="111995" x="7359650" y="2463800"/>
          <p14:tracePt t="112011" x="7429500" y="2463800"/>
          <p14:tracePt t="112028" x="7512050" y="2482850"/>
          <p14:tracePt t="112032" x="7556500" y="2501900"/>
          <p14:tracePt t="112044" x="7581900" y="2514600"/>
          <p14:tracePt t="112061" x="7639050" y="2571750"/>
          <p14:tracePt t="112077" x="7645400" y="2590800"/>
          <p14:tracePt t="112106" x="7658100" y="2647950"/>
          <p14:tracePt t="112120" x="7664450" y="2711450"/>
          <p14:tracePt t="112136" x="7664450" y="2794000"/>
          <p14:tracePt t="112151" x="7664450" y="2857500"/>
          <p14:tracePt t="112168" x="7645400" y="2914650"/>
          <p14:tracePt t="112183" x="7632700" y="2940050"/>
          <p14:tracePt t="112198" x="7620000" y="2952750"/>
          <p14:tracePt t="112214" x="7600950" y="2959100"/>
          <p14:tracePt t="112232" x="7581900" y="2965450"/>
          <p14:tracePt t="112248" x="7531100" y="2971800"/>
          <p14:tracePt t="112261" x="7448550" y="2978150"/>
          <p14:tracePt t="112280" x="7359650" y="2978150"/>
          <p14:tracePt t="112294" x="7302500" y="2978150"/>
          <p14:tracePt t="112311" x="7258050" y="2978150"/>
          <p14:tracePt t="112328" x="7239000" y="2978150"/>
          <p14:tracePt t="112347" x="7226300" y="2978150"/>
          <p14:tracePt t="112370" x="7219950" y="2978150"/>
          <p14:tracePt t="112385" x="7207250" y="2921000"/>
          <p14:tracePt t="112401" x="7175500" y="2825750"/>
          <p14:tracePt t="112417" x="7175500" y="2755900"/>
          <p14:tracePt t="112432" x="7169150" y="2705100"/>
          <p14:tracePt t="112448" x="7162800" y="2667000"/>
          <p14:tracePt t="112463" x="7162800" y="2635250"/>
          <p14:tracePt t="112479" x="7162800" y="2603500"/>
          <p14:tracePt t="112495" x="7200900" y="2552700"/>
          <p14:tracePt t="112511" x="7258050" y="2514600"/>
          <p14:tracePt t="112528" x="7334250" y="2482850"/>
          <p14:tracePt t="112544" x="7410450" y="2457450"/>
          <p14:tracePt t="112561" x="7454900" y="2451100"/>
          <p14:tracePt t="112578" x="7486650" y="2438400"/>
          <p14:tracePt t="112595" x="7499350" y="2432050"/>
          <p14:tracePt t="112612" x="7518400" y="2432050"/>
          <p14:tracePt t="112632" x="7543800" y="2432050"/>
          <p14:tracePt t="112655" x="7581900" y="2470150"/>
          <p14:tracePt t="112666" x="7594600" y="2482850"/>
          <p14:tracePt t="112682" x="7607300" y="2501900"/>
          <p14:tracePt t="112697" x="7613650" y="2514600"/>
          <p14:tracePt t="112713" x="7613650" y="2540000"/>
          <p14:tracePt t="112729" x="7620000" y="2571750"/>
          <p14:tracePt t="112745" x="7620000" y="2616200"/>
          <p14:tracePt t="112761" x="7626350" y="2641600"/>
          <p14:tracePt t="112778" x="7626350" y="2667000"/>
          <p14:tracePt t="112795" x="7626350" y="2692400"/>
          <p14:tracePt t="112812" x="7626350" y="2711450"/>
          <p14:tracePt t="112816" x="7620000" y="2730500"/>
          <p14:tracePt t="112828" x="7620000" y="2736850"/>
          <p14:tracePt t="112845" x="7607300" y="2755900"/>
          <p14:tracePt t="112862" x="7607300" y="2768600"/>
          <p14:tracePt t="112885" x="7594600" y="2774950"/>
          <p14:tracePt t="112900" x="7594600" y="2781300"/>
          <p14:tracePt t="112916" x="7588250" y="2787650"/>
          <p14:tracePt t="112917" x="7588250" y="2794000"/>
          <p14:tracePt t="112951" x="7575550" y="2819400"/>
          <p14:tracePt t="112965" x="7556500" y="2838450"/>
          <p14:tracePt t="112980" x="7550150" y="2838450"/>
          <p14:tracePt t="112994" x="7531100" y="2851150"/>
          <p14:tracePt t="113103" x="7531100" y="2889250"/>
          <p14:tracePt t="113120" x="7518400" y="2940050"/>
          <p14:tracePt t="113134" x="7499350" y="3022600"/>
          <p14:tracePt t="113151" x="7467600" y="3105150"/>
          <p14:tracePt t="113165" x="7435850" y="3181350"/>
          <p14:tracePt t="113181" x="7423150" y="3238500"/>
          <p14:tracePt t="113197" x="7416800" y="3270250"/>
          <p14:tracePt t="113212" x="7410450" y="3276600"/>
          <p14:tracePt t="113353" x="7410450" y="3289300"/>
          <p14:tracePt t="113368" x="7391400" y="3295650"/>
          <p14:tracePt t="113384" x="7334250" y="3302000"/>
          <p14:tracePt t="113399" x="7258050" y="3314700"/>
          <p14:tracePt t="113415" x="7143750" y="3314700"/>
          <p14:tracePt t="113431" x="7061200" y="3314700"/>
          <p14:tracePt t="113446" x="7016750" y="3314700"/>
          <p14:tracePt t="113462" x="6997700" y="3327400"/>
          <p14:tracePt t="113479" x="6991350" y="3327400"/>
          <p14:tracePt t="113496" x="6959600" y="3333750"/>
          <p14:tracePt t="113516" x="6915150" y="3333750"/>
          <p14:tracePt t="113531" x="6864350" y="3333750"/>
          <p14:tracePt t="113545" x="6819900" y="3333750"/>
          <p14:tracePt t="113562" x="6788150" y="3333750"/>
          <p14:tracePt t="113579" x="6769100" y="3333750"/>
          <p14:tracePt t="113596" x="6756400" y="3333750"/>
          <p14:tracePt t="113633" x="6731000" y="3333750"/>
          <p14:tracePt t="113652" x="6692900" y="3333750"/>
          <p14:tracePt t="113665" x="6667500" y="3333750"/>
          <p14:tracePt t="113684" x="6654800" y="3333750"/>
          <p14:tracePt t="113869" x="6654800" y="3321050"/>
          <p14:tracePt t="113883" x="6667500" y="3321050"/>
          <p14:tracePt t="113899" x="6686550" y="3321050"/>
          <p14:tracePt t="113914" x="6711950" y="3321050"/>
          <p14:tracePt t="113930" x="6756400" y="3321050"/>
          <p14:tracePt t="113945" x="6819900" y="3321050"/>
          <p14:tracePt t="113961" x="6870700" y="3321050"/>
          <p14:tracePt t="113977" x="6883400" y="3321050"/>
          <p14:tracePt t="114273" x="6908800" y="3321050"/>
          <p14:tracePt t="114289" x="7112000" y="3321050"/>
          <p14:tracePt t="114305" x="7645400" y="3321050"/>
          <p14:tracePt t="114320" x="8210550" y="3321050"/>
          <p14:tracePt t="114335" x="8534400" y="3321050"/>
          <p14:tracePt t="114351" x="8604250" y="3321050"/>
          <p14:tracePt t="114478" x="8597900" y="3321050"/>
          <p14:tracePt t="114554" x="8585200" y="3321050"/>
          <p14:tracePt t="114569" x="8553450" y="3321050"/>
          <p14:tracePt t="114585" x="8496300" y="3321050"/>
          <p14:tracePt t="114601" x="8451850" y="3321050"/>
          <p14:tracePt t="114616" x="8426450" y="3321050"/>
          <p14:tracePt t="114632" x="8407400" y="3327400"/>
          <p14:tracePt t="114662" x="8375650" y="3340100"/>
          <p14:tracePt t="114679" x="8362950" y="3340100"/>
          <p14:tracePt t="114697" x="8350250" y="3340100"/>
          <p14:tracePt t="114850" x="8337550" y="3340100"/>
          <p14:tracePt t="114866" x="8318500" y="3346450"/>
          <p14:tracePt t="114881" x="8286750" y="3346450"/>
          <p14:tracePt t="114897" x="8274050" y="3346450"/>
          <p14:tracePt t="114913" x="8267700" y="3346450"/>
          <p14:tracePt t="114959" x="8261350" y="3346450"/>
          <p14:tracePt t="114975" x="8261350" y="3340100"/>
          <p14:tracePt t="114991" x="8274050" y="3340100"/>
          <p14:tracePt t="115006" x="8293100" y="3333750"/>
          <p14:tracePt t="115022" x="8299450" y="3333750"/>
          <p14:tracePt t="115037" x="8318500" y="3333750"/>
          <p14:tracePt t="115057" x="8350250" y="3333750"/>
          <p14:tracePt t="115071" x="8388350" y="3333750"/>
          <p14:tracePt t="115087" x="8401050" y="3333750"/>
          <p14:tracePt t="115147" x="8407400" y="3333750"/>
          <p14:tracePt t="115162" x="8407400" y="3340100"/>
          <p14:tracePt t="115178" x="8394700" y="3340100"/>
          <p14:tracePt t="115193" x="8356600" y="3359150"/>
          <p14:tracePt t="115209" x="8299450" y="3384550"/>
          <p14:tracePt t="115225" x="8197850" y="3409950"/>
          <p14:tracePt t="115240" x="8083550" y="3435350"/>
          <p14:tracePt t="115256" x="7950200" y="3448050"/>
          <p14:tracePt t="115272" x="7848600" y="3460750"/>
          <p14:tracePt t="115287" x="7778750" y="3460750"/>
          <p14:tracePt t="115303" x="7721600" y="3473450"/>
          <p14:tracePt t="115318" x="7658100" y="3479800"/>
          <p14:tracePt t="115334" x="7581900" y="3486150"/>
          <p14:tracePt t="115350" x="7454900" y="3486150"/>
          <p14:tracePt t="115365" x="7308850" y="3479800"/>
          <p14:tracePt t="115381" x="7188200" y="3479800"/>
          <p14:tracePt t="115397" x="7131050" y="3479800"/>
          <p14:tracePt t="115414" x="7105650" y="3479800"/>
          <p14:tracePt t="115431" x="7099300" y="3479800"/>
          <p14:tracePt t="115474" x="7073900" y="3479800"/>
          <p14:tracePt t="115490" x="7035800" y="3467100"/>
          <p14:tracePt t="115506" x="7004050" y="3467100"/>
          <p14:tracePt t="115521" x="6991350" y="3460750"/>
          <p14:tracePt t="115570" x="6978650" y="3454400"/>
          <p14:tracePt t="115594" x="6959600" y="3441700"/>
          <p14:tracePt t="115694" x="6940550" y="3435350"/>
          <p14:tracePt t="115708" x="6934200" y="3435350"/>
          <p14:tracePt t="115771" x="6908800" y="3435350"/>
          <p14:tracePt t="115787" x="6858000" y="3422650"/>
          <p14:tracePt t="115802" x="6800850" y="3403600"/>
          <p14:tracePt t="115818" x="6775450" y="3390900"/>
          <p14:tracePt t="115833" x="6769100" y="3390900"/>
          <p14:tracePt t="115849" x="6762750" y="3384550"/>
          <p14:tracePt t="115864" x="6743700" y="3378200"/>
          <p14:tracePt t="116255" x="6762750" y="3378200"/>
          <p14:tracePt t="116270" x="6883400" y="3371850"/>
          <p14:tracePt t="116287" x="7080250" y="3371850"/>
          <p14:tracePt t="116302" x="7239000" y="3371850"/>
          <p14:tracePt t="116318" x="7315200" y="3371850"/>
          <p14:tracePt t="116332" x="7321550" y="3371850"/>
          <p14:tracePt t="116552" x="7308850" y="3371850"/>
          <p14:tracePt t="116566" x="7264400" y="3371850"/>
          <p14:tracePt t="116582" x="7200900" y="3371850"/>
          <p14:tracePt t="116598" x="7124700" y="3371850"/>
          <p14:tracePt t="116613" x="7016750" y="3359150"/>
          <p14:tracePt t="116629" x="6921500" y="3340100"/>
          <p14:tracePt t="116645" x="6896100" y="3340100"/>
          <p14:tracePt t="116660" x="6889750" y="3340100"/>
          <p14:tracePt t="116676" x="6883400" y="3340100"/>
          <p14:tracePt t="116925" x="6864350" y="3340100"/>
          <p14:tracePt t="116941" x="6800850" y="3340100"/>
          <p14:tracePt t="116956" x="6781800" y="3340100"/>
          <p14:tracePt t="116972" x="6731000" y="3340100"/>
          <p14:tracePt t="116988" x="6699250" y="3333750"/>
          <p14:tracePt t="117003" x="6692900" y="3333750"/>
          <p14:tracePt t="117082" x="6686550" y="3333750"/>
          <p14:tracePt t="117814" x="6680200" y="3378200"/>
          <p14:tracePt t="117831" x="6661150" y="3441700"/>
          <p14:tracePt t="117846" x="6635750" y="3517900"/>
          <p14:tracePt t="117861" x="6578600" y="3625850"/>
          <p14:tracePt t="117877" x="6496050" y="3784600"/>
          <p14:tracePt t="117894" x="6445250" y="3892550"/>
          <p14:tracePt t="117909" x="6267450" y="4318000"/>
          <p14:tracePt t="117925" x="6203950" y="4470400"/>
          <p14:tracePt t="117925" x="6134100" y="4603750"/>
          <p14:tracePt t="117940" x="6089650" y="4724400"/>
          <p14:tracePt t="117955" x="5975350" y="4940300"/>
          <p14:tracePt t="117971" x="5829300" y="5149850"/>
          <p14:tracePt t="117986" x="5708650" y="5302250"/>
          <p14:tracePt t="118003" x="5607050" y="5403850"/>
          <p14:tracePt t="118017" x="5530850" y="5473700"/>
          <p14:tracePt t="118034" x="5461000" y="5530850"/>
          <p14:tracePt t="118050" x="5410200" y="5575300"/>
          <p14:tracePt t="118066" x="5359400" y="5619750"/>
          <p14:tracePt t="118100" x="5207000" y="5772150"/>
          <p14:tracePt t="118101" x="5175250" y="5803900"/>
          <p14:tracePt t="118115" x="5149850" y="5835650"/>
          <p14:tracePt t="118133" x="5092700" y="5892800"/>
          <p14:tracePt t="118150" x="5080000" y="5899150"/>
          <p14:tracePt t="118166" x="5073650" y="5911850"/>
          <p14:tracePt t="118184" x="5048250" y="5918200"/>
          <p14:tracePt t="118200" x="5022850" y="5924550"/>
          <p14:tracePt t="118224" x="4959350" y="5930900"/>
          <p14:tracePt t="118240" x="4845050" y="5930900"/>
          <p14:tracePt t="118251" x="4813300" y="5911850"/>
          <p14:tracePt t="118270" x="4737100" y="5797550"/>
          <p14:tracePt t="118285" x="4648200" y="5600700"/>
          <p14:tracePt t="118300" x="4591050" y="5454650"/>
          <p14:tracePt t="118317" x="4495800" y="5041900"/>
          <p14:tracePt t="118333" x="4470400" y="4800600"/>
          <p14:tracePt t="118350" x="4445000" y="4591050"/>
          <p14:tracePt t="118367" x="4438650" y="4375150"/>
          <p14:tracePt t="118384" x="4457700" y="4197350"/>
          <p14:tracePt t="118404" x="4546600" y="4013200"/>
          <p14:tracePt t="118417" x="4692650" y="3860800"/>
          <p14:tracePt t="118434" x="4832350" y="3778250"/>
          <p14:tracePt t="118452" x="4927600" y="3759200"/>
          <p14:tracePt t="118467" x="5003800" y="3759200"/>
          <p14:tracePt t="118484" x="5124450" y="3829050"/>
          <p14:tracePt t="118502" x="5422900" y="4114800"/>
          <p14:tracePt t="118517" x="5613400" y="4445000"/>
          <p14:tracePt t="118534" x="5734050" y="4724400"/>
          <p14:tracePt t="118550" x="5759450" y="4908550"/>
          <p14:tracePt t="118567" x="5759450" y="5016500"/>
          <p14:tracePt t="118584" x="5753100" y="5111750"/>
          <p14:tracePt t="118601" x="5721350" y="5194300"/>
          <p14:tracePt t="118620" x="5702300" y="5283200"/>
          <p14:tracePt t="118634" x="5676900" y="5365750"/>
          <p14:tracePt t="118652" x="5638800" y="5435600"/>
          <p14:tracePt t="118667" x="5600700" y="5486400"/>
          <p14:tracePt t="118684" x="5581650" y="5505450"/>
          <p14:tracePt t="118700" x="5581650" y="5511800"/>
          <p14:tracePt t="118971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50195" y="2022849"/>
            <a:ext cx="420901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59488" y="2022849"/>
            <a:ext cx="420901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(0,10)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6" name="등호 5"/>
          <p:cNvSpPr/>
          <p:nvPr/>
        </p:nvSpPr>
        <p:spPr>
          <a:xfrm>
            <a:off x="5326591" y="1961588"/>
            <a:ext cx="525569" cy="499122"/>
          </a:xfrm>
          <a:prstGeom prst="mathEqual">
            <a:avLst/>
          </a:prstGeom>
          <a:solidFill>
            <a:schemeClr val="accent1">
              <a:lumMod val="7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8283388" y="1387736"/>
            <a:ext cx="118334" cy="720763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42555" y="753035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초기값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50195" y="3659805"/>
            <a:ext cx="420901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(2,10)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3555546"/>
            <a:ext cx="1612942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d=2,3,…,9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6892" y="199669"/>
            <a:ext cx="723275" cy="8206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Arial" panose="020B0604020202020204" pitchFamily="34" charset="0"/>
                <a:ea typeface="맑은 고딕" panose="020B0503020000020004" pitchFamily="50" charset="-127"/>
              </a:rPr>
              <a:t>for</a:t>
            </a:r>
            <a:endParaRPr lang="ko-KR" altLang="en-US" sz="36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1051" y="2460710"/>
            <a:ext cx="212590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d=0,1,2,3,…,9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00"/>
    </mc:Choice>
    <mc:Fallback xmlns="">
      <p:transition spd="slow" advTm="7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53" x="2686050" y="2628900"/>
          <p14:tracePt t="9168" x="2647950" y="2641600"/>
          <p14:tracePt t="9183" x="2609850" y="2647950"/>
          <p14:tracePt t="9200" x="2565400" y="2654300"/>
          <p14:tracePt t="9214" x="2501900" y="2654300"/>
          <p14:tracePt t="9230" x="2457450" y="2654300"/>
          <p14:tracePt t="9245" x="2419350" y="2654300"/>
          <p14:tracePt t="9262" x="2368550" y="2654300"/>
          <p14:tracePt t="9277" x="2317750" y="2660650"/>
          <p14:tracePt t="9293" x="2241550" y="2660650"/>
          <p14:tracePt t="9309" x="2152650" y="2660650"/>
          <p14:tracePt t="9324" x="2057400" y="2660650"/>
          <p14:tracePt t="9339" x="1981200" y="2660650"/>
          <p14:tracePt t="9356" x="1936750" y="2660650"/>
          <p14:tracePt t="9370" x="1892300" y="2660650"/>
          <p14:tracePt t="9386" x="1828800" y="2660650"/>
          <p14:tracePt t="9401" x="1765300" y="2660650"/>
          <p14:tracePt t="9418" x="1670050" y="2641600"/>
          <p14:tracePt t="9433" x="1587500" y="2628900"/>
          <p14:tracePt t="9449" x="1549400" y="2628900"/>
          <p14:tracePt t="9464" x="1517650" y="2609850"/>
          <p14:tracePt t="9480" x="1466850" y="2578100"/>
          <p14:tracePt t="9496" x="1416050" y="2552700"/>
          <p14:tracePt t="9512" x="1390650" y="2540000"/>
          <p14:tracePt t="9526" x="1339850" y="2514600"/>
          <p14:tracePt t="9543" x="1282700" y="2470150"/>
          <p14:tracePt t="9560" x="1225550" y="2406650"/>
          <p14:tracePt t="9577" x="1162050" y="2343150"/>
          <p14:tracePt t="9577" x="1143000" y="2311400"/>
          <p14:tracePt t="9593" x="1123950" y="2279650"/>
          <p14:tracePt t="9610" x="1117600" y="2254250"/>
          <p14:tracePt t="9626" x="1111250" y="2216150"/>
          <p14:tracePt t="9644" x="1111250" y="2152650"/>
          <p14:tracePt t="9660" x="1111250" y="2076450"/>
          <p14:tracePt t="9676" x="1111250" y="1987550"/>
          <p14:tracePt t="9693" x="1117600" y="1924050"/>
          <p14:tracePt t="9711" x="1123950" y="1885950"/>
          <p14:tracePt t="9726" x="1130300" y="1841500"/>
          <p14:tracePt t="9743" x="1143000" y="1803400"/>
          <p14:tracePt t="9760" x="1174750" y="1746250"/>
          <p14:tracePt t="9777" x="1238250" y="1644650"/>
          <p14:tracePt t="9793" x="1295400" y="1587500"/>
          <p14:tracePt t="9810" x="1352550" y="1549400"/>
          <p14:tracePt t="9827" x="1428750" y="1511300"/>
          <p14:tracePt t="9844" x="1517650" y="1498600"/>
          <p14:tracePt t="9860" x="1657350" y="1473200"/>
          <p14:tracePt t="9877" x="1841500" y="1447800"/>
          <p14:tracePt t="9981" x="3289300" y="1435100"/>
          <p14:tracePt t="10007" x="3359150" y="1498600"/>
          <p14:tracePt t="10009" x="3390900" y="1530350"/>
          <p14:tracePt t="10018" x="3416300" y="1562100"/>
          <p14:tracePt t="10027" x="3448050" y="1600200"/>
          <p14:tracePt t="10044" x="3524250" y="1689100"/>
          <p14:tracePt t="10060" x="3581400" y="1771650"/>
          <p14:tracePt t="10078" x="3606800" y="1841500"/>
          <p14:tracePt t="10094" x="3625850" y="1905000"/>
          <p14:tracePt t="10111" x="3638550" y="1993900"/>
          <p14:tracePt t="10127" x="3651250" y="2076450"/>
          <p14:tracePt t="10144" x="3651250" y="2159000"/>
          <p14:tracePt t="10160" x="3651250" y="2222500"/>
          <p14:tracePt t="10177" x="3613150" y="2279650"/>
          <p14:tracePt t="10177" x="3575050" y="2317750"/>
          <p14:tracePt t="10194" x="3505200" y="2374900"/>
          <p14:tracePt t="10211" x="3416300" y="2438400"/>
          <p14:tracePt t="10227" x="3321050" y="2476500"/>
          <p14:tracePt t="10244" x="3206750" y="2520950"/>
          <p14:tracePt t="10260" x="3060700" y="2552700"/>
          <p14:tracePt t="10278" x="2851150" y="2584450"/>
          <p14:tracePt t="10294" x="2635250" y="2590800"/>
          <p14:tracePt t="10310" x="2476500" y="2597150"/>
          <p14:tracePt t="10327" x="2336800" y="2616200"/>
          <p14:tracePt t="10345" x="2228850" y="2628900"/>
          <p14:tracePt t="10345" x="2184400" y="2628900"/>
          <p14:tracePt t="10360" x="2127250" y="2628900"/>
          <p14:tracePt t="10377" x="2032000" y="2628900"/>
          <p14:tracePt t="10378" x="1962150" y="2628900"/>
          <p14:tracePt t="10394" x="1847850" y="2628900"/>
          <p14:tracePt t="10411" x="1720850" y="2628900"/>
          <p14:tracePt t="10427" x="1619250" y="2628900"/>
          <p14:tracePt t="10444" x="1536700" y="2628900"/>
          <p14:tracePt t="10461" x="1466850" y="2628900"/>
          <p14:tracePt t="10478" x="1397000" y="2628900"/>
          <p14:tracePt t="10495" x="1314450" y="2628900"/>
          <p14:tracePt t="10511" x="1231900" y="2628900"/>
          <p14:tracePt t="10528" x="1162050" y="2628900"/>
          <p14:tracePt t="10545" x="1123950" y="2616200"/>
          <p14:tracePt t="10561" x="1117600" y="2609850"/>
          <p14:tracePt t="10577" x="1104900" y="2597150"/>
          <p14:tracePt t="10594" x="1098550" y="2578100"/>
          <p14:tracePt t="10611" x="1079500" y="2559050"/>
          <p14:tracePt t="10627" x="1073150" y="2546350"/>
          <p14:tracePt t="10682" x="1073150" y="2540000"/>
          <p14:tracePt t="10689" x="1073150" y="2533650"/>
          <p14:tracePt t="10698" x="1073150" y="2527300"/>
          <p14:tracePt t="10711" x="1079500" y="2527300"/>
          <p14:tracePt t="10727" x="1085850" y="2514600"/>
          <p14:tracePt t="10744" x="1092200" y="2508250"/>
          <p14:tracePt t="10762" x="1117600" y="2495550"/>
          <p14:tracePt t="10778" x="1162050" y="2489200"/>
          <p14:tracePt t="10795" x="1225550" y="2489200"/>
          <p14:tracePt t="10811" x="1301750" y="2489200"/>
          <p14:tracePt t="10828" x="1397000" y="2489200"/>
          <p14:tracePt t="10844" x="1466850" y="2489200"/>
          <p14:tracePt t="10861" x="1479550" y="2489200"/>
          <p14:tracePt t="10979" x="1485900" y="2489200"/>
          <p14:tracePt t="10994" x="1504950" y="2489200"/>
          <p14:tracePt t="11002" x="1511300" y="2489200"/>
          <p14:tracePt t="11011" x="1524000" y="2482850"/>
          <p14:tracePt t="11028" x="1555750" y="2470150"/>
          <p14:tracePt t="11538" x="1562100" y="2470150"/>
          <p14:tracePt t="11546" x="1568450" y="2470150"/>
          <p14:tracePt t="11553" x="1574800" y="2463800"/>
          <p14:tracePt t="11562" x="1600200" y="2457450"/>
          <p14:tracePt t="11578" x="1657350" y="2444750"/>
          <p14:tracePt t="11595" x="1714500" y="2438400"/>
          <p14:tracePt t="11612" x="1752600" y="2432050"/>
          <p14:tracePt t="11628" x="1771650" y="2425700"/>
          <p14:tracePt t="11645" x="1790700" y="2425700"/>
          <p14:tracePt t="11662" x="1797050" y="2425700"/>
          <p14:tracePt t="11690" x="1803400" y="2425700"/>
          <p14:tracePt t="11698" x="1809750" y="2425700"/>
          <p14:tracePt t="11712" x="1828800" y="2419350"/>
          <p14:tracePt t="11728" x="1847850" y="2413000"/>
          <p14:tracePt t="11746" x="1860550" y="2406650"/>
          <p14:tracePt t="11762" x="1866900" y="2406650"/>
          <p14:tracePt t="11786" x="1873250" y="2406650"/>
          <p14:tracePt t="11795" x="1879600" y="2406650"/>
          <p14:tracePt t="11818" x="1885950" y="2400300"/>
          <p14:tracePt t="12050" x="1892300" y="2400300"/>
          <p14:tracePt t="12058" x="1911350" y="2400300"/>
          <p14:tracePt t="12066" x="1949450" y="2400300"/>
          <p14:tracePt t="12079" x="2006600" y="2400300"/>
          <p14:tracePt t="12095" x="2139950" y="2400300"/>
          <p14:tracePt t="12112" x="2279650" y="2400300"/>
          <p14:tracePt t="12130" x="2393950" y="2400300"/>
          <p14:tracePt t="12145" x="2406650" y="2400300"/>
          <p14:tracePt t="12194" x="2419350" y="2400300"/>
          <p14:tracePt t="12202" x="2425700" y="2400300"/>
          <p14:tracePt t="12212" x="2438400" y="2400300"/>
          <p14:tracePt t="12229" x="2482850" y="2387600"/>
          <p14:tracePt t="12246" x="2520950" y="2381250"/>
          <p14:tracePt t="12263" x="2546350" y="2374900"/>
          <p14:tracePt t="12279" x="2584450" y="2374900"/>
          <p14:tracePt t="12296" x="2609850" y="2368550"/>
          <p14:tracePt t="12312" x="2641600" y="2368550"/>
          <p14:tracePt t="12330" x="2654300" y="2368550"/>
          <p14:tracePt t="12450" x="2660650" y="2368550"/>
          <p14:tracePt t="12458" x="2686050" y="2368550"/>
          <p14:tracePt t="12466" x="2711450" y="2368550"/>
          <p14:tracePt t="12479" x="2730500" y="2368550"/>
          <p14:tracePt t="12496" x="2768600" y="2368550"/>
          <p14:tracePt t="12513" x="2813050" y="2368550"/>
          <p14:tracePt t="12530" x="2851150" y="2368550"/>
          <p14:tracePt t="12546" x="2851150" y="2362200"/>
          <p14:tracePt t="12570" x="2857500" y="2362200"/>
          <p14:tracePt t="12586" x="2863850" y="2362200"/>
          <p14:tracePt t="12597" x="2870200" y="2362200"/>
          <p14:tracePt t="12612" x="2933700" y="2355850"/>
          <p14:tracePt t="12629" x="3041650" y="2355850"/>
          <p14:tracePt t="12646" x="3149600" y="2355850"/>
          <p14:tracePt t="12663" x="3225800" y="2362200"/>
          <p14:tracePt t="13018" x="3219450" y="2362200"/>
          <p14:tracePt t="13026" x="3213100" y="2368550"/>
          <p14:tracePt t="13034" x="3206750" y="2368550"/>
          <p14:tracePt t="13046" x="3200400" y="2368550"/>
          <p14:tracePt t="13063" x="3181350" y="2374900"/>
          <p14:tracePt t="13079" x="3168650" y="2374900"/>
          <p14:tracePt t="13097" x="3168650" y="2381250"/>
          <p14:tracePt t="13146" x="3162300" y="2381250"/>
          <p14:tracePt t="13170" x="3155950" y="2381250"/>
          <p14:tracePt t="13179" x="3149600" y="2381250"/>
          <p14:tracePt t="13338" x="3143250" y="2381250"/>
          <p14:tracePt t="13346" x="3136900" y="2381250"/>
          <p14:tracePt t="13354" x="3130550" y="2381250"/>
          <p14:tracePt t="13370" x="3117850" y="2381250"/>
          <p14:tracePt t="13395" x="3111500" y="2381250"/>
          <p14:tracePt t="13619" x="3117850" y="2381250"/>
          <p14:tracePt t="13626" x="3130550" y="2381250"/>
          <p14:tracePt t="13634" x="3136900" y="2381250"/>
          <p14:tracePt t="13647" x="3149600" y="2381250"/>
          <p14:tracePt t="13664" x="3175000" y="2381250"/>
          <p14:tracePt t="13690" x="3181350" y="2381250"/>
          <p14:tracePt t="13746" x="3187700" y="2374900"/>
          <p14:tracePt t="13754" x="3194050" y="2374900"/>
          <p14:tracePt t="13764" x="3200400" y="2374900"/>
          <p14:tracePt t="13781" x="3225800" y="2374900"/>
          <p14:tracePt t="13797" x="3257550" y="2368550"/>
          <p14:tracePt t="13814" x="3282950" y="2368550"/>
          <p14:tracePt t="13831" x="3295650" y="2368550"/>
          <p14:tracePt t="14331" x="3302000" y="2368550"/>
          <p14:tracePt t="14338" x="3314700" y="2368550"/>
          <p14:tracePt t="14347" x="3333750" y="2368550"/>
          <p14:tracePt t="14364" x="3371850" y="2362200"/>
          <p14:tracePt t="14381" x="3409950" y="2362200"/>
          <p14:tracePt t="14398" x="3441700" y="2362200"/>
          <p14:tracePt t="14414" x="3467100" y="2362200"/>
          <p14:tracePt t="14431" x="3473450" y="2362200"/>
          <p14:tracePt t="14922" x="3467100" y="2362200"/>
          <p14:tracePt t="14946" x="3460750" y="2362200"/>
          <p14:tracePt t="15179" x="3454400" y="2362200"/>
          <p14:tracePt t="15186" x="3454400" y="2355850"/>
          <p14:tracePt t="15194" x="3448050" y="2355850"/>
          <p14:tracePt t="15202" x="3448050" y="2349500"/>
          <p14:tracePt t="15259" x="3448050" y="2343150"/>
          <p14:tracePt t="15274" x="3441700" y="2336800"/>
          <p14:tracePt t="15282" x="3441700" y="2330450"/>
          <p14:tracePt t="15298" x="3441700" y="2324100"/>
          <p14:tracePt t="15363" x="3441700" y="2317750"/>
          <p14:tracePt t="15370" x="3441700" y="2311400"/>
          <p14:tracePt t="15386" x="3441700" y="2305050"/>
          <p14:tracePt t="15403" x="3441700" y="2298700"/>
          <p14:tracePt t="15426" x="3441700" y="2292350"/>
          <p14:tracePt t="15434" x="3441700" y="2286000"/>
          <p14:tracePt t="15443" x="3441700" y="2279650"/>
          <p14:tracePt t="15459" x="3441700" y="2273300"/>
          <p14:tracePt t="15474" x="3441700" y="2266950"/>
          <p14:tracePt t="15482" x="3435350" y="2260600"/>
          <p14:tracePt t="15499" x="3435350" y="2254250"/>
          <p14:tracePt t="15516" x="3435350" y="2241550"/>
          <p14:tracePt t="15532" x="3435350" y="2216150"/>
          <p14:tracePt t="15549" x="3429000" y="2209800"/>
          <p14:tracePt t="15565" x="3429000" y="2197100"/>
          <p14:tracePt t="15583" x="3422650" y="2184400"/>
          <p14:tracePt t="15599" x="3422650" y="2178050"/>
          <p14:tracePt t="15615" x="3422650" y="2171700"/>
          <p14:tracePt t="15633" x="3422650" y="2165350"/>
          <p14:tracePt t="15650" x="3422650" y="2152650"/>
          <p14:tracePt t="15650" x="3422650" y="2146300"/>
          <p14:tracePt t="15666" x="3422650" y="2139950"/>
          <p14:tracePt t="15682" x="3422650" y="2114550"/>
          <p14:tracePt t="15699" x="3429000" y="2101850"/>
          <p14:tracePt t="15716" x="3435350" y="2095500"/>
          <p14:tracePt t="15732" x="3441700" y="2076450"/>
          <p14:tracePt t="15749" x="3454400" y="2070100"/>
          <p14:tracePt t="15765" x="3467100" y="2063750"/>
          <p14:tracePt t="15783" x="3486150" y="2057400"/>
          <p14:tracePt t="15803" x="3492500" y="2057400"/>
          <p14:tracePt t="15826" x="3498850" y="2057400"/>
          <p14:tracePt t="15842" x="3505200" y="2057400"/>
          <p14:tracePt t="15850" x="3511550" y="2057400"/>
          <p14:tracePt t="15875" x="3524250" y="2057400"/>
          <p14:tracePt t="15882" x="3543300" y="2063750"/>
          <p14:tracePt t="15899" x="3568700" y="2089150"/>
          <p14:tracePt t="15917" x="3587750" y="2114550"/>
          <p14:tracePt t="15932" x="3600450" y="2120900"/>
          <p14:tracePt t="15949" x="3606800" y="2139950"/>
          <p14:tracePt t="15966" x="3619500" y="2165350"/>
          <p14:tracePt t="15983" x="3632200" y="2209800"/>
          <p14:tracePt t="16000" x="3638550" y="2241550"/>
          <p14:tracePt t="16016" x="3638550" y="2273300"/>
          <p14:tracePt t="16033" x="3638550" y="2305050"/>
          <p14:tracePt t="16050" x="3638550" y="2336800"/>
          <p14:tracePt t="16066" x="3638550" y="2343150"/>
          <p14:tracePt t="16082" x="3638550" y="2355850"/>
          <p14:tracePt t="16099" x="3632200" y="2368550"/>
          <p14:tracePt t="16117" x="3632200" y="2374900"/>
          <p14:tracePt t="16132" x="3619500" y="2381250"/>
          <p14:tracePt t="16149" x="3594100" y="2400300"/>
          <p14:tracePt t="16166" x="3556000" y="2413000"/>
          <p14:tracePt t="16183" x="3536950" y="2419350"/>
          <p14:tracePt t="16200" x="3498850" y="2425700"/>
          <p14:tracePt t="16216" x="3473450" y="2425700"/>
          <p14:tracePt t="16233" x="3454400" y="2425700"/>
          <p14:tracePt t="16250" x="3441700" y="2425700"/>
          <p14:tracePt t="16266" x="3429000" y="2425700"/>
          <p14:tracePt t="16283" x="3409950" y="2425700"/>
          <p14:tracePt t="16299" x="3384550" y="2419350"/>
          <p14:tracePt t="16317" x="3359150" y="2406650"/>
          <p14:tracePt t="16333" x="3346450" y="2381250"/>
          <p14:tracePt t="16349" x="3333750" y="2362200"/>
          <p14:tracePt t="16366" x="3327400" y="2330450"/>
          <p14:tracePt t="16384" x="3327400" y="2305050"/>
          <p14:tracePt t="16399" x="3327400" y="2279650"/>
          <p14:tracePt t="16416" x="3327400" y="2254250"/>
          <p14:tracePt t="16433" x="3327400" y="2228850"/>
          <p14:tracePt t="16451" x="3333750" y="2190750"/>
          <p14:tracePt t="16466" x="3346450" y="2165350"/>
          <p14:tracePt t="16483" x="3359150" y="2127250"/>
          <p14:tracePt t="16500" x="3371850" y="2095500"/>
          <p14:tracePt t="16517" x="3397250" y="2057400"/>
          <p14:tracePt t="16533" x="3409950" y="2044700"/>
          <p14:tracePt t="16550" x="3409950" y="2038350"/>
          <p14:tracePt t="16567" x="3416300" y="2038350"/>
          <p14:tracePt t="16583" x="3422650" y="2038350"/>
          <p14:tracePt t="16600" x="3441700" y="2038350"/>
          <p14:tracePt t="16617" x="3473450" y="2038350"/>
          <p14:tracePt t="16633" x="3498850" y="2038350"/>
          <p14:tracePt t="16634" x="3505200" y="2038350"/>
          <p14:tracePt t="16651" x="3517900" y="2038350"/>
          <p14:tracePt t="16674" x="3524250" y="2044700"/>
          <p14:tracePt t="16683" x="3530600" y="2057400"/>
          <p14:tracePt t="16700" x="3536950" y="2076450"/>
          <p14:tracePt t="16717" x="3549650" y="2089150"/>
          <p14:tracePt t="16733" x="3556000" y="2108200"/>
          <p14:tracePt t="16750" x="3568700" y="2133600"/>
          <p14:tracePt t="16767" x="3575050" y="2146300"/>
          <p14:tracePt t="16784" x="3575050" y="2165350"/>
          <p14:tracePt t="16800" x="3575050" y="2190750"/>
          <p14:tracePt t="16817" x="3581400" y="2203450"/>
          <p14:tracePt t="16833" x="3581400" y="2235200"/>
          <p14:tracePt t="16851" x="3581400" y="2254250"/>
          <p14:tracePt t="16867" x="3581400" y="2266950"/>
          <p14:tracePt t="16883" x="3581400" y="2286000"/>
          <p14:tracePt t="16900" x="3581400" y="2292350"/>
          <p14:tracePt t="16917" x="3581400" y="2305050"/>
          <p14:tracePt t="16938" x="3581400" y="2311400"/>
          <p14:tracePt t="16950" x="3581400" y="2317750"/>
          <p14:tracePt t="16970" x="3581400" y="2324100"/>
          <p14:tracePt t="16986" x="3581400" y="2330450"/>
          <p14:tracePt t="17002" x="3581400" y="2336800"/>
          <p14:tracePt t="17019" x="3575050" y="2343150"/>
          <p14:tracePt t="17034" x="3568700" y="2343150"/>
          <p14:tracePt t="17051" x="3562350" y="2355850"/>
          <p14:tracePt t="17067" x="3556000" y="2355850"/>
          <p14:tracePt t="17084" x="3536950" y="2368550"/>
          <p14:tracePt t="17100" x="3511550" y="2374900"/>
          <p14:tracePt t="17118" x="3486150" y="2374900"/>
          <p14:tracePt t="17133" x="3454400" y="2381250"/>
          <p14:tracePt t="17150" x="3448050" y="2381250"/>
          <p14:tracePt t="17195" x="3441700" y="2381250"/>
          <p14:tracePt t="17202" x="3435350" y="2381250"/>
          <p14:tracePt t="17210" x="3422650" y="2381250"/>
          <p14:tracePt t="17218" x="3409950" y="2381250"/>
          <p14:tracePt t="17233" x="3403600" y="2381250"/>
          <p14:tracePt t="17250" x="3371850" y="2362200"/>
          <p14:tracePt t="17268" x="3346450" y="2349500"/>
          <p14:tracePt t="17284" x="3333750" y="2330450"/>
          <p14:tracePt t="17300" x="3314700" y="2311400"/>
          <p14:tracePt t="17317" x="3302000" y="2298700"/>
          <p14:tracePt t="17334" x="3295650" y="2279650"/>
          <p14:tracePt t="17350" x="3282950" y="2247900"/>
          <p14:tracePt t="17367" x="3282950" y="2241550"/>
          <p14:tracePt t="17384" x="3282950" y="2222500"/>
          <p14:tracePt t="17401" x="3276600" y="2203450"/>
          <p14:tracePt t="17402" x="3276600" y="2190750"/>
          <p14:tracePt t="17417" x="3276600" y="2184400"/>
          <p14:tracePt t="17434" x="3276600" y="2165350"/>
          <p14:tracePt t="17434" x="3276600" y="2152650"/>
          <p14:tracePt t="17451" x="3276600" y="2133600"/>
          <p14:tracePt t="17468" x="3276600" y="2114550"/>
          <p14:tracePt t="17484" x="3289300" y="2089150"/>
          <p14:tracePt t="17500" x="3302000" y="2076450"/>
          <p14:tracePt t="17517" x="3314700" y="2063750"/>
          <p14:tracePt t="17535" x="3333750" y="2051050"/>
          <p14:tracePt t="17551" x="3365500" y="2044700"/>
          <p14:tracePt t="17567" x="3397250" y="2032000"/>
          <p14:tracePt t="17584" x="3429000" y="2025650"/>
          <p14:tracePt t="17601" x="3448050" y="2025650"/>
          <p14:tracePt t="17617" x="3454400" y="2019300"/>
          <p14:tracePt t="17634" x="3460750" y="2019300"/>
          <p14:tracePt t="17635" x="3467100" y="2019300"/>
          <p14:tracePt t="17651" x="3486150" y="2019300"/>
          <p14:tracePt t="17668" x="3511550" y="2019300"/>
          <p14:tracePt t="17684" x="3517900" y="2019300"/>
          <p14:tracePt t="17701" x="3524250" y="2025650"/>
          <p14:tracePt t="17717" x="3530600" y="2032000"/>
          <p14:tracePt t="17735" x="3549650" y="2051050"/>
          <p14:tracePt t="17751" x="3562350" y="2070100"/>
          <p14:tracePt t="17767" x="3581400" y="2095500"/>
          <p14:tracePt t="17784" x="3587750" y="2120900"/>
          <p14:tracePt t="17801" x="3594100" y="2139950"/>
          <p14:tracePt t="17802" x="3594100" y="2152650"/>
          <p14:tracePt t="17817" x="3600450" y="2165350"/>
          <p14:tracePt t="17834" x="3600450" y="2197100"/>
          <p14:tracePt t="17851" x="3613150" y="2228850"/>
          <p14:tracePt t="17868" x="3613150" y="2254250"/>
          <p14:tracePt t="17884" x="3613150" y="2286000"/>
          <p14:tracePt t="17901" x="3613150" y="2298700"/>
          <p14:tracePt t="17918" x="3613150" y="2317750"/>
          <p14:tracePt t="17936" x="3613150" y="2330450"/>
          <p14:tracePt t="17951" x="3600450" y="2349500"/>
          <p14:tracePt t="17968" x="3594100" y="2368550"/>
          <p14:tracePt t="17985" x="3581400" y="2393950"/>
          <p14:tracePt t="18002" x="3562350" y="2432050"/>
          <p14:tracePt t="18018" x="3556000" y="2438400"/>
          <p14:tracePt t="18034" x="3549650" y="2444750"/>
          <p14:tracePt t="18051" x="3543300" y="2451100"/>
          <p14:tracePt t="18068" x="3524250" y="2451100"/>
          <p14:tracePt t="18084" x="3479800" y="2451100"/>
          <p14:tracePt t="18101" x="3448050" y="2451100"/>
          <p14:tracePt t="18118" x="3422650" y="2451100"/>
          <p14:tracePt t="18135" x="3403600" y="2451100"/>
          <p14:tracePt t="18151" x="3390900" y="2451100"/>
          <p14:tracePt t="18168" x="3378200" y="2444750"/>
          <p14:tracePt t="18185" x="3359150" y="2432050"/>
          <p14:tracePt t="18203" x="3340100" y="2406650"/>
          <p14:tracePt t="18218" x="3327400" y="2393950"/>
          <p14:tracePt t="18235" x="3321050" y="2381250"/>
          <p14:tracePt t="18251" x="3314700" y="2374900"/>
          <p14:tracePt t="18269" x="3308350" y="2362200"/>
          <p14:tracePt t="18285" x="3308350" y="2343150"/>
          <p14:tracePt t="18301" x="3308350" y="2311400"/>
          <p14:tracePt t="18318" x="3308350" y="2286000"/>
          <p14:tracePt t="18336" x="3308350" y="2241550"/>
          <p14:tracePt t="18351" x="3308350" y="2203450"/>
          <p14:tracePt t="18368" x="3314700" y="2165350"/>
          <p14:tracePt t="18385" x="3327400" y="2133600"/>
          <p14:tracePt t="18402" x="3359150" y="2076450"/>
          <p14:tracePt t="18418" x="3371850" y="2057400"/>
          <p14:tracePt t="18419" x="3378200" y="2051050"/>
          <p14:tracePt t="18435" x="3397250" y="2038350"/>
          <p14:tracePt t="18451" x="3416300" y="2032000"/>
          <p14:tracePt t="18469" x="3441700" y="2019300"/>
          <p14:tracePt t="18485" x="3473450" y="2019300"/>
          <p14:tracePt t="18502" x="3492500" y="2019300"/>
          <p14:tracePt t="18518" x="3498850" y="2019300"/>
          <p14:tracePt t="18548" x="3524250" y="2025650"/>
          <p14:tracePt t="18555" x="3536950" y="2044700"/>
          <p14:tracePt t="18568" x="3549650" y="2063750"/>
          <p14:tracePt t="18585" x="3562350" y="2089150"/>
          <p14:tracePt t="18603" x="3581400" y="2120900"/>
          <p14:tracePt t="18618" x="3587750" y="2139950"/>
          <p14:tracePt t="18635" x="3594100" y="2171700"/>
          <p14:tracePt t="18652" x="3600450" y="2203450"/>
          <p14:tracePt t="18669" x="3600450" y="2216150"/>
          <p14:tracePt t="18685" x="3600450" y="2228850"/>
          <p14:tracePt t="18702" x="3600450" y="2235200"/>
          <p14:tracePt t="18719" x="3606800" y="2241550"/>
          <p14:tracePt t="18770" x="3606800" y="2247900"/>
          <p14:tracePt t="18786" x="3613150" y="2254250"/>
          <p14:tracePt t="18794" x="3613150" y="2260600"/>
          <p14:tracePt t="18802" x="3619500" y="2266950"/>
          <p14:tracePt t="18826" x="3619500" y="2273300"/>
          <p14:tracePt t="18835" x="3619500" y="2279650"/>
          <p14:tracePt t="18907" x="3619500" y="2286000"/>
          <p14:tracePt t="18931" x="3619500" y="2292350"/>
          <p14:tracePt t="18947" x="3625850" y="2298700"/>
          <p14:tracePt t="19074" x="3625850" y="2311400"/>
          <p14:tracePt t="19091" x="3625850" y="2317750"/>
          <p14:tracePt t="19106" x="3625850" y="2324100"/>
          <p14:tracePt t="19123" x="3625850" y="2330450"/>
          <p14:tracePt t="19139" x="3625850" y="2336800"/>
          <p14:tracePt t="19147" x="3625850" y="2343150"/>
          <p14:tracePt t="19154" x="3619500" y="2355850"/>
          <p14:tracePt t="19171" x="3613150" y="2355850"/>
          <p14:tracePt t="19187" x="3613150" y="2362200"/>
          <p14:tracePt t="19202" x="3594100" y="2381250"/>
          <p14:tracePt t="19220" x="3562350" y="2400300"/>
          <p14:tracePt t="19236" x="3517900" y="2425700"/>
          <p14:tracePt t="19252" x="3492500" y="2432050"/>
          <p14:tracePt t="19269" x="3473450" y="2444750"/>
          <p14:tracePt t="19286" x="3460750" y="2444750"/>
          <p14:tracePt t="19302" x="3435350" y="2451100"/>
          <p14:tracePt t="19319" x="3390900" y="2457450"/>
          <p14:tracePt t="19336" x="3340100" y="2470150"/>
          <p14:tracePt t="19353" x="3302000" y="2476500"/>
          <p14:tracePt t="19369" x="3270250" y="2482850"/>
          <p14:tracePt t="19385" x="3238500" y="2482850"/>
          <p14:tracePt t="19404" x="3187700" y="2482850"/>
          <p14:tracePt t="19420" x="3162300" y="2482850"/>
          <p14:tracePt t="19436" x="3130550" y="2489200"/>
          <p14:tracePt t="19452" x="3105150" y="2489200"/>
          <p14:tracePt t="19469" x="3073400" y="2489200"/>
          <p14:tracePt t="19487" x="3028950" y="2489200"/>
          <p14:tracePt t="19502" x="2978150" y="2489200"/>
          <p14:tracePt t="19519" x="2940050" y="2489200"/>
          <p14:tracePt t="19536" x="2914650" y="2489200"/>
          <p14:tracePt t="19554" x="2901950" y="2489200"/>
          <p14:tracePt t="19569" x="2889250" y="2489200"/>
          <p14:tracePt t="19586" x="2863850" y="2489200"/>
          <p14:tracePt t="19586" x="2857500" y="2489200"/>
          <p14:tracePt t="19603" x="2825750" y="2489200"/>
          <p14:tracePt t="19620" x="2787650" y="2489200"/>
          <p14:tracePt t="19636" x="2762250" y="2489200"/>
          <p14:tracePt t="19699" x="2755900" y="2489200"/>
          <p14:tracePt t="19707" x="2749550" y="2489200"/>
          <p14:tracePt t="19723" x="2736850" y="2489200"/>
          <p14:tracePt t="19739" x="2730500" y="2489200"/>
          <p14:tracePt t="19763" x="2724150" y="2489200"/>
          <p14:tracePt t="19787" x="2717800" y="2489200"/>
          <p14:tracePt t="19803" x="2705100" y="2489200"/>
          <p14:tracePt t="19811" x="2698750" y="2489200"/>
          <p14:tracePt t="19819" x="2660650" y="2489200"/>
          <p14:tracePt t="19836" x="2616200" y="2489200"/>
          <p14:tracePt t="19853" x="2584450" y="2489200"/>
          <p14:tracePt t="19870" x="2565400" y="2489200"/>
          <p14:tracePt t="19886" x="2559050" y="2489200"/>
          <p14:tracePt t="19915" x="2552700" y="2489200"/>
          <p14:tracePt t="19923" x="2533650" y="2489200"/>
          <p14:tracePt t="19936" x="2508250" y="2489200"/>
          <p14:tracePt t="19953" x="2432050" y="2489200"/>
          <p14:tracePt t="19970" x="2374900" y="2489200"/>
          <p14:tracePt t="19987" x="2362200" y="2489200"/>
          <p14:tracePt t="20051" x="2355850" y="2489200"/>
          <p14:tracePt t="20059" x="2349500" y="2489200"/>
          <p14:tracePt t="20070" x="2330450" y="2489200"/>
          <p14:tracePt t="20086" x="2298700" y="2489200"/>
          <p14:tracePt t="20103" x="2279650" y="2489200"/>
          <p14:tracePt t="20120" x="2260600" y="2489200"/>
          <p14:tracePt t="20138" x="2241550" y="2489200"/>
          <p14:tracePt t="20153" x="2228850" y="2489200"/>
          <p14:tracePt t="20170" x="2139950" y="2489200"/>
          <p14:tracePt t="20186" x="2057400" y="2489200"/>
          <p14:tracePt t="20205" x="1993900" y="2489200"/>
          <p14:tracePt t="20220" x="1936750" y="2489200"/>
          <p14:tracePt t="20236" x="1930400" y="2489200"/>
          <p14:tracePt t="20283" x="1911350" y="2489200"/>
          <p14:tracePt t="20291" x="1898650" y="2482850"/>
          <p14:tracePt t="20299" x="1885950" y="2470150"/>
          <p14:tracePt t="20307" x="1866900" y="2463800"/>
          <p14:tracePt t="20320" x="1828800" y="2451100"/>
          <p14:tracePt t="20337" x="1771650" y="2432050"/>
          <p14:tracePt t="20355" x="1733550" y="2425700"/>
          <p14:tracePt t="20370" x="1727200" y="2425700"/>
          <p14:tracePt t="20395" x="1727200" y="2419350"/>
          <p14:tracePt t="20563" x="1720850" y="2419350"/>
          <p14:tracePt t="20571" x="1714500" y="2419350"/>
          <p14:tracePt t="20579" x="1695450" y="2413000"/>
          <p14:tracePt t="20587" x="1682750" y="2413000"/>
          <p14:tracePt t="20603" x="1651000" y="2413000"/>
          <p14:tracePt t="20620" x="1638300" y="2413000"/>
          <p14:tracePt t="20675" x="1631950" y="2413000"/>
          <p14:tracePt t="20683" x="1625600" y="2413000"/>
          <p14:tracePt t="20699" x="1619250" y="2406650"/>
          <p14:tracePt t="20706" x="1606550" y="2400300"/>
          <p14:tracePt t="20720" x="1587500" y="2393950"/>
          <p14:tracePt t="20737" x="1555750" y="2387600"/>
          <p14:tracePt t="20754" x="1517650" y="2374900"/>
          <p14:tracePt t="20771" x="1511300" y="2374900"/>
          <p14:tracePt t="20787" x="1504950" y="2368550"/>
          <p14:tracePt t="20804" x="1498600" y="2362200"/>
          <p14:tracePt t="20820" x="1492250" y="2349500"/>
          <p14:tracePt t="20838" x="1485900" y="2343150"/>
          <p14:tracePt t="20854" x="1473200" y="2336800"/>
          <p14:tracePt t="20870" x="1466850" y="2330450"/>
          <p14:tracePt t="20887" x="1466850" y="2324100"/>
          <p14:tracePt t="20905" x="1460500" y="2305050"/>
          <p14:tracePt t="20921" x="1447800" y="2273300"/>
          <p14:tracePt t="20937" x="1435100" y="2241550"/>
          <p14:tracePt t="20939" x="1435100" y="2222500"/>
          <p14:tracePt t="20955" x="1435100" y="2216150"/>
          <p14:tracePt t="20971" x="1435100" y="2197100"/>
          <p14:tracePt t="20987" x="1435100" y="2171700"/>
          <p14:tracePt t="21004" x="1435100" y="2139950"/>
          <p14:tracePt t="21020" x="1435100" y="2114550"/>
          <p14:tracePt t="21038" x="1441450" y="2082800"/>
          <p14:tracePt t="21054" x="1466850" y="2044700"/>
          <p14:tracePt t="21070" x="1479550" y="2025650"/>
          <p14:tracePt t="21087" x="1498600" y="2012950"/>
          <p14:tracePt t="21105" x="1536700" y="1993900"/>
          <p14:tracePt t="21121" x="1562100" y="1993900"/>
          <p14:tracePt t="21137" x="1574800" y="1987550"/>
          <p14:tracePt t="21154" x="1581150" y="1987550"/>
          <p14:tracePt t="21172" x="1587500" y="1987550"/>
          <p14:tracePt t="21195" x="1593850" y="1987550"/>
          <p14:tracePt t="21204" x="1606550" y="1987550"/>
          <p14:tracePt t="21221" x="1638300" y="2000250"/>
          <p14:tracePt t="21238" x="1670050" y="2019300"/>
          <p14:tracePt t="21254" x="1676400" y="2032000"/>
          <p14:tracePt t="21271" x="1695450" y="2038350"/>
          <p14:tracePt t="21287" x="1695450" y="2063750"/>
          <p14:tracePt t="21305" x="1701800" y="2082800"/>
          <p14:tracePt t="21321" x="1714500" y="2114550"/>
          <p14:tracePt t="21337" x="1714500" y="2139950"/>
          <p14:tracePt t="21354" x="1714500" y="2197100"/>
          <p14:tracePt t="21355" x="1714500" y="2216150"/>
          <p14:tracePt t="21372" x="1714500" y="2260600"/>
          <p14:tracePt t="21387" x="1708150" y="2292350"/>
          <p14:tracePt t="21404" x="1695450" y="2330450"/>
          <p14:tracePt t="21421" x="1689100" y="2349500"/>
          <p14:tracePt t="21438" x="1682750" y="2362200"/>
          <p14:tracePt t="21454" x="1676400" y="2368550"/>
          <p14:tracePt t="21471" x="1670050" y="2374900"/>
          <p14:tracePt t="21488" x="1663700" y="2381250"/>
          <p14:tracePt t="21547" x="1657350" y="2387600"/>
          <p14:tracePt t="21571" x="1657350" y="2393950"/>
          <p14:tracePt t="22068" x="1663700" y="2393950"/>
          <p14:tracePt t="22075" x="1682750" y="2393950"/>
          <p14:tracePt t="22083" x="1708150" y="2393950"/>
          <p14:tracePt t="22091" x="1739900" y="2393950"/>
          <p14:tracePt t="22105" x="1771650" y="2393950"/>
          <p14:tracePt t="22122" x="1854200" y="2400300"/>
          <p14:tracePt t="22123" x="1911350" y="2406650"/>
          <p14:tracePt t="22139" x="1993900" y="2406650"/>
          <p14:tracePt t="22155" x="2051050" y="2413000"/>
          <p14:tracePt t="22171" x="2108200" y="2425700"/>
          <p14:tracePt t="22188" x="2159000" y="2432050"/>
          <p14:tracePt t="22207" x="2216150" y="2438400"/>
          <p14:tracePt t="22222" x="2260600" y="2438400"/>
          <p14:tracePt t="22238" x="2311400" y="2438400"/>
          <p14:tracePt t="22255" x="2381250" y="2438400"/>
          <p14:tracePt t="22272" x="2438400" y="2438400"/>
          <p14:tracePt t="22288" x="2470150" y="2438400"/>
          <p14:tracePt t="22305" x="2495550" y="2438400"/>
          <p14:tracePt t="22322" x="2533650" y="2438400"/>
          <p14:tracePt t="22323" x="2559050" y="2438400"/>
          <p14:tracePt t="22340" x="2628900" y="2425700"/>
          <p14:tracePt t="22355" x="2698750" y="2425700"/>
          <p14:tracePt t="22372" x="2755900" y="2425700"/>
          <p14:tracePt t="22388" x="2794000" y="2425700"/>
          <p14:tracePt t="22406" x="2806700" y="2425700"/>
          <p14:tracePt t="22443" x="2819400" y="2419350"/>
          <p14:tracePt t="22451" x="2832100" y="2419350"/>
          <p14:tracePt t="22459" x="2844800" y="2419350"/>
          <p14:tracePt t="22473" x="2857500" y="2413000"/>
          <p14:tracePt t="22489" x="2882900" y="2406650"/>
          <p14:tracePt t="22505" x="2901950" y="2406650"/>
          <p14:tracePt t="22547" x="2908300" y="2406650"/>
          <p14:tracePt t="22555" x="2908300" y="2400300"/>
          <p14:tracePt t="22564" x="2921000" y="2400300"/>
          <p14:tracePt t="22572" x="2927350" y="2400300"/>
          <p14:tracePt t="22589" x="2946400" y="2400300"/>
          <p14:tracePt t="22606" x="2959100" y="2387600"/>
          <p14:tracePt t="22675" x="2965450" y="2381250"/>
          <p14:tracePt t="22683" x="2971800" y="2381250"/>
          <p14:tracePt t="22699" x="2978150" y="2381250"/>
          <p14:tracePt t="22707" x="2978150" y="2374900"/>
          <p14:tracePt t="22723" x="2984500" y="2374900"/>
          <p14:tracePt t="22755" x="2984500" y="2368550"/>
          <p14:tracePt t="22771" x="2990850" y="2368550"/>
          <p14:tracePt t="22779" x="3009900" y="2355850"/>
          <p14:tracePt t="22795" x="3028950" y="2349500"/>
          <p14:tracePt t="22812" x="3035300" y="2349500"/>
          <p14:tracePt t="22844" x="3041650" y="2343150"/>
          <p14:tracePt t="22875" x="3048000" y="2336800"/>
          <p14:tracePt t="23555" x="3054350" y="2336800"/>
          <p14:tracePt t="23563" x="3073400" y="2336800"/>
          <p14:tracePt t="23573" x="3098800" y="2336800"/>
          <p14:tracePt t="23590" x="3168650" y="2336800"/>
          <p14:tracePt t="23606" x="3225800" y="2336800"/>
          <p14:tracePt t="23624" x="3244850" y="2336800"/>
          <p14:tracePt t="23640" x="3251200" y="2336800"/>
          <p14:tracePt t="24019" x="3244850" y="2336800"/>
          <p14:tracePt t="24027" x="3232150" y="2343150"/>
          <p14:tracePt t="24035" x="3225800" y="2349500"/>
          <p14:tracePt t="24043" x="3219450" y="2349500"/>
          <p14:tracePt t="24057" x="3206750" y="2355850"/>
          <p14:tracePt t="24074" x="3194050" y="2355850"/>
          <p14:tracePt t="24091" x="3162300" y="2355850"/>
          <p14:tracePt t="24107" x="3130550" y="2355850"/>
          <p14:tracePt t="24124" x="3111500" y="2355850"/>
          <p14:tracePt t="24140" x="3073400" y="2355850"/>
          <p14:tracePt t="24157" x="3035300" y="2355850"/>
          <p14:tracePt t="24174" x="3003550" y="2355850"/>
          <p14:tracePt t="24190" x="2984500" y="2349500"/>
          <p14:tracePt t="24207" x="2978150" y="2349500"/>
          <p14:tracePt t="24227" x="2971800" y="2349500"/>
          <p14:tracePt t="24240" x="2971800" y="2343150"/>
          <p14:tracePt t="24257" x="2959100" y="2324100"/>
          <p14:tracePt t="24273" x="2952750" y="2298700"/>
          <p14:tracePt t="24291" x="2940050" y="2241550"/>
          <p14:tracePt t="24308" x="2940050" y="2190750"/>
          <p14:tracePt t="24324" x="2940050" y="2146300"/>
          <p14:tracePt t="24340" x="2965450" y="2089150"/>
          <p14:tracePt t="24358" x="2997200" y="2051050"/>
          <p14:tracePt t="24374" x="3028950" y="2006600"/>
          <p14:tracePt t="24390" x="3079750" y="1981200"/>
          <p14:tracePt t="24407" x="3155950" y="1968500"/>
          <p14:tracePt t="24424" x="3238500" y="1968500"/>
          <p14:tracePt t="24440" x="3289300" y="1968500"/>
          <p14:tracePt t="24457" x="3327400" y="1968500"/>
          <p14:tracePt t="24474" x="3352800" y="1981200"/>
          <p14:tracePt t="24491" x="3384550" y="2063750"/>
          <p14:tracePt t="24508" x="3397250" y="2120900"/>
          <p14:tracePt t="24524" x="3397250" y="2165350"/>
          <p14:tracePt t="24540" x="3397250" y="2203450"/>
          <p14:tracePt t="24558" x="3397250" y="2222500"/>
          <p14:tracePt t="24574" x="3397250" y="2235200"/>
          <p14:tracePt t="24591" x="3397250" y="2247900"/>
          <p14:tracePt t="24607" x="3390900" y="2266950"/>
          <p14:tracePt t="24625" x="3378200" y="2279650"/>
          <p14:tracePt t="24641" x="3365500" y="2292350"/>
          <p14:tracePt t="24657" x="3352800" y="2305050"/>
          <p14:tracePt t="24674" x="3346450" y="2311400"/>
          <p14:tracePt t="24691" x="3333750" y="2317750"/>
          <p14:tracePt t="24707" x="3327400" y="2317750"/>
          <p14:tracePt t="24724" x="3327400" y="2324100"/>
          <p14:tracePt t="24748" x="3321050" y="2324100"/>
          <p14:tracePt t="24763" x="3314700" y="2330450"/>
          <p14:tracePt t="24779" x="3302000" y="2330450"/>
          <p14:tracePt t="24795" x="3289300" y="2343150"/>
          <p14:tracePt t="24812" x="3282950" y="2343150"/>
          <p14:tracePt t="24955" x="3276600" y="2349500"/>
          <p14:tracePt t="24963" x="3270250" y="2349500"/>
          <p14:tracePt t="24971" x="3263900" y="2355850"/>
          <p14:tracePt t="25035" x="3263900" y="2362200"/>
          <p14:tracePt t="25060" x="3251200" y="2362200"/>
          <p14:tracePt t="27100" x="3244850" y="2368550"/>
          <p14:tracePt t="27107" x="3213100" y="2374900"/>
          <p14:tracePt t="27116" x="3175000" y="2374900"/>
          <p14:tracePt t="27126" x="3111500" y="2374900"/>
          <p14:tracePt t="27143" x="2990850" y="2374900"/>
          <p14:tracePt t="27160" x="2870200" y="2374900"/>
          <p14:tracePt t="27177" x="2794000" y="2381250"/>
          <p14:tracePt t="27193" x="2717800" y="2387600"/>
          <p14:tracePt t="27210" x="2628900" y="2387600"/>
          <p14:tracePt t="27226" x="2489200" y="2387600"/>
          <p14:tracePt t="27244" x="2139950" y="2387600"/>
          <p14:tracePt t="27260" x="1955800" y="2387600"/>
          <p14:tracePt t="27276" x="1841500" y="2387600"/>
          <p14:tracePt t="27293" x="1809750" y="2387600"/>
          <p14:tracePt t="27310" x="1797050" y="2387600"/>
          <p14:tracePt t="27326" x="1758950" y="2387600"/>
          <p14:tracePt t="27343" x="1689100" y="2387600"/>
          <p14:tracePt t="27360" x="1574800" y="2387600"/>
          <p14:tracePt t="27377" x="1466850" y="2387600"/>
          <p14:tracePt t="27393" x="1409700" y="2393950"/>
          <p14:tracePt t="27410" x="1397000" y="2393950"/>
          <p14:tracePt t="27444" x="1390650" y="2393950"/>
          <p14:tracePt t="27451" x="1384300" y="2393950"/>
          <p14:tracePt t="27460" x="1371600" y="2393950"/>
          <p14:tracePt t="27476" x="1339850" y="2393950"/>
          <p14:tracePt t="27493" x="1327150" y="2393950"/>
          <p14:tracePt t="27548" x="1320800" y="2393950"/>
          <p14:tracePt t="27556" x="1301750" y="2393950"/>
          <p14:tracePt t="27564" x="1282700" y="2393950"/>
          <p14:tracePt t="27577" x="1270000" y="2393950"/>
          <p14:tracePt t="27593" x="1257300" y="2393950"/>
          <p14:tracePt t="27684" x="1250950" y="2393950"/>
          <p14:tracePt t="27691" x="1244600" y="2393950"/>
          <p14:tracePt t="27716" x="1238250" y="2393950"/>
          <p14:tracePt t="27731" x="1231900" y="2393950"/>
          <p14:tracePt t="27739" x="1225550" y="2393950"/>
          <p14:tracePt t="27747" x="1219200" y="2393950"/>
          <p14:tracePt t="27761" x="1193800" y="2393950"/>
          <p14:tracePt t="27777" x="1143000" y="2374900"/>
          <p14:tracePt t="27793" x="1092200" y="2362200"/>
          <p14:tracePt t="27810" x="1060450" y="2349500"/>
          <p14:tracePt t="27828" x="1022350" y="2336800"/>
          <p14:tracePt t="27844" x="990600" y="2317750"/>
          <p14:tracePt t="27860" x="971550" y="2305050"/>
          <p14:tracePt t="27877" x="946150" y="2273300"/>
          <p14:tracePt t="27894" x="927100" y="2254250"/>
          <p14:tracePt t="27910" x="927100" y="2228850"/>
          <p14:tracePt t="27927" x="908050" y="2159000"/>
          <p14:tracePt t="27944" x="901700" y="2108200"/>
          <p14:tracePt t="27961" x="901700" y="2070100"/>
          <p14:tracePt t="27977" x="901700" y="2051050"/>
          <p14:tracePt t="27994" x="901700" y="2025650"/>
          <p14:tracePt t="28011" x="908050" y="2006600"/>
          <p14:tracePt t="28028" x="977900" y="1968500"/>
          <p14:tracePt t="28044" x="1028700" y="1962150"/>
          <p14:tracePt t="28061" x="1111250" y="1962150"/>
          <p14:tracePt t="28077" x="1187450" y="1968500"/>
          <p14:tracePt t="28094" x="1250950" y="2000250"/>
          <p14:tracePt t="28111" x="1282700" y="2032000"/>
          <p14:tracePt t="28127" x="1308100" y="2076450"/>
          <p14:tracePt t="28144" x="1327150" y="2127250"/>
          <p14:tracePt t="28162" x="1327150" y="2184400"/>
          <p14:tracePt t="28177" x="1333500" y="2228850"/>
          <p14:tracePt t="28194" x="1333500" y="2254250"/>
          <p14:tracePt t="28212" x="1333500" y="2286000"/>
          <p14:tracePt t="28229" x="1333500" y="2311400"/>
          <p14:tracePt t="28244" x="1333500" y="2324100"/>
          <p14:tracePt t="28261" x="1333500" y="2330450"/>
          <p14:tracePt t="28291" x="1333500" y="2336800"/>
          <p14:tracePt t="28300" x="1339850" y="2343150"/>
          <p14:tracePt t="28311" x="1365250" y="2343150"/>
          <p14:tracePt t="28327" x="1454150" y="2362200"/>
          <p14:tracePt t="28344" x="1651000" y="2387600"/>
          <p14:tracePt t="28361" x="1847850" y="2406650"/>
          <p14:tracePt t="28378" x="1943100" y="2425700"/>
          <p14:tracePt t="28394" x="1974850" y="2432050"/>
          <p14:tracePt t="28556" x="1974850" y="2425700"/>
          <p14:tracePt t="28580" x="1968500" y="2419350"/>
          <p14:tracePt t="28588" x="1962150" y="2419350"/>
          <p14:tracePt t="28596" x="1955800" y="2413000"/>
          <p14:tracePt t="28611" x="1943100" y="2406650"/>
          <p14:tracePt t="28629" x="1905000" y="2406650"/>
          <p14:tracePt t="28828" x="1949450" y="2406650"/>
          <p14:tracePt t="28835" x="2012950" y="2406650"/>
          <p14:tracePt t="28845" x="2095500" y="2406650"/>
          <p14:tracePt t="28861" x="2336800" y="2432050"/>
          <p14:tracePt t="28878" x="2540000" y="2432050"/>
          <p14:tracePt t="28895" x="2692400" y="2432050"/>
          <p14:tracePt t="28912" x="2774950" y="2432050"/>
          <p14:tracePt t="28928" x="2781300" y="2432050"/>
          <p14:tracePt t="29148" x="2787650" y="2425700"/>
          <p14:tracePt t="29156" x="2794000" y="2406650"/>
          <p14:tracePt t="29164" x="2800350" y="2387600"/>
          <p14:tracePt t="29178" x="2800350" y="2368550"/>
          <p14:tracePt t="29195" x="2800350" y="2336800"/>
          <p14:tracePt t="29196" x="2800350" y="2330450"/>
          <p14:tracePt t="29211" x="2800350" y="2311400"/>
          <p14:tracePt t="29229" x="2800350" y="2305050"/>
          <p14:tracePt t="29268" x="2800350" y="2298700"/>
          <p14:tracePt t="29284" x="2800350" y="2292350"/>
          <p14:tracePt t="29292" x="2800350" y="2286000"/>
          <p14:tracePt t="29300" x="2800350" y="2273300"/>
          <p14:tracePt t="29311" x="2794000" y="2260600"/>
          <p14:tracePt t="29328" x="2787650" y="2241550"/>
          <p14:tracePt t="29345" x="2774950" y="2228850"/>
          <p14:tracePt t="29363" x="2755900" y="2216150"/>
          <p14:tracePt t="29378" x="2730500" y="2209800"/>
          <p14:tracePt t="29395" x="2717800" y="2203450"/>
          <p14:tracePt t="29396" x="2711450" y="2203450"/>
          <p14:tracePt t="29412" x="2679700" y="2197100"/>
          <p14:tracePt t="29429" x="2622550" y="2178050"/>
          <p14:tracePt t="29445" x="2559050" y="2159000"/>
          <p14:tracePt t="29462" x="2501900" y="2146300"/>
          <p14:tracePt t="29478" x="2451100" y="2139950"/>
          <p14:tracePt t="29496" x="2406650" y="2139950"/>
          <p14:tracePt t="29512" x="2368550" y="2139950"/>
          <p14:tracePt t="29528" x="2336800" y="2139950"/>
          <p14:tracePt t="29545" x="2305050" y="2139950"/>
          <p14:tracePt t="29563" x="2273300" y="2139950"/>
          <p14:tracePt t="29563" x="2260600" y="2139950"/>
          <p14:tracePt t="29578" x="2254250" y="2139950"/>
          <p14:tracePt t="29595" x="2241550" y="2139950"/>
          <p14:tracePt t="29612" x="2216150" y="2139950"/>
          <p14:tracePt t="29629" x="2178050" y="2139950"/>
          <p14:tracePt t="29645" x="2133600" y="2139950"/>
          <p14:tracePt t="29662" x="2070100" y="2139950"/>
          <p14:tracePt t="29679" x="2019300" y="2139950"/>
          <p14:tracePt t="29696" x="2000250" y="2139950"/>
          <p14:tracePt t="29712" x="1981200" y="2133600"/>
          <p14:tracePt t="29729" x="1949450" y="2133600"/>
          <p14:tracePt t="29745" x="1943100" y="2133600"/>
          <p14:tracePt t="29763" x="1930400" y="2133600"/>
          <p14:tracePt t="29804" x="1924050" y="2133600"/>
          <p14:tracePt t="29812" x="1911350" y="2133600"/>
          <p14:tracePt t="29820" x="1911350" y="2139950"/>
          <p14:tracePt t="29829" x="1905000" y="2146300"/>
          <p14:tracePt t="29845" x="1898650" y="2171700"/>
          <p14:tracePt t="29862" x="1885950" y="2184400"/>
          <p14:tracePt t="29879" x="1873250" y="2209800"/>
          <p14:tracePt t="29896" x="1873250" y="2235200"/>
          <p14:tracePt t="29912" x="1873250" y="2260600"/>
          <p14:tracePt t="29929" x="1873250" y="2273300"/>
          <p14:tracePt t="29945" x="1873250" y="2279650"/>
          <p14:tracePt t="29963" x="1873250" y="2286000"/>
          <p14:tracePt t="29979" x="1879600" y="2292350"/>
          <p14:tracePt t="29996" x="1892300" y="2298700"/>
          <p14:tracePt t="30013" x="1911350" y="2311400"/>
          <p14:tracePt t="30030" x="1936750" y="2324100"/>
          <p14:tracePt t="30046" x="1974850" y="2336800"/>
          <p14:tracePt t="30062" x="2032000" y="2355850"/>
          <p14:tracePt t="30079" x="2063750" y="2355850"/>
          <p14:tracePt t="30097" x="2095500" y="2355850"/>
          <p14:tracePt t="30112" x="2127250" y="2362200"/>
          <p14:tracePt t="30129" x="2165350" y="2368550"/>
          <p14:tracePt t="30146" x="2203450" y="2368550"/>
          <p14:tracePt t="30164" x="2330450" y="2368550"/>
          <p14:tracePt t="30179" x="2374900" y="2374900"/>
          <p14:tracePt t="30196" x="2495550" y="2381250"/>
          <p14:tracePt t="30212" x="2540000" y="2387600"/>
          <p14:tracePt t="30230" x="2559050" y="2387600"/>
          <p14:tracePt t="30246" x="2571750" y="2387600"/>
          <p14:tracePt t="30262" x="2584450" y="2387600"/>
          <p14:tracePt t="30279" x="2616200" y="2387600"/>
          <p14:tracePt t="30297" x="2686050" y="2387600"/>
          <p14:tracePt t="30312" x="2762250" y="2387600"/>
          <p14:tracePt t="30329" x="2825750" y="2387600"/>
          <p14:tracePt t="30346" x="2851150" y="2387600"/>
          <p14:tracePt t="30364" x="2857500" y="2387600"/>
          <p14:tracePt t="30476" x="2857500" y="2381250"/>
          <p14:tracePt t="30492" x="2857500" y="2374900"/>
          <p14:tracePt t="30500" x="2857500" y="2368550"/>
          <p14:tracePt t="30508" x="2857500" y="2349500"/>
          <p14:tracePt t="30517" x="2857500" y="2330450"/>
          <p14:tracePt t="30529" x="2857500" y="2311400"/>
          <p14:tracePt t="30547" x="2857500" y="2286000"/>
          <p14:tracePt t="30563" x="2857500" y="2247900"/>
          <p14:tracePt t="30580" x="2851150" y="2197100"/>
          <p14:tracePt t="30596" x="2838450" y="2165350"/>
          <p14:tracePt t="30614" x="2825750" y="2146300"/>
          <p14:tracePt t="30630" x="2819400" y="2127250"/>
          <p14:tracePt t="30647" x="2819400" y="2120900"/>
          <p14:tracePt t="30663" x="2813050" y="2114550"/>
          <p14:tracePt t="30684" x="2806700" y="2108200"/>
          <p14:tracePt t="30700" x="2800350" y="2108200"/>
          <p14:tracePt t="30713" x="2787650" y="2108200"/>
          <p14:tracePt t="30730" x="2749550" y="2101850"/>
          <p14:tracePt t="30748" x="2660650" y="2101850"/>
          <p14:tracePt t="30763" x="2641600" y="2101850"/>
          <p14:tracePt t="30780" x="2565400" y="2101850"/>
          <p14:tracePt t="30796" x="2501900" y="2101850"/>
          <p14:tracePt t="30815" x="2451100" y="2095500"/>
          <p14:tracePt t="30830" x="2387600" y="2095500"/>
          <p14:tracePt t="30847" x="2330450" y="2095500"/>
          <p14:tracePt t="30863" x="2279650" y="2095500"/>
          <p14:tracePt t="30880" x="2216150" y="2095500"/>
          <p14:tracePt t="30897" x="2171700" y="2095500"/>
          <p14:tracePt t="30913" x="2133600" y="2095500"/>
          <p14:tracePt t="30930" x="2076450" y="2089150"/>
          <p14:tracePt t="30948" x="2006600" y="2076450"/>
          <p14:tracePt t="30963" x="1968500" y="2070100"/>
          <p14:tracePt t="30964" x="1936750" y="2063750"/>
          <p14:tracePt t="30980" x="1924050" y="2063750"/>
          <p14:tracePt t="31076" x="1917700" y="2063750"/>
          <p14:tracePt t="31117" x="1911350" y="2063750"/>
          <p14:tracePt t="31124" x="1905000" y="2063750"/>
          <p14:tracePt t="31132" x="1898650" y="2063750"/>
          <p14:tracePt t="31147" x="1892300" y="2063750"/>
          <p14:tracePt t="31163" x="1879600" y="2070100"/>
          <p14:tracePt t="31164" x="1873250" y="2076450"/>
          <p14:tracePt t="31180" x="1866900" y="2089150"/>
          <p14:tracePt t="31197" x="1866900" y="2101850"/>
          <p14:tracePt t="31215" x="1866900" y="2120900"/>
          <p14:tracePt t="31230" x="1866900" y="2133600"/>
          <p14:tracePt t="31247" x="1866900" y="2159000"/>
          <p14:tracePt t="31264" x="1866900" y="2184400"/>
          <p14:tracePt t="31281" x="1866900" y="2216150"/>
          <p14:tracePt t="31297" x="1866900" y="2235200"/>
          <p14:tracePt t="31313" x="1866900" y="2247900"/>
          <p14:tracePt t="31330" x="1873250" y="2260600"/>
          <p14:tracePt t="31348" x="1879600" y="2292350"/>
          <p14:tracePt t="31363" x="1885950" y="2298700"/>
          <p14:tracePt t="31380" x="1892300" y="2324100"/>
          <p14:tracePt t="31397" x="1898650" y="2330450"/>
          <p14:tracePt t="31428" x="1905000" y="2336800"/>
          <p14:tracePt t="31453" x="1911350" y="2343150"/>
          <p14:tracePt t="31460" x="1917700" y="2343150"/>
          <p14:tracePt t="31468" x="1930400" y="2343150"/>
          <p14:tracePt t="31481" x="1936750" y="2343150"/>
          <p14:tracePt t="31497" x="1968500" y="2343150"/>
          <p14:tracePt t="31514" x="2012950" y="2343150"/>
          <p14:tracePt t="31530" x="2063750" y="2343150"/>
          <p14:tracePt t="31548" x="2139950" y="2343150"/>
          <p14:tracePt t="31564" x="2190750" y="2343150"/>
          <p14:tracePt t="31580" x="2260600" y="2355850"/>
          <p14:tracePt t="31597" x="2349500" y="2355850"/>
          <p14:tracePt t="31614" x="2425700" y="2355850"/>
          <p14:tracePt t="31631" x="2508250" y="2362200"/>
          <p14:tracePt t="31647" x="2584450" y="2374900"/>
          <p14:tracePt t="31664" x="2616200" y="2381250"/>
          <p14:tracePt t="31681" x="2635250" y="2381250"/>
          <p14:tracePt t="31697" x="2641600" y="2381250"/>
          <p14:tracePt t="31714" x="2647950" y="2381250"/>
          <p14:tracePt t="32461" x="2654300" y="2381250"/>
          <p14:tracePt t="32468" x="2660650" y="2381250"/>
          <p14:tracePt t="32476" x="2686050" y="2381250"/>
          <p14:tracePt t="32484" x="2711450" y="2381250"/>
          <p14:tracePt t="32498" x="2743200" y="2387600"/>
          <p14:tracePt t="32515" x="2838450" y="2387600"/>
          <p14:tracePt t="32532" x="3016250" y="2419350"/>
          <p14:tracePt t="32548" x="3086100" y="2419350"/>
          <p14:tracePt t="32565" x="3149600" y="2419350"/>
          <p14:tracePt t="32581" x="3238500" y="2425700"/>
          <p14:tracePt t="32599" x="3378200" y="2451100"/>
          <p14:tracePt t="32615" x="3587750" y="2482850"/>
          <p14:tracePt t="32631" x="3816350" y="2489200"/>
          <p14:tracePt t="32648" x="4057650" y="2489200"/>
          <p14:tracePt t="32665" x="4222750" y="2489200"/>
          <p14:tracePt t="32681" x="4318000" y="2482850"/>
          <p14:tracePt t="32698" x="4381500" y="2476500"/>
          <p14:tracePt t="32715" x="4451350" y="2470150"/>
          <p14:tracePt t="32716" x="4502150" y="2470150"/>
          <p14:tracePt t="32732" x="4616450" y="2470150"/>
          <p14:tracePt t="32748" x="4768850" y="2470150"/>
          <p14:tracePt t="32765" x="4908550" y="2470150"/>
          <p14:tracePt t="32782" x="5010150" y="2470150"/>
          <p14:tracePt t="32800" x="5054600" y="2470150"/>
          <p14:tracePt t="32815" x="5073650" y="2463800"/>
          <p14:tracePt t="32832" x="5111750" y="2463800"/>
          <p14:tracePt t="32848" x="5162550" y="2463800"/>
          <p14:tracePt t="32866" x="5238750" y="2470150"/>
          <p14:tracePt t="32882" x="5346700" y="2470150"/>
          <p14:tracePt t="32898" x="5397500" y="2470150"/>
          <p14:tracePt t="32915" x="5422900" y="2470150"/>
          <p14:tracePt t="32933" x="5435600" y="2470150"/>
          <p14:tracePt t="32949" x="5448300" y="2470150"/>
          <p14:tracePt t="32965" x="5480050" y="2470150"/>
          <p14:tracePt t="32982" x="5530850" y="2470150"/>
          <p14:tracePt t="33000" x="5588000" y="2470150"/>
          <p14:tracePt t="33015" x="5626100" y="2470150"/>
          <p14:tracePt t="33032" x="5632450" y="2470150"/>
          <p14:tracePt t="33049" x="5645150" y="2470150"/>
          <p14:tracePt t="33066" x="5664200" y="2470150"/>
          <p14:tracePt t="33082" x="5715000" y="2470150"/>
          <p14:tracePt t="33099" x="5778500" y="2470150"/>
          <p14:tracePt t="33115" x="5797550" y="2476500"/>
          <p14:tracePt t="33140" x="5759450" y="2476500"/>
          <p14:tracePt t="33149" x="5670550" y="2463800"/>
          <p14:tracePt t="33165" x="5327650" y="2419350"/>
          <p14:tracePt t="33182" x="4832350" y="2400300"/>
          <p14:tracePt t="33199" x="4305300" y="2368550"/>
          <p14:tracePt t="33215" x="3797300" y="2362200"/>
          <p14:tracePt t="33232" x="3556000" y="2349500"/>
          <p14:tracePt t="33249" x="3460750" y="2349500"/>
          <p14:tracePt t="33266" x="3441700" y="2349500"/>
          <p14:tracePt t="33282" x="3422650" y="2349500"/>
          <p14:tracePt t="33299" x="3352800" y="2349500"/>
          <p14:tracePt t="33315" x="3257550" y="2349500"/>
          <p14:tracePt t="33316" x="3200400" y="2349500"/>
          <p14:tracePt t="33333" x="3130550" y="2349500"/>
          <p14:tracePt t="33349" x="3111500" y="2355850"/>
          <p14:tracePt t="33389" x="3098800" y="2355850"/>
          <p14:tracePt t="33396" x="3073400" y="2355850"/>
          <p14:tracePt t="33404" x="3028950" y="2355850"/>
          <p14:tracePt t="33415" x="2990850" y="2355850"/>
          <p14:tracePt t="33433" x="2933700" y="2355850"/>
          <p14:tracePt t="33449" x="2908300" y="2355850"/>
          <p14:tracePt t="33732" x="2895600" y="2355850"/>
          <p14:tracePt t="33740" x="2876550" y="2362200"/>
          <p14:tracePt t="33749" x="2851150" y="2362200"/>
          <p14:tracePt t="33766" x="2825750" y="2374900"/>
          <p14:tracePt t="33783" x="2813050" y="2381250"/>
          <p14:tracePt t="33836" x="2806700" y="2381250"/>
          <p14:tracePt t="33852" x="2794000" y="2381250"/>
          <p14:tracePt t="33861" x="2781300" y="2381250"/>
          <p14:tracePt t="33876" x="2774950" y="2381250"/>
          <p14:tracePt t="33924" x="2768600" y="2381250"/>
          <p14:tracePt t="33932" x="2749550" y="2381250"/>
          <p14:tracePt t="33941" x="2717800" y="2381250"/>
          <p14:tracePt t="33949" x="2686050" y="2381250"/>
          <p14:tracePt t="33966" x="2552700" y="2381250"/>
          <p14:tracePt t="33983" x="2419350" y="2381250"/>
          <p14:tracePt t="34000" x="2330450" y="2381250"/>
          <p14:tracePt t="34016" x="2305050" y="2381250"/>
          <p14:tracePt t="34033" x="2292350" y="2374900"/>
          <p14:tracePt t="34050" x="2273300" y="2336800"/>
          <p14:tracePt t="34067" x="2247900" y="2254250"/>
          <p14:tracePt t="34083" x="2209800" y="2165350"/>
          <p14:tracePt t="34100" x="2184400" y="2044700"/>
          <p14:tracePt t="34117" x="2184400" y="1993900"/>
          <p14:tracePt t="34134" x="2209800" y="1943100"/>
          <p14:tracePt t="34150" x="2311400" y="1892300"/>
          <p14:tracePt t="34166" x="2527300" y="1847850"/>
          <p14:tracePt t="34183" x="2927350" y="1835150"/>
          <p14:tracePt t="34201" x="3321050" y="1835150"/>
          <p14:tracePt t="34217" x="3536950" y="1835150"/>
          <p14:tracePt t="34233" x="3651250" y="1873250"/>
          <p14:tracePt t="34250" x="3670300" y="1898650"/>
          <p14:tracePt t="34267" x="3670300" y="2006600"/>
          <p14:tracePt t="34268" x="3670300" y="2057400"/>
          <p14:tracePt t="34283" x="3651250" y="2133600"/>
          <p14:tracePt t="34300" x="3543300" y="2311400"/>
          <p14:tracePt t="34317" x="3492500" y="2362200"/>
          <p14:tracePt t="34334" x="3441700" y="2387600"/>
          <p14:tracePt t="34350" x="3422650" y="2400300"/>
          <p14:tracePt t="34421" x="3441700" y="2393950"/>
          <p14:tracePt t="34428" x="3498850" y="2368550"/>
          <p14:tracePt t="34437" x="3594100" y="2343150"/>
          <p14:tracePt t="34450" x="3740150" y="2324100"/>
          <p14:tracePt t="34466" x="4235450" y="2235200"/>
          <p14:tracePt t="34483" x="4826000" y="2184400"/>
          <p14:tracePt t="34501" x="5835650" y="2184400"/>
          <p14:tracePt t="34517" x="6489700" y="2222500"/>
          <p14:tracePt t="34533" x="7029450" y="2298700"/>
          <p14:tracePt t="34550" x="7289800" y="2317750"/>
          <p14:tracePt t="34568" x="7404100" y="2317750"/>
          <p14:tracePt t="34584" x="7473950" y="2317750"/>
          <p14:tracePt t="34601" x="7505700" y="2317750"/>
          <p14:tracePt t="34617" x="7518400" y="2317750"/>
          <p14:tracePt t="34636" x="7531100" y="2317750"/>
          <p14:tracePt t="34773" x="7537450" y="2324100"/>
          <p14:tracePt t="34780" x="7537450" y="2330450"/>
          <p14:tracePt t="34788" x="7524750" y="2330450"/>
          <p14:tracePt t="34800" x="7480300" y="2336800"/>
          <p14:tracePt t="34817" x="7404100" y="2336800"/>
          <p14:tracePt t="34833" x="7378700" y="2355850"/>
          <p14:tracePt t="34851" x="7353300" y="2368550"/>
          <p14:tracePt t="34867" x="7340600" y="2368550"/>
          <p14:tracePt t="34884" x="7315200" y="2374900"/>
          <p14:tracePt t="34900" x="7200900" y="2374900"/>
          <p14:tracePt t="34918" x="7048500" y="2374900"/>
          <p14:tracePt t="34934" x="6902450" y="2374900"/>
          <p14:tracePt t="34950" x="6788150" y="2374900"/>
          <p14:tracePt t="34967" x="6743700" y="2374900"/>
          <p14:tracePt t="34985" x="6692900" y="2387600"/>
          <p14:tracePt t="35000" x="6604000" y="2387600"/>
          <p14:tracePt t="35017" x="6496050" y="2387600"/>
          <p14:tracePt t="35034" x="6369050" y="2387600"/>
          <p14:tracePt t="35051" x="6273800" y="2387600"/>
          <p14:tracePt t="35067" x="6229350" y="2393950"/>
          <p14:tracePt t="35068" x="6223000" y="2393950"/>
          <p14:tracePt t="35109" x="6216650" y="2393950"/>
          <p14:tracePt t="35116" x="6210300" y="2400300"/>
          <p14:tracePt t="35124" x="6203950" y="2400300"/>
          <p14:tracePt t="35134" x="6191250" y="2406650"/>
          <p14:tracePt t="35151" x="6184900" y="2413000"/>
          <p14:tracePt t="35167" x="6178550" y="2413000"/>
          <p14:tracePt t="35388" x="6184900" y="2413000"/>
          <p14:tracePt t="35397" x="6203950" y="2413000"/>
          <p14:tracePt t="35404" x="6216650" y="2413000"/>
          <p14:tracePt t="35417" x="6235700" y="2413000"/>
          <p14:tracePt t="35434" x="6280150" y="2413000"/>
          <p14:tracePt t="35451" x="6305550" y="2413000"/>
          <p14:tracePt t="35468" x="6343650" y="2413000"/>
          <p14:tracePt t="35484" x="6350000" y="2413000"/>
          <p14:tracePt t="35501" x="6362700" y="2413000"/>
          <p14:tracePt t="35517" x="6388100" y="2413000"/>
          <p14:tracePt t="35535" x="6432550" y="2413000"/>
          <p14:tracePt t="35551" x="6502400" y="2413000"/>
          <p14:tracePt t="35568" x="6553200" y="2406650"/>
          <p14:tracePt t="35584" x="6572250" y="2406650"/>
          <p14:tracePt t="35602" x="6584950" y="2400300"/>
          <p14:tracePt t="35618" x="6604000" y="2400300"/>
          <p14:tracePt t="35634" x="6635750" y="2400300"/>
          <p14:tracePt t="35651" x="6661150" y="2400300"/>
          <p14:tracePt t="35668" x="6680200" y="2393950"/>
          <p14:tracePt t="35741" x="6686550" y="2393950"/>
          <p14:tracePt t="35748" x="6692900" y="2393950"/>
          <p14:tracePt t="35756" x="6711950" y="2393950"/>
          <p14:tracePt t="35768" x="6737350" y="2393950"/>
          <p14:tracePt t="35785" x="6781800" y="2393950"/>
          <p14:tracePt t="35801" x="6807200" y="2387600"/>
          <p14:tracePt t="35818" x="6813550" y="2387600"/>
          <p14:tracePt t="35933" x="6819900" y="2381250"/>
          <p14:tracePt t="35940" x="6826250" y="2381250"/>
          <p14:tracePt t="35951" x="6838950" y="2381250"/>
          <p14:tracePt t="35968" x="6889750" y="2381250"/>
          <p14:tracePt t="35984" x="6965950" y="2381250"/>
          <p14:tracePt t="36002" x="7061200" y="2381250"/>
          <p14:tracePt t="36018" x="7150100" y="2381250"/>
          <p14:tracePt t="36035" x="7188200" y="2381250"/>
          <p14:tracePt t="36051" x="7200900" y="2374900"/>
          <p14:tracePt t="36069" x="7226300" y="2374900"/>
          <p14:tracePt t="36085" x="7277100" y="2374900"/>
          <p14:tracePt t="36101" x="7340600" y="2374900"/>
          <p14:tracePt t="36118" x="7391400" y="2374900"/>
          <p14:tracePt t="36135" x="7429500" y="2368550"/>
          <p14:tracePt t="36151" x="7448550" y="2368550"/>
          <p14:tracePt t="36168" x="7473950" y="2368550"/>
          <p14:tracePt t="36185" x="7537450" y="2368550"/>
          <p14:tracePt t="36202" x="7645400" y="2368550"/>
          <p14:tracePt t="36218" x="7785100" y="2368550"/>
          <p14:tracePt t="36235" x="7899400" y="2368550"/>
          <p14:tracePt t="36252" x="7975600" y="2355850"/>
          <p14:tracePt t="36253" x="7981950" y="2355850"/>
          <p14:tracePt t="36269" x="7994650" y="2349500"/>
          <p14:tracePt t="36317" x="8001000" y="2349500"/>
          <p14:tracePt t="36325" x="8013700" y="2349500"/>
          <p14:tracePt t="36336" x="8032750" y="2349500"/>
          <p14:tracePt t="36352" x="8051800" y="2349500"/>
          <p14:tracePt t="36501" x="8058150" y="2349500"/>
          <p14:tracePt t="36509" x="8064500" y="2343150"/>
          <p14:tracePt t="36541" x="8077200" y="2343150"/>
          <p14:tracePt t="36549" x="8096250" y="2343150"/>
          <p14:tracePt t="36557" x="8134350" y="2343150"/>
          <p14:tracePt t="36569" x="8172450" y="2343150"/>
          <p14:tracePt t="36585" x="8223250" y="2343150"/>
          <p14:tracePt t="36602" x="8235950" y="2343150"/>
          <p14:tracePt t="36669" x="8242300" y="2343150"/>
          <p14:tracePt t="36684" x="8255000" y="2343150"/>
          <p14:tracePt t="36781" x="8261350" y="2343150"/>
          <p14:tracePt t="36797" x="8267700" y="2343150"/>
          <p14:tracePt t="36813" x="8274050" y="2343150"/>
          <p14:tracePt t="37277" x="8293100" y="2343150"/>
          <p14:tracePt t="37285" x="8343900" y="2343150"/>
          <p14:tracePt t="37293" x="8375650" y="2343150"/>
          <p14:tracePt t="37302" x="8420100" y="2343150"/>
          <p14:tracePt t="37319" x="8502650" y="2343150"/>
          <p14:tracePt t="37336" x="8572500" y="2343150"/>
          <p14:tracePt t="37353" x="8604250" y="2343150"/>
          <p14:tracePt t="37589" x="8610600" y="2343150"/>
          <p14:tracePt t="37597" x="8604250" y="2349500"/>
          <p14:tracePt t="37604" x="8597900" y="2355850"/>
          <p14:tracePt t="37619" x="8591550" y="2355850"/>
          <p14:tracePt t="37636" x="8578850" y="2362200"/>
          <p14:tracePt t="37637" x="8578850" y="2368550"/>
          <p14:tracePt t="37653" x="8566150" y="2374900"/>
          <p14:tracePt t="37671" x="8534400" y="2387600"/>
          <p14:tracePt t="37687" x="8509000" y="2387600"/>
          <p14:tracePt t="37703" x="8470900" y="2387600"/>
          <p14:tracePt t="37720" x="8426450" y="2387600"/>
          <p14:tracePt t="37737" x="8394700" y="2387600"/>
          <p14:tracePt t="37753" x="8382000" y="2387600"/>
          <p14:tracePt t="37770" x="8375650" y="2387600"/>
          <p14:tracePt t="37814" x="8369300" y="2387600"/>
          <p14:tracePt t="37821" x="8356600" y="2387600"/>
          <p14:tracePt t="37829" x="8337550" y="2387600"/>
          <p14:tracePt t="37837" x="8312150" y="2387600"/>
          <p14:tracePt t="37853" x="8235950" y="2387600"/>
          <p14:tracePt t="37870" x="8185150" y="2368550"/>
          <p14:tracePt t="37887" x="8159750" y="2368550"/>
          <p14:tracePt t="37903" x="8153400" y="2368550"/>
          <p14:tracePt t="37933" x="8147050" y="2368550"/>
          <p14:tracePt t="37965" x="8147050" y="2362200"/>
          <p14:tracePt t="37973" x="8128000" y="2355850"/>
          <p14:tracePt t="37981" x="8115300" y="2343150"/>
          <p14:tracePt t="37989" x="8108950" y="2336800"/>
          <p14:tracePt t="38003" x="8096250" y="2336800"/>
          <p14:tracePt t="38020" x="8089900" y="2324100"/>
          <p14:tracePt t="38038" x="8077200" y="2317750"/>
          <p14:tracePt t="38053" x="8077200" y="2311400"/>
          <p14:tracePt t="38070" x="8070850" y="2286000"/>
          <p14:tracePt t="38087" x="8070850" y="2273300"/>
          <p14:tracePt t="38104" x="8070850" y="2254250"/>
          <p14:tracePt t="38120" x="8070850" y="2235200"/>
          <p14:tracePt t="38137" x="8070850" y="2216150"/>
          <p14:tracePt t="38153" x="8070850" y="2197100"/>
          <p14:tracePt t="38171" x="8070850" y="2178050"/>
          <p14:tracePt t="38187" x="8070850" y="2159000"/>
          <p14:tracePt t="38203" x="8089900" y="2114550"/>
          <p14:tracePt t="38220" x="8102600" y="2070100"/>
          <p14:tracePt t="38238" x="8115300" y="2012950"/>
          <p14:tracePt t="38253" x="8128000" y="2000250"/>
          <p14:tracePt t="38270" x="8140700" y="1987550"/>
          <p14:tracePt t="38287" x="8153400" y="1968500"/>
          <p14:tracePt t="38305" x="8166100" y="1955800"/>
          <p14:tracePt t="38320" x="8204200" y="1936750"/>
          <p14:tracePt t="38337" x="8242300" y="1917700"/>
          <p14:tracePt t="38353" x="8331200" y="1898650"/>
          <p14:tracePt t="38371" x="8420100" y="1879600"/>
          <p14:tracePt t="38387" x="8489950" y="1866900"/>
          <p14:tracePt t="38403" x="8534400" y="1860550"/>
          <p14:tracePt t="38421" x="8566150" y="1854200"/>
          <p14:tracePt t="38438" x="8578850" y="1841500"/>
          <p14:tracePt t="38453" x="8616950" y="1841500"/>
          <p14:tracePt t="38470" x="8648700" y="1841500"/>
          <p14:tracePt t="38487" x="8680450" y="1847850"/>
          <p14:tracePt t="38504" x="8705850" y="1860550"/>
          <p14:tracePt t="38520" x="8731250" y="1866900"/>
          <p14:tracePt t="38537" x="8750300" y="1879600"/>
          <p14:tracePt t="38554" x="8769350" y="1898650"/>
          <p14:tracePt t="38571" x="8801100" y="1930400"/>
          <p14:tracePt t="38587" x="8813800" y="1936750"/>
          <p14:tracePt t="38604" x="8820150" y="1943100"/>
          <p14:tracePt t="38620" x="8832850" y="1962150"/>
          <p14:tracePt t="38621" x="8832850" y="1974850"/>
          <p14:tracePt t="38638" x="8839200" y="1981200"/>
          <p14:tracePt t="38654" x="8845550" y="2000250"/>
          <p14:tracePt t="38670" x="8858250" y="2006600"/>
          <p14:tracePt t="38687" x="8858250" y="2025650"/>
          <p14:tracePt t="38705" x="8858250" y="2044700"/>
          <p14:tracePt t="38721" x="8858250" y="2089150"/>
          <p14:tracePt t="38752" x="8870950" y="2159000"/>
          <p14:tracePt t="38757" x="8870950" y="2178050"/>
          <p14:tracePt t="38787" x="8877300" y="2190750"/>
          <p14:tracePt t="38805" x="8877300" y="2197100"/>
          <p14:tracePt t="38813" x="8877300" y="2209800"/>
          <p14:tracePt t="38821" x="8877300" y="2222500"/>
          <p14:tracePt t="38838" x="8877300" y="2241550"/>
          <p14:tracePt t="38855" x="8877300" y="2260600"/>
          <p14:tracePt t="38871" x="8877300" y="2273300"/>
          <p14:tracePt t="38888" x="8877300" y="2279650"/>
          <p14:tracePt t="38904" x="8877300" y="2292350"/>
          <p14:tracePt t="38921" x="8864600" y="2305050"/>
          <p14:tracePt t="38938" x="8851900" y="2317750"/>
          <p14:tracePt t="38954" x="8839200" y="2336800"/>
          <p14:tracePt t="38971" x="8807450" y="2362200"/>
          <p14:tracePt t="38988" x="8763000" y="2381250"/>
          <p14:tracePt t="38989" x="8756650" y="2387600"/>
          <p14:tracePt t="39005" x="8724900" y="2393950"/>
          <p14:tracePt t="39021" x="8705850" y="2400300"/>
          <p14:tracePt t="39038" x="8680450" y="2400300"/>
          <p14:tracePt t="39055" x="8661400" y="2400300"/>
          <p14:tracePt t="39071" x="8616950" y="2400300"/>
          <p14:tracePt t="39088" x="8559800" y="2400300"/>
          <p14:tracePt t="39104" x="8509000" y="2400300"/>
          <p14:tracePt t="39122" x="8477250" y="2400300"/>
          <p14:tracePt t="39138" x="8445500" y="2400300"/>
          <p14:tracePt t="39155" x="8432800" y="2400300"/>
          <p14:tracePt t="39171" x="8426450" y="2400300"/>
          <p14:tracePt t="39188" x="8401050" y="2400300"/>
          <p14:tracePt t="39189" x="8388350" y="2400300"/>
          <p14:tracePt t="39204" x="8362950" y="2400300"/>
          <p14:tracePt t="39221" x="8324850" y="2393950"/>
          <p14:tracePt t="39238" x="8318500" y="2393950"/>
          <p14:tracePt t="39277" x="8312150" y="2393950"/>
          <p14:tracePt t="39285" x="8305800" y="2387600"/>
          <p14:tracePt t="39293" x="8286750" y="2374900"/>
          <p14:tracePt t="39304" x="8274050" y="2374900"/>
          <p14:tracePt t="39322" x="8235950" y="2355850"/>
          <p14:tracePt t="39338" x="8210550" y="2349500"/>
          <p14:tracePt t="39354" x="8197850" y="2343150"/>
          <p14:tracePt t="39405" x="8178800" y="2336800"/>
          <p14:tracePt t="39413" x="8172450" y="2330450"/>
          <p14:tracePt t="39421" x="8159750" y="2317750"/>
          <p14:tracePt t="39438" x="8140700" y="2286000"/>
          <p14:tracePt t="39454" x="8134350" y="2279650"/>
          <p14:tracePt t="39471" x="8121650" y="2260600"/>
          <p14:tracePt t="39489" x="8121650" y="2254250"/>
          <p14:tracePt t="39504" x="8121650" y="2228850"/>
          <p14:tracePt t="39521" x="8121650" y="2197100"/>
          <p14:tracePt t="39538" x="8121650" y="2178050"/>
          <p14:tracePt t="39556" x="8121650" y="2146300"/>
          <p14:tracePt t="39571" x="8121650" y="2108200"/>
          <p14:tracePt t="39588" x="8128000" y="2089150"/>
          <p14:tracePt t="39589" x="8134350" y="2076450"/>
          <p14:tracePt t="39605" x="8159750" y="2044700"/>
          <p14:tracePt t="39622" x="8191500" y="2006600"/>
          <p14:tracePt t="39638" x="8216900" y="1981200"/>
          <p14:tracePt t="39655" x="8255000" y="1949450"/>
          <p14:tracePt t="39671" x="8318500" y="1924050"/>
          <p14:tracePt t="39689" x="8382000" y="1917700"/>
          <p14:tracePt t="39705" x="8458200" y="1905000"/>
          <p14:tracePt t="39722" x="8534400" y="1905000"/>
          <p14:tracePt t="39738" x="8585200" y="1905000"/>
          <p14:tracePt t="39756" x="8610600" y="1905000"/>
          <p14:tracePt t="39771" x="8648700" y="1917700"/>
          <p14:tracePt t="39788" x="8718550" y="1955800"/>
          <p14:tracePt t="39805" x="8845550" y="2032000"/>
          <p14:tracePt t="39822" x="8883650" y="2057400"/>
          <p14:tracePt t="39838" x="8890000" y="2076450"/>
          <p14:tracePt t="39855" x="8902700" y="2108200"/>
          <p14:tracePt t="39871" x="8915400" y="2171700"/>
          <p14:tracePt t="39889" x="8915400" y="2197100"/>
          <p14:tracePt t="39905" x="8921750" y="2209800"/>
          <p14:tracePt t="39922" x="8921750" y="2222500"/>
          <p14:tracePt t="39939" x="8921750" y="2235200"/>
          <p14:tracePt t="39956" x="8915400" y="2254250"/>
          <p14:tracePt t="39972" x="8896350" y="2273300"/>
          <p14:tracePt t="39989" x="8890000" y="2286000"/>
          <p14:tracePt t="40005" x="8883650" y="2292350"/>
          <p14:tracePt t="40037" x="8877300" y="2298700"/>
          <p14:tracePt t="40053" x="8870950" y="2298700"/>
          <p14:tracePt t="40061" x="8864600" y="2298700"/>
          <p14:tracePt t="40072" x="8851900" y="2298700"/>
          <p14:tracePt t="40089" x="8832850" y="2298700"/>
          <p14:tracePt t="40105" x="8813800" y="2298700"/>
          <p14:tracePt t="40122" x="8801100" y="2298700"/>
          <p14:tracePt t="40139" x="8782050" y="2298700"/>
          <p14:tracePt t="40156" x="8718550" y="2279650"/>
          <p14:tracePt t="40172" x="8629650" y="2254250"/>
          <p14:tracePt t="40189" x="8553450" y="2235200"/>
          <p14:tracePt t="40205" x="8540750" y="2235200"/>
          <p14:tracePt t="40245" x="8534400" y="2235200"/>
          <p14:tracePt t="40253" x="8534400" y="2228850"/>
          <p14:tracePt t="40389" x="8521700" y="2228850"/>
          <p14:tracePt t="40397" x="8509000" y="2228850"/>
          <p14:tracePt t="40406" x="8496300" y="2222500"/>
          <p14:tracePt t="40422" x="8451850" y="2203450"/>
          <p14:tracePt t="40439" x="8413750" y="2197100"/>
          <p14:tracePt t="40456" x="8407400" y="2190750"/>
          <p14:tracePt t="40477" x="8401050" y="2184400"/>
          <p14:tracePt t="40489" x="8401050" y="2178050"/>
          <p14:tracePt t="40505" x="8388350" y="2171700"/>
          <p14:tracePt t="40522" x="8382000" y="2159000"/>
          <p14:tracePt t="40540" x="8375650" y="2152650"/>
          <p14:tracePt t="40565" x="8375650" y="2146300"/>
          <p14:tracePt t="40622" x="8375650" y="2139950"/>
          <p14:tracePt t="40709" x="8369300" y="2133600"/>
          <p14:tracePt t="40717" x="8356600" y="2127250"/>
          <p14:tracePt t="40725" x="8350250" y="2114550"/>
          <p14:tracePt t="40739" x="8337550" y="2114550"/>
          <p14:tracePt t="40756" x="8331200" y="2108200"/>
          <p14:tracePt t="40949" x="8324850" y="2108200"/>
          <p14:tracePt t="40973" x="8318500" y="2108200"/>
          <p14:tracePt t="40981" x="8312150" y="2108200"/>
          <p14:tracePt t="40989" x="8305800" y="2108200"/>
          <p14:tracePt t="41006" x="8293100" y="2108200"/>
          <p14:tracePt t="41023" x="8280400" y="2120900"/>
          <p14:tracePt t="41039" x="8267700" y="2127250"/>
          <p14:tracePt t="41056" x="8255000" y="2133600"/>
          <p14:tracePt t="41073" x="8235950" y="2139950"/>
          <p14:tracePt t="41090" x="8223250" y="2139950"/>
          <p14:tracePt t="41106" x="8216900" y="2146300"/>
          <p14:tracePt t="41125" x="8216900" y="2152650"/>
          <p14:tracePt t="41142" x="8204200" y="2159000"/>
          <p14:tracePt t="41157" x="8159750" y="2178050"/>
          <p14:tracePt t="41173" x="8070850" y="2203450"/>
          <p14:tracePt t="41189" x="7956550" y="2222500"/>
          <p14:tracePt t="41206" x="7854950" y="2247900"/>
          <p14:tracePt t="41224" x="7810500" y="2260600"/>
          <p14:tracePt t="41239" x="7797800" y="2260600"/>
          <p14:tracePt t="41257" x="7778750" y="2260600"/>
          <p14:tracePt t="41273" x="7727950" y="2260600"/>
          <p14:tracePt t="41291" x="7658100" y="2260600"/>
          <p14:tracePt t="41307" x="7626350" y="2273300"/>
          <p14:tracePt t="41323" x="7607300" y="2279650"/>
          <p14:tracePt t="41349" x="7607300" y="2286000"/>
          <p14:tracePt t="41357" x="7613650" y="2292350"/>
          <p14:tracePt t="41374" x="7632700" y="2292350"/>
          <p14:tracePt t="41390" x="7689850" y="2292350"/>
          <p14:tracePt t="41406" x="7854950" y="2324100"/>
          <p14:tracePt t="41424" x="8235950" y="2381250"/>
          <p14:tracePt t="41440" x="8604250" y="2432050"/>
          <p14:tracePt t="41456" x="8807450" y="2457450"/>
          <p14:tracePt t="41473" x="8832850" y="2457450"/>
          <p14:tracePt t="41597" x="8832850" y="2451100"/>
          <p14:tracePt t="41606" x="8832850" y="2444750"/>
          <p14:tracePt t="41662" x="8832850" y="2438400"/>
          <p14:tracePt t="41669" x="8826500" y="2432050"/>
          <p14:tracePt t="41685" x="8820150" y="2425700"/>
          <p14:tracePt t="41693" x="8801100" y="2413000"/>
          <p14:tracePt t="41707" x="8788400" y="2400300"/>
          <p14:tracePt t="41723" x="8731250" y="2387600"/>
          <p14:tracePt t="41741" x="8648700" y="2381250"/>
          <p14:tracePt t="41757" x="8623300" y="2374900"/>
          <p14:tracePt t="41797" x="8616950" y="2368550"/>
          <p14:tracePt t="41806" x="8604250" y="2362200"/>
          <p14:tracePt t="41814" x="8572500" y="2349500"/>
          <p14:tracePt t="41823" x="8540750" y="2343150"/>
          <p14:tracePt t="41840" x="8464550" y="2317750"/>
          <p14:tracePt t="41857" x="8432800" y="2317750"/>
          <p14:tracePt t="41874" x="8426450" y="2317750"/>
          <p14:tracePt t="41926" x="8420100" y="2311400"/>
          <p14:tracePt t="42021" x="8401050" y="2305050"/>
          <p14:tracePt t="42029" x="8382000" y="2266950"/>
          <p14:tracePt t="42037" x="8343900" y="2216150"/>
          <p14:tracePt t="42045" x="8312150" y="2178050"/>
          <p14:tracePt t="42057" x="8286750" y="2146300"/>
          <p14:tracePt t="42074" x="8235950" y="2095500"/>
          <p14:tracePt t="42091" x="8216900" y="2082800"/>
          <p14:tracePt t="42277" x="8216900" y="2095500"/>
          <p14:tracePt t="42293" x="8216900" y="2114550"/>
          <p14:tracePt t="42301" x="8223250" y="2114550"/>
          <p14:tracePt t="42477" x="8223250" y="2120900"/>
          <p14:tracePt t="42494" x="8197850" y="2133600"/>
          <p14:tracePt t="42501" x="8147050" y="2133600"/>
          <p14:tracePt t="42509" x="8089900" y="2139950"/>
          <p14:tracePt t="42524" x="8058150" y="2146300"/>
          <p14:tracePt t="42541" x="8007350" y="2159000"/>
          <p14:tracePt t="42541" x="8001000" y="2159000"/>
          <p14:tracePt t="42581" x="7994650" y="2159000"/>
          <p14:tracePt t="42589" x="7975600" y="2165350"/>
          <p14:tracePt t="42597" x="7950200" y="2171700"/>
          <p14:tracePt t="42607" x="7893050" y="2184400"/>
          <p14:tracePt t="42625" x="7715250" y="2197100"/>
          <p14:tracePt t="42641" x="7518400" y="2216150"/>
          <p14:tracePt t="42658" x="7359650" y="2235200"/>
          <p14:tracePt t="42674" x="7156450" y="2266950"/>
          <p14:tracePt t="42691" x="6794500" y="2305050"/>
          <p14:tracePt t="42708" x="6299200" y="2305050"/>
          <p14:tracePt t="42724" x="5626100" y="2305050"/>
          <p14:tracePt t="42741" x="4730750" y="2362200"/>
          <p14:tracePt t="42759" x="4445000" y="2406650"/>
          <p14:tracePt t="42774" x="4324350" y="2432050"/>
          <p14:tracePt t="42791" x="4279900" y="2451100"/>
          <p14:tracePt t="42808" x="4254500" y="2457450"/>
          <p14:tracePt t="42825" x="4229100" y="2470150"/>
          <p14:tracePt t="42841" x="4210050" y="2476500"/>
          <p14:tracePt t="42858" x="4197350" y="2489200"/>
          <p14:tracePt t="42874" x="4191000" y="2489200"/>
          <p14:tracePt t="42902" x="4184650" y="2495550"/>
          <p14:tracePt t="42909" x="4178300" y="2495550"/>
          <p14:tracePt t="42924" x="4159250" y="2495550"/>
          <p14:tracePt t="42941" x="4025900" y="2495550"/>
          <p14:tracePt t="42959" x="3898900" y="2495550"/>
          <p14:tracePt t="42974" x="3797300" y="2495550"/>
          <p14:tracePt t="42991" x="3714750" y="2495550"/>
          <p14:tracePt t="43008" x="3644900" y="2495550"/>
          <p14:tracePt t="43025" x="3543300" y="2495550"/>
          <p14:tracePt t="43041" x="3460750" y="2482850"/>
          <p14:tracePt t="43058" x="3340100" y="2451100"/>
          <p14:tracePt t="43075" x="3194050" y="2425700"/>
          <p14:tracePt t="43092" x="3086100" y="2406650"/>
          <p14:tracePt t="43108" x="3060700" y="2406650"/>
          <p14:tracePt t="43365" x="3054350" y="2400300"/>
          <p14:tracePt t="43373" x="3041650" y="2374900"/>
          <p14:tracePt t="43381" x="3035300" y="2355850"/>
          <p14:tracePt t="43391" x="3016250" y="2330450"/>
          <p14:tracePt t="43408" x="2997200" y="2279650"/>
          <p14:tracePt t="43425" x="2978150" y="2228850"/>
          <p14:tracePt t="43443" x="2965450" y="2133600"/>
          <p14:tracePt t="43458" x="2965450" y="2057400"/>
          <p14:tracePt t="43475" x="2965450" y="2006600"/>
          <p14:tracePt t="43492" x="2971800" y="1974850"/>
          <p14:tracePt t="43509" x="2997200" y="1943100"/>
          <p14:tracePt t="43525" x="3035300" y="1917700"/>
          <p14:tracePt t="43542" x="3086100" y="1917700"/>
          <p14:tracePt t="43558" x="3155950" y="1898650"/>
          <p14:tracePt t="43576" x="3251200" y="1898650"/>
          <p14:tracePt t="43592" x="3314700" y="1898650"/>
          <p14:tracePt t="43608" x="3352800" y="1898650"/>
          <p14:tracePt t="43625" x="3397250" y="1905000"/>
          <p14:tracePt t="43642" x="3429000" y="1930400"/>
          <p14:tracePt t="43659" x="3473450" y="1968500"/>
          <p14:tracePt t="43675" x="3492500" y="2006600"/>
          <p14:tracePt t="43692" x="3498850" y="2044700"/>
          <p14:tracePt t="43710" x="3511550" y="2108200"/>
          <p14:tracePt t="43725" x="3511550" y="2146300"/>
          <p14:tracePt t="43742" x="3492500" y="2190750"/>
          <p14:tracePt t="43759" x="3479800" y="2228850"/>
          <p14:tracePt t="43776" x="3454400" y="2260600"/>
          <p14:tracePt t="43792" x="3416300" y="2298700"/>
          <p14:tracePt t="43809" x="3371850" y="2330450"/>
          <p14:tracePt t="43825" x="3327400" y="2355850"/>
          <p14:tracePt t="43843" x="3295650" y="2368550"/>
          <p14:tracePt t="43859" x="3263900" y="2381250"/>
          <p14:tracePt t="43876" x="3244850" y="2387600"/>
          <p14:tracePt t="43892" x="3225800" y="2387600"/>
          <p14:tracePt t="43910" x="3168650" y="2387600"/>
          <p14:tracePt t="43926" x="3130550" y="2381250"/>
          <p14:tracePt t="43942" x="3111500" y="2368550"/>
          <p14:tracePt t="44318" x="3130550" y="2368550"/>
          <p14:tracePt t="44325" x="3187700" y="2368550"/>
          <p14:tracePt t="44333" x="3251200" y="2368550"/>
          <p14:tracePt t="44342" x="3365500" y="2368550"/>
          <p14:tracePt t="44359" x="3790950" y="2368550"/>
          <p14:tracePt t="44376" x="4413250" y="2368550"/>
          <p14:tracePt t="44393" x="5029200" y="2368550"/>
          <p14:tracePt t="44409" x="5511800" y="2368550"/>
          <p14:tracePt t="44426" x="5918200" y="2368550"/>
          <p14:tracePt t="44443" x="6343650" y="2368550"/>
          <p14:tracePt t="44460" x="6794500" y="2368550"/>
          <p14:tracePt t="44476" x="7175500" y="2368550"/>
          <p14:tracePt t="44493" x="7416800" y="2368550"/>
          <p14:tracePt t="44494" x="7518400" y="2362200"/>
          <p14:tracePt t="44509" x="7632700" y="2343150"/>
          <p14:tracePt t="44527" x="7715250" y="2330450"/>
          <p14:tracePt t="44543" x="7810500" y="2330450"/>
          <p14:tracePt t="44559" x="7937500" y="2330450"/>
          <p14:tracePt t="44576" x="8121650" y="2330450"/>
          <p14:tracePt t="44593" x="8375650" y="2330450"/>
          <p14:tracePt t="44609" x="8540750" y="2330450"/>
          <p14:tracePt t="44626" x="8578850" y="2317750"/>
          <p14:tracePt t="44870" x="8572500" y="2317750"/>
          <p14:tracePt t="44877" x="8559800" y="2317750"/>
          <p14:tracePt t="44886" x="8540750" y="2317750"/>
          <p14:tracePt t="44893" x="8528050" y="2317750"/>
          <p14:tracePt t="44910" x="8509000" y="2330450"/>
          <p14:tracePt t="44926" x="8502650" y="2336800"/>
          <p14:tracePt t="44944" x="8489950" y="2343150"/>
          <p14:tracePt t="44960" x="8451850" y="2343150"/>
          <p14:tracePt t="44976" x="8413750" y="2343150"/>
          <p14:tracePt t="44993" x="8362950" y="2343150"/>
          <p14:tracePt t="45011" x="8318500" y="2349500"/>
          <p14:tracePt t="45026" x="8305800" y="2355850"/>
          <p14:tracePt t="45070" x="8299450" y="2355850"/>
          <p14:tracePt t="45078" x="8293100" y="2355850"/>
          <p14:tracePt t="45086" x="8286750" y="2355850"/>
          <p14:tracePt t="45093" x="8274050" y="2355850"/>
          <p14:tracePt t="45110" x="8255000" y="2355850"/>
          <p14:tracePt t="45126" x="8216900" y="2349500"/>
          <p14:tracePt t="45143" x="8178800" y="2343150"/>
          <p14:tracePt t="45161" x="8166100" y="2343150"/>
          <p14:tracePt t="45230" x="8166100" y="2336800"/>
          <p14:tracePt t="45237" x="8166100" y="2317750"/>
          <p14:tracePt t="45245" x="8166100" y="2305050"/>
          <p14:tracePt t="45260" x="8147050" y="2279650"/>
          <p14:tracePt t="45277" x="8147050" y="2247900"/>
          <p14:tracePt t="45278" x="8140700" y="2235200"/>
          <p14:tracePt t="45293" x="8140700" y="2209800"/>
          <p14:tracePt t="45311" x="8140700" y="2190750"/>
          <p14:tracePt t="45327" x="8140700" y="2171700"/>
          <p14:tracePt t="45343" x="8147050" y="2159000"/>
          <p14:tracePt t="45360" x="8159750" y="2127250"/>
          <p14:tracePt t="45378" x="8178800" y="2114550"/>
          <p14:tracePt t="45394" x="8197850" y="2095500"/>
          <p14:tracePt t="45411" x="8223250" y="2082800"/>
          <p14:tracePt t="45427" x="8261350" y="2063750"/>
          <p14:tracePt t="45444" x="8280400" y="2063750"/>
          <p14:tracePt t="45460" x="8293100" y="2057400"/>
          <p14:tracePt t="45477" x="8337550" y="2057400"/>
          <p14:tracePt t="45494" x="8362950" y="2057400"/>
          <p14:tracePt t="45511" x="8394700" y="2057400"/>
          <p14:tracePt t="45527" x="8413750" y="2063750"/>
          <p14:tracePt t="45544" x="8420100" y="2063750"/>
          <p14:tracePt t="45560" x="8439150" y="2082800"/>
          <p14:tracePt t="45578" x="8458200" y="2108200"/>
          <p14:tracePt t="45594" x="8477250" y="2133600"/>
          <p14:tracePt t="45610" x="8483600" y="2159000"/>
          <p14:tracePt t="45627" x="8502650" y="2190750"/>
          <p14:tracePt t="45645" x="8502650" y="2203450"/>
          <p14:tracePt t="45646" x="8502650" y="2216150"/>
          <p14:tracePt t="45661" x="8502650" y="2222500"/>
          <p14:tracePt t="45677" x="8502650" y="2260600"/>
          <p14:tracePt t="45694" x="8502650" y="2286000"/>
          <p14:tracePt t="45711" x="8496300" y="2305050"/>
          <p14:tracePt t="45727" x="8489950" y="2311400"/>
          <p14:tracePt t="45744" x="8483600" y="2324100"/>
          <p14:tracePt t="45760" x="8477250" y="2343150"/>
          <p14:tracePt t="45778" x="8470900" y="2349500"/>
          <p14:tracePt t="45794" x="8464550" y="2349500"/>
          <p14:tracePt t="45811" x="8445500" y="2362200"/>
          <p14:tracePt t="45827" x="8432800" y="2368550"/>
          <p14:tracePt t="45845" x="8420100" y="2368550"/>
          <p14:tracePt t="45861" x="8413750" y="2374900"/>
          <p14:tracePt t="45878" x="8382000" y="2381250"/>
          <p14:tracePt t="45894" x="8356600" y="2381250"/>
          <p14:tracePt t="45911" x="8318500" y="2381250"/>
          <p14:tracePt t="45927" x="8286750" y="2387600"/>
          <p14:tracePt t="45944" x="8274050" y="2393950"/>
          <p14:tracePt t="45961" x="8261350" y="2393950"/>
          <p14:tracePt t="45979" x="8255000" y="2393950"/>
          <p14:tracePt t="45994" x="8229600" y="2393950"/>
          <p14:tracePt t="46011" x="8210550" y="2393950"/>
          <p14:tracePt t="46027" x="8191500" y="2393950"/>
          <p14:tracePt t="46078" x="8185150" y="2393950"/>
          <p14:tracePt t="46302" x="8178800" y="2387600"/>
          <p14:tracePt t="46318" x="8178800" y="2381250"/>
          <p14:tracePt t="46326" x="8178800" y="2374900"/>
          <p14:tracePt t="46342" x="8178800" y="2368550"/>
          <p14:tracePt t="46366" x="8185150" y="2349500"/>
          <p14:tracePt t="46374" x="8191500" y="2349500"/>
          <p14:tracePt t="46382" x="8197850" y="2330450"/>
          <p14:tracePt t="46394" x="8204200" y="2317750"/>
          <p14:tracePt t="46411" x="8229600" y="2254250"/>
          <p14:tracePt t="46428" x="8261350" y="2184400"/>
          <p14:tracePt t="46445" x="8267700" y="2139950"/>
          <p14:tracePt t="46446" x="8280400" y="2120900"/>
          <p14:tracePt t="46462" x="8286750" y="2108200"/>
          <p14:tracePt t="46478" x="8286750" y="2101850"/>
          <p14:tracePt t="46502" x="8286750" y="2095500"/>
          <p14:tracePt t="46782" x="8286750" y="2089150"/>
          <p14:tracePt t="46790" x="8293100" y="2063750"/>
          <p14:tracePt t="46798" x="8293100" y="2044700"/>
          <p14:tracePt t="46811" x="8293100" y="2038350"/>
          <p14:tracePt t="46828" x="8305800" y="2000250"/>
          <p14:tracePt t="46845" x="8312150" y="1962150"/>
          <p14:tracePt t="46846" x="8312150" y="1930400"/>
          <p14:tracePt t="46862" x="8318500" y="1866900"/>
          <p14:tracePt t="46878" x="8337550" y="1790700"/>
          <p14:tracePt t="46895" x="8343900" y="1727200"/>
          <p14:tracePt t="46911" x="8356600" y="1682750"/>
          <p14:tracePt t="46929" x="8356600" y="1663700"/>
          <p14:tracePt t="46945" x="8356600" y="1644650"/>
          <p14:tracePt t="46962" x="8356600" y="1638300"/>
          <p14:tracePt t="46978" x="8356600" y="1612900"/>
          <p14:tracePt t="46996" x="8356600" y="1581150"/>
          <p14:tracePt t="47012" x="8356600" y="1530350"/>
          <p14:tracePt t="47028" x="8356600" y="1485900"/>
          <p14:tracePt t="47045" x="8356600" y="1460500"/>
          <p14:tracePt t="47046" x="8356600" y="1447800"/>
          <p14:tracePt t="47062" x="8356600" y="1428750"/>
          <p14:tracePt t="47078" x="8362950" y="1403350"/>
          <p14:tracePt t="47095" x="8362950" y="1371600"/>
          <p14:tracePt t="47112" x="8362950" y="1352550"/>
          <p14:tracePt t="47246" x="8362950" y="1377950"/>
          <p14:tracePt t="47254" x="8362950" y="1397000"/>
          <p14:tracePt t="47262" x="8362950" y="1441450"/>
          <p14:tracePt t="47279" x="8375650" y="1517650"/>
          <p14:tracePt t="47295" x="8375650" y="1606550"/>
          <p14:tracePt t="47312" x="8375650" y="1682750"/>
          <p14:tracePt t="47329" x="8375650" y="1727200"/>
          <p14:tracePt t="47345" x="8369300" y="1746250"/>
          <p14:tracePt t="47362" x="8362950" y="1778000"/>
          <p14:tracePt t="47379" x="8356600" y="1816100"/>
          <p14:tracePt t="47396" x="8350250" y="1866900"/>
          <p14:tracePt t="47412" x="8331200" y="1924050"/>
          <p14:tracePt t="47429" x="8324850" y="1974850"/>
          <p14:tracePt t="47445" x="8324850" y="1993900"/>
          <p14:tracePt t="47446" x="8324850" y="2000250"/>
          <p14:tracePt t="47463" x="8324850" y="2006600"/>
          <p14:tracePt t="47479" x="8318500" y="2025650"/>
          <p14:tracePt t="47495" x="8312150" y="2063750"/>
          <p14:tracePt t="47512" x="8312150" y="2089150"/>
          <p14:tracePt t="47529" x="8305800" y="2114550"/>
          <p14:tracePt t="47545" x="8305800" y="2120900"/>
          <p14:tracePt t="47562" x="8305800" y="2127250"/>
          <p14:tracePt t="47622" x="8299450" y="2133600"/>
          <p14:tracePt t="47630" x="8299450" y="2139950"/>
          <p14:tracePt t="47638" x="8299450" y="2146300"/>
          <p14:tracePt t="47646" x="8299450" y="2159000"/>
          <p14:tracePt t="47662" x="8299450" y="2165350"/>
          <p14:tracePt t="47679" x="8299450" y="2171700"/>
          <p14:tracePt t="47696" x="8299450" y="2178050"/>
          <p14:tracePt t="47712" x="8299450" y="2203450"/>
          <p14:tracePt t="47729" x="8299450" y="2209800"/>
          <p14:tracePt t="47746" x="8299450" y="2216150"/>
          <p14:tracePt t="47911" x="8299450" y="2203450"/>
          <p14:tracePt t="47918" x="8299450" y="2197100"/>
          <p14:tracePt t="47926" x="8299450" y="2190750"/>
          <p14:tracePt t="47934" x="8299450" y="2178050"/>
          <p14:tracePt t="47946" x="8299450" y="2171700"/>
          <p14:tracePt t="47963" x="8305800" y="2139950"/>
          <p14:tracePt t="47980" x="8318500" y="2089150"/>
          <p14:tracePt t="47996" x="8337550" y="2025650"/>
          <p14:tracePt t="48013" x="8343900" y="1949450"/>
          <p14:tracePt t="48029" x="8369300" y="1873250"/>
          <p14:tracePt t="48030" x="8375650" y="1835150"/>
          <p14:tracePt t="48047" x="8375650" y="1758950"/>
          <p14:tracePt t="48063" x="8394700" y="1682750"/>
          <p14:tracePt t="48079" x="8407400" y="1612900"/>
          <p14:tracePt t="48096" x="8407400" y="1574800"/>
          <p14:tracePt t="48113" x="8420100" y="1536700"/>
          <p14:tracePt t="48129" x="8420100" y="1511300"/>
          <p14:tracePt t="48146" x="8420100" y="1485900"/>
          <p14:tracePt t="48163" x="8426450" y="1466850"/>
          <p14:tracePt t="48180" x="8439150" y="1441450"/>
          <p14:tracePt t="48196" x="8445500" y="1409700"/>
          <p14:tracePt t="48213" x="8458200" y="1358900"/>
          <p14:tracePt t="48229" x="8464550" y="1333500"/>
          <p14:tracePt t="48230" x="8464550" y="1320800"/>
          <p14:tracePt t="48247" x="8470900" y="1308100"/>
          <p14:tracePt t="48326" x="8470900" y="1301750"/>
          <p14:tracePt t="48494" x="8477250" y="1301750"/>
          <p14:tracePt t="48534" x="8477250" y="1308100"/>
          <p14:tracePt t="48638" x="8483600" y="1308100"/>
          <p14:tracePt t="48646" x="8489950" y="1314450"/>
          <p14:tracePt t="48654" x="8509000" y="1314450"/>
          <p14:tracePt t="48663" x="8540750" y="1314450"/>
          <p14:tracePt t="48680" x="8616950" y="1314450"/>
          <p14:tracePt t="48697" x="8712200" y="1314450"/>
          <p14:tracePt t="48714" x="8807450" y="1327150"/>
          <p14:tracePt t="48730" x="8890000" y="1327150"/>
          <p14:tracePt t="48747" x="8953500" y="1339850"/>
          <p14:tracePt t="48764" x="9004300" y="1352550"/>
          <p14:tracePt t="48782" x="9042400" y="1352550"/>
          <p14:tracePt t="48798" x="9048750" y="1352550"/>
          <p14:tracePt t="48814" x="9055100" y="1352550"/>
          <p14:tracePt t="48830" x="9080500" y="1352550"/>
          <p14:tracePt t="48848" x="9124950" y="1352550"/>
          <p14:tracePt t="48864" x="9169400" y="1352550"/>
          <p14:tracePt t="48880" x="9213850" y="1352550"/>
          <p14:tracePt t="48897" x="9245600" y="1352550"/>
          <p14:tracePt t="48914" x="9258300" y="1352550"/>
          <p14:tracePt t="48931" x="9283700" y="1346200"/>
          <p14:tracePt t="48947" x="9309100" y="1314450"/>
          <p14:tracePt t="48964" x="9321800" y="1308100"/>
          <p14:tracePt t="48981" x="9334500" y="1295400"/>
          <p14:tracePt t="48997" x="9347200" y="1289050"/>
          <p14:tracePt t="49014" x="9378950" y="1270000"/>
          <p14:tracePt t="49031" x="9404350" y="1231900"/>
          <p14:tracePt t="49048" x="9417050" y="1181100"/>
          <p14:tracePt t="49064" x="9429750" y="1136650"/>
          <p14:tracePt t="49081" x="9436100" y="1092200"/>
          <p14:tracePt t="49097" x="9442450" y="1054100"/>
          <p14:tracePt t="49115" x="9442450" y="1022350"/>
          <p14:tracePt t="49131" x="9442450" y="996950"/>
          <p14:tracePt t="49147" x="9436100" y="946150"/>
          <p14:tracePt t="49164" x="9423400" y="927100"/>
          <p14:tracePt t="49181" x="9385300" y="895350"/>
          <p14:tracePt t="49197" x="9359900" y="882650"/>
          <p14:tracePt t="49214" x="9315450" y="869950"/>
          <p14:tracePt t="49230" x="9245600" y="857250"/>
          <p14:tracePt t="49248" x="9169400" y="857250"/>
          <p14:tracePt t="49264" x="9086850" y="857250"/>
          <p14:tracePt t="49281" x="8978900" y="857250"/>
          <p14:tracePt t="49297" x="8890000" y="857250"/>
          <p14:tracePt t="49315" x="8794750" y="857250"/>
          <p14:tracePt t="49331" x="8712200" y="857250"/>
          <p14:tracePt t="49347" x="8648700" y="857250"/>
          <p14:tracePt t="49364" x="8604250" y="869950"/>
          <p14:tracePt t="49381" x="8566150" y="889000"/>
          <p14:tracePt t="49382" x="8547100" y="895350"/>
          <p14:tracePt t="49397" x="8515350" y="914400"/>
          <p14:tracePt t="49414" x="8477250" y="939800"/>
          <p14:tracePt t="49431" x="8445500" y="984250"/>
          <p14:tracePt t="49448" x="8420100" y="1047750"/>
          <p14:tracePt t="49464" x="8388350" y="1117600"/>
          <p14:tracePt t="49481" x="8388350" y="1174750"/>
          <p14:tracePt t="49497" x="8382000" y="1225550"/>
          <p14:tracePt t="49515" x="8382000" y="1295400"/>
          <p14:tracePt t="49531" x="8407400" y="1397000"/>
          <p14:tracePt t="49547" x="8445500" y="1530350"/>
          <p14:tracePt t="49564" x="8464550" y="1651000"/>
          <p14:tracePt t="49581" x="8477250" y="1752600"/>
          <p14:tracePt t="49582" x="8477250" y="1797050"/>
          <p14:tracePt t="49597" x="8477250" y="1835150"/>
          <p14:tracePt t="49614" x="8470900" y="1962150"/>
          <p14:tracePt t="49631" x="8445500" y="2038350"/>
          <p14:tracePt t="49648" x="8439150" y="2101850"/>
          <p14:tracePt t="49664" x="8426450" y="2152650"/>
          <p14:tracePt t="49681" x="8426450" y="2178050"/>
          <p14:tracePt t="49697" x="8426450" y="2197100"/>
          <p14:tracePt t="49715" x="8420100" y="2203450"/>
          <p14:tracePt t="49735" x="8413750" y="2216150"/>
          <p14:tracePt t="49747" x="8407400" y="2216150"/>
          <p14:tracePt t="49764" x="8401050" y="2241550"/>
          <p14:tracePt t="49782" x="8382000" y="2266950"/>
          <p14:tracePt t="49798" x="8375650" y="2266950"/>
          <p14:tracePt t="49814" x="8369300" y="2273300"/>
          <p14:tracePt t="49831" x="8369300" y="2279650"/>
          <p14:tracePt t="49849" x="8356600" y="2298700"/>
          <p14:tracePt t="49864" x="8350250" y="2305050"/>
          <p14:tracePt t="49881" x="8331200" y="2324100"/>
          <p14:tracePt t="49898" x="8318500" y="2355850"/>
          <p14:tracePt t="49915" x="8312150" y="2368550"/>
          <p14:tracePt t="50071" x="8305800" y="2374900"/>
          <p14:tracePt t="50118" x="8299450" y="2374900"/>
          <p14:tracePt t="50126" x="8274050" y="2355850"/>
          <p14:tracePt t="50134" x="8255000" y="2324100"/>
          <p14:tracePt t="50149" x="8229600" y="2305050"/>
          <p14:tracePt t="50165" x="8191500" y="2273300"/>
          <p14:tracePt t="50166" x="8185150" y="2273300"/>
          <p14:tracePt t="50181" x="8178800" y="2266950"/>
          <p14:tracePt t="50198" x="8172450" y="2260600"/>
          <p14:tracePt t="50216" x="8166100" y="2222500"/>
          <p14:tracePt t="50231" x="8166100" y="2178050"/>
          <p14:tracePt t="50248" x="8166100" y="2133600"/>
          <p14:tracePt t="50265" x="8166100" y="2101850"/>
          <p14:tracePt t="50282" x="8166100" y="2070100"/>
          <p14:tracePt t="50298" x="8172450" y="2051050"/>
          <p14:tracePt t="50315" x="8191500" y="2032000"/>
          <p14:tracePt t="50331" x="8204200" y="2025650"/>
          <p14:tracePt t="50349" x="8210550" y="2025650"/>
          <p14:tracePt t="50398" x="8216900" y="2019300"/>
          <p14:tracePt t="50407" x="8223250" y="2019300"/>
          <p14:tracePt t="50415" x="8248650" y="2019300"/>
          <p14:tracePt t="50432" x="8267700" y="2038350"/>
          <p14:tracePt t="50448" x="8274050" y="2038350"/>
          <p14:tracePt t="50465" x="8280400" y="2044700"/>
          <p14:tracePt t="50483" x="8280400" y="2057400"/>
          <p14:tracePt t="50498" x="8280400" y="2076450"/>
          <p14:tracePt t="50515" x="8286750" y="2095500"/>
          <p14:tracePt t="50532" x="8293100" y="2114550"/>
          <p14:tracePt t="50549" x="8293100" y="2127250"/>
          <p14:tracePt t="50565" x="8293100" y="2139950"/>
          <p14:tracePt t="50582" x="8293100" y="2146300"/>
          <p14:tracePt t="50599" x="8293100" y="2159000"/>
          <p14:tracePt t="50616" x="8293100" y="2171700"/>
          <p14:tracePt t="50632" x="8293100" y="2184400"/>
          <p14:tracePt t="50649" x="8299450" y="2197100"/>
          <p14:tracePt t="50665" x="8299450" y="2203450"/>
          <p14:tracePt t="50683" x="8299450" y="2209800"/>
          <p14:tracePt t="50699" x="8299450" y="2216150"/>
          <p14:tracePt t="50718" x="8299450" y="2222500"/>
          <p14:tracePt t="50799" x="8299450" y="2228850"/>
          <p14:tracePt t="50807" x="8299450" y="2235200"/>
          <p14:tracePt t="50830" x="8299450" y="2241550"/>
          <p14:tracePt t="51023" x="8299450" y="2247900"/>
          <p14:tracePt t="51030" x="8293100" y="2260600"/>
          <p14:tracePt t="51038" x="8274050" y="2273300"/>
          <p14:tracePt t="51049" x="8242300" y="2292350"/>
          <p14:tracePt t="51066" x="8115300" y="2336800"/>
          <p14:tracePt t="51082" x="7962900" y="2400300"/>
          <p14:tracePt t="51100" x="7797800" y="2470150"/>
          <p14:tracePt t="51116" x="7639050" y="2540000"/>
          <p14:tracePt t="51132" x="7518400" y="2597150"/>
          <p14:tracePt t="51149" x="7416800" y="2654300"/>
          <p14:tracePt t="51167" x="7308850" y="2711450"/>
          <p14:tracePt t="51182" x="7239000" y="2749550"/>
          <p14:tracePt t="51199" x="7175500" y="2781300"/>
          <p14:tracePt t="51216" x="7099300" y="2806700"/>
          <p14:tracePt t="51233" x="7010400" y="2844800"/>
          <p14:tracePt t="51249" x="6921500" y="2882900"/>
          <p14:tracePt t="51266" x="6864350" y="2914650"/>
          <p14:tracePt t="51283" x="6807200" y="2927350"/>
          <p14:tracePt t="51300" x="6788150" y="2940050"/>
          <p14:tracePt t="51316" x="6788150" y="2946400"/>
          <p14:tracePt t="51334" x="6781800" y="2952750"/>
          <p14:tracePt t="51422" x="6775450" y="2952750"/>
          <p14:tracePt t="51438" x="6775450" y="2959100"/>
          <p14:tracePt t="51446" x="6769100" y="2965450"/>
          <p14:tracePt t="51454" x="6769100" y="2971800"/>
          <p14:tracePt t="51478" x="6762750" y="2971800"/>
          <p14:tracePt t="51854" x="6762750" y="2984500"/>
          <p14:tracePt t="51862" x="6807200" y="2984500"/>
          <p14:tracePt t="51870" x="6864350" y="2984500"/>
          <p14:tracePt t="51883" x="6927850" y="2984500"/>
          <p14:tracePt t="51900" x="7061200" y="2984500"/>
          <p14:tracePt t="51916" x="7169150" y="2990850"/>
          <p14:tracePt t="51934" x="7194550" y="2990850"/>
          <p14:tracePt t="52134" x="7188200" y="2990850"/>
          <p14:tracePt t="52143" x="7169150" y="2990850"/>
          <p14:tracePt t="52150" x="7150100" y="2990850"/>
          <p14:tracePt t="52166" x="7124700" y="2997200"/>
          <p14:tracePt t="52183" x="7112000" y="3003550"/>
          <p14:tracePt t="52750" x="7118350" y="3003550"/>
          <p14:tracePt t="52758" x="7143750" y="3003550"/>
          <p14:tracePt t="52767" x="7162800" y="3003550"/>
          <p14:tracePt t="52784" x="7213600" y="3003550"/>
          <p14:tracePt t="52800" x="7277100" y="3003550"/>
          <p14:tracePt t="52818" x="7321550" y="3003550"/>
          <p14:tracePt t="52834" x="7346950" y="3003550"/>
          <p14:tracePt t="52851" x="7359650" y="3003550"/>
          <p14:tracePt t="52867" x="7397750" y="3003550"/>
          <p14:tracePt t="52885" x="7461250" y="3003550"/>
          <p14:tracePt t="52901" x="7537450" y="3003550"/>
          <p14:tracePt t="52917" x="7632700" y="3003550"/>
          <p14:tracePt t="52934" x="7677150" y="3009900"/>
          <p14:tracePt t="52951" x="7683500" y="3009900"/>
          <p14:tracePt t="52975" x="7689850" y="3009900"/>
          <p14:tracePt t="52990" x="7702550" y="3009900"/>
          <p14:tracePt t="53001" x="7734300" y="3009900"/>
          <p14:tracePt t="53019" x="7810500" y="3009900"/>
          <p14:tracePt t="53034" x="7905750" y="3009900"/>
          <p14:tracePt t="53051" x="7969250" y="3009900"/>
          <p14:tracePt t="53067" x="8007350" y="3009900"/>
          <p14:tracePt t="53085" x="8026400" y="3009900"/>
          <p14:tracePt t="53101" x="8070850" y="3009900"/>
          <p14:tracePt t="53118" x="8121650" y="3009900"/>
          <p14:tracePt t="53118" x="8166100" y="3009900"/>
          <p14:tracePt t="53134" x="8248650" y="3009900"/>
          <p14:tracePt t="53152" x="8293100" y="3009900"/>
          <p14:tracePt t="53168" x="8305800" y="3009900"/>
          <p14:tracePt t="53207" x="8318500" y="3009900"/>
          <p14:tracePt t="53215" x="8337550" y="3009900"/>
          <p14:tracePt t="53222" x="8350250" y="3009900"/>
          <p14:tracePt t="53234" x="8369300" y="3009900"/>
          <p14:tracePt t="53251" x="8407400" y="3009900"/>
          <p14:tracePt t="53268" x="8413750" y="3009900"/>
          <p14:tracePt t="53302" x="8420100" y="3009900"/>
          <p14:tracePt t="53447" x="8445500" y="3009900"/>
          <p14:tracePt t="53454" x="8470900" y="3009900"/>
          <p14:tracePt t="53463" x="8509000" y="3009900"/>
          <p14:tracePt t="53470" x="8534400" y="3003550"/>
          <p14:tracePt t="53485" x="8559800" y="3003550"/>
          <p14:tracePt t="53501" x="8566150" y="2997200"/>
          <p14:tracePt t="53519" x="8572500" y="2997200"/>
          <p14:tracePt t="53591" x="8572500" y="2990850"/>
          <p14:tracePt t="56128" x="8528050" y="2997200"/>
          <p14:tracePt t="56135" x="8464550" y="3016250"/>
          <p14:tracePt t="56143" x="8401050" y="3022600"/>
          <p14:tracePt t="56154" x="8343900" y="3041650"/>
          <p14:tracePt t="56170" x="8255000" y="3048000"/>
          <p14:tracePt t="56187" x="8191500" y="3054350"/>
          <p14:tracePt t="56205" x="8159750" y="3054350"/>
          <p14:tracePt t="56221" x="8153400" y="3054350"/>
          <p14:tracePt t="56328" x="8147050" y="3054350"/>
          <p14:tracePt t="56423" x="8134350" y="3060700"/>
          <p14:tracePt t="56439" x="8115300" y="3067050"/>
          <p14:tracePt t="56447" x="8096250" y="3067050"/>
          <p14:tracePt t="56455" x="8083550" y="3067050"/>
          <p14:tracePt t="56471" x="8051800" y="3067050"/>
          <p14:tracePt t="56487" x="8032750" y="3067050"/>
          <p14:tracePt t="56505" x="8020050" y="3073400"/>
          <p14:tracePt t="56521" x="8001000" y="3079750"/>
          <p14:tracePt t="56537" x="7988300" y="3086100"/>
          <p14:tracePt t="56554" x="7981950" y="3092450"/>
          <p14:tracePt t="56571" x="7975600" y="3092450"/>
          <p14:tracePt t="56587" x="7969250" y="3092450"/>
          <p14:tracePt t="58056" x="7937500" y="3098800"/>
          <p14:tracePt t="58063" x="7861300" y="3105150"/>
          <p14:tracePt t="58072" x="7759700" y="3111500"/>
          <p14:tracePt t="58089" x="7334250" y="3111500"/>
          <p14:tracePt t="58105" x="6724650" y="3143250"/>
          <p14:tracePt t="58122" x="6019800" y="3168650"/>
          <p14:tracePt t="58140" x="5410200" y="3194050"/>
          <p14:tracePt t="58155" x="4921250" y="3238500"/>
          <p14:tracePt t="58172" x="4616450" y="3257550"/>
          <p14:tracePt t="58189" x="4406900" y="3276600"/>
          <p14:tracePt t="58207" x="4159250" y="3276600"/>
          <p14:tracePt t="58222" x="4064000" y="3276600"/>
          <p14:tracePt t="58239" x="3841750" y="3282950"/>
          <p14:tracePt t="58255" x="3702050" y="3308350"/>
          <p14:tracePt t="58273" x="3606800" y="3340100"/>
          <p14:tracePt t="58289" x="3536950" y="3384550"/>
          <p14:tracePt t="58306" x="3505200" y="3409950"/>
          <p14:tracePt t="58322" x="3486150" y="3435350"/>
          <p14:tracePt t="58340" x="3454400" y="3479800"/>
          <p14:tracePt t="58356" x="3409950" y="3530600"/>
          <p14:tracePt t="58372" x="3365500" y="3606800"/>
          <p14:tracePt t="58389" x="3333750" y="3670300"/>
          <p14:tracePt t="58407" x="3282950" y="3759200"/>
          <p14:tracePt t="58407" x="3257550" y="3803650"/>
          <p14:tracePt t="58422" x="3238500" y="3848100"/>
          <p14:tracePt t="58423" x="3225800" y="3879850"/>
          <p14:tracePt t="58439" x="3200400" y="3949700"/>
          <p14:tracePt t="58456" x="3187700" y="4006850"/>
          <p14:tracePt t="58473" x="3168650" y="4057650"/>
          <p14:tracePt t="58489" x="3149600" y="4114800"/>
          <p14:tracePt t="58506" x="3130550" y="4140200"/>
          <p14:tracePt t="58522" x="3117850" y="4152900"/>
          <p14:tracePt t="58559" x="3098800" y="4159250"/>
          <p14:tracePt t="58568" x="3079750" y="4165600"/>
          <p14:tracePt t="58575" x="3054350" y="4165600"/>
          <p14:tracePt t="58589" x="3035300" y="4165600"/>
          <p14:tracePt t="58608" x="2990850" y="4178300"/>
          <p14:tracePt t="58623" x="2984500" y="4178300"/>
          <p14:tracePt t="58640" x="2984500" y="4184650"/>
          <p14:tracePt t="58656" x="2978150" y="4184650"/>
          <p14:tracePt t="58703" x="2965450" y="4184650"/>
          <p14:tracePt t="58711" x="2959100" y="4184650"/>
          <p14:tracePt t="58719" x="2946400" y="4191000"/>
          <p14:tracePt t="58736" x="2933700" y="4197350"/>
          <p14:tracePt t="58743" x="2927350" y="4197350"/>
          <p14:tracePt t="58756" x="2914650" y="4197350"/>
          <p14:tracePt t="58773" x="2863850" y="4197350"/>
          <p14:tracePt t="58790" x="2781300" y="4197350"/>
          <p14:tracePt t="58791" x="2724150" y="4197350"/>
          <p14:tracePt t="58808" x="2609850" y="4197350"/>
          <p14:tracePt t="58823" x="2495550" y="4197350"/>
          <p14:tracePt t="58840" x="2393950" y="4197350"/>
          <p14:tracePt t="58856" x="2305050" y="4197350"/>
          <p14:tracePt t="58874" x="2209800" y="4197350"/>
          <p14:tracePt t="58890" x="2108200" y="4197350"/>
          <p14:tracePt t="58906" x="1962150" y="4197350"/>
          <p14:tracePt t="58923" x="1809750" y="4197350"/>
          <p14:tracePt t="58941" x="1682750" y="4197350"/>
          <p14:tracePt t="58957" x="1612900" y="4197350"/>
          <p14:tracePt t="58974" x="1593850" y="4197350"/>
          <p14:tracePt t="58990" x="1574800" y="4197350"/>
          <p14:tracePt t="59008" x="1543050" y="4197350"/>
          <p14:tracePt t="59024" x="1517650" y="4197350"/>
          <p14:tracePt t="59040" x="1485900" y="4191000"/>
          <p14:tracePt t="59063" x="1479550" y="4191000"/>
          <p14:tracePt t="59135" x="1479550" y="4178300"/>
          <p14:tracePt t="59151" x="1479550" y="4171950"/>
          <p14:tracePt t="59175" x="1466850" y="4165600"/>
          <p14:tracePt t="59183" x="1409700" y="4165600"/>
          <p14:tracePt t="59191" x="1327150" y="4165600"/>
          <p14:tracePt t="59208" x="1289050" y="4165600"/>
          <p14:tracePt t="59496" x="1384300" y="4133850"/>
          <p14:tracePt t="59503" x="1397000" y="4127500"/>
          <p14:tracePt t="59528" x="1397000" y="4114800"/>
          <p14:tracePt t="59536" x="1377950" y="4108450"/>
          <p14:tracePt t="59543" x="1371600" y="4108450"/>
          <p14:tracePt t="59557" x="1365250" y="4108450"/>
          <p14:tracePt t="59624" x="1358900" y="4102100"/>
          <p14:tracePt t="59631" x="1346200" y="4095750"/>
          <p14:tracePt t="59641" x="1333500" y="4095750"/>
          <p14:tracePt t="59657" x="1327150" y="4095750"/>
          <p14:tracePt t="59704" x="1320800" y="4089400"/>
          <p14:tracePt t="59711" x="1301750" y="4083050"/>
          <p14:tracePt t="59719" x="1270000" y="4083050"/>
          <p14:tracePt t="59728" x="1225550" y="4076700"/>
          <p14:tracePt t="59740" x="1193800" y="4070350"/>
          <p14:tracePt t="59757" x="1123950" y="4070350"/>
          <p14:tracePt t="59774" x="1092200" y="4070350"/>
          <p14:tracePt t="59816" x="1085850" y="4070350"/>
          <p14:tracePt t="59832" x="1085850" y="4064000"/>
          <p14:tracePt t="59839" x="1073150" y="4064000"/>
          <p14:tracePt t="60008" x="1079500" y="4064000"/>
          <p14:tracePt t="60015" x="1104900" y="4064000"/>
          <p14:tracePt t="60024" x="1130300" y="4064000"/>
          <p14:tracePt t="60041" x="1174750" y="4064000"/>
          <p14:tracePt t="60057" x="1244600" y="4064000"/>
          <p14:tracePt t="60074" x="1346200" y="4064000"/>
          <p14:tracePt t="60092" x="1460500" y="4064000"/>
          <p14:tracePt t="60107" x="1587500" y="4070350"/>
          <p14:tracePt t="60124" x="1708150" y="4083050"/>
          <p14:tracePt t="60141" x="1778000" y="4089400"/>
          <p14:tracePt t="60158" x="1847850" y="4102100"/>
          <p14:tracePt t="60174" x="1968500" y="4114800"/>
          <p14:tracePt t="60175" x="2038350" y="4127500"/>
          <p14:tracePt t="60191" x="2159000" y="4140200"/>
          <p14:tracePt t="60208" x="2247900" y="4140200"/>
          <p14:tracePt t="60225" x="2254250" y="4140200"/>
          <p14:tracePt t="60520" x="2260600" y="4133850"/>
          <p14:tracePt t="60543" x="2260600" y="4127500"/>
          <p14:tracePt t="60624" x="2247900" y="4114800"/>
          <p14:tracePt t="60631" x="2216150" y="4102100"/>
          <p14:tracePt t="60641" x="2209800" y="4102100"/>
          <p14:tracePt t="60658" x="2178050" y="4102100"/>
          <p14:tracePt t="60704" x="2165350" y="4095750"/>
          <p14:tracePt t="60711" x="2133600" y="4083050"/>
          <p14:tracePt t="60719" x="2095500" y="4076700"/>
          <p14:tracePt t="60727" x="2057400" y="4064000"/>
          <p14:tracePt t="60741" x="2025650" y="4057650"/>
          <p14:tracePt t="60758" x="1981200" y="4051300"/>
          <p14:tracePt t="60775" x="1962150" y="4051300"/>
          <p14:tracePt t="60984" x="1955800" y="4044950"/>
          <p14:tracePt t="61008" x="1962150" y="4044950"/>
          <p14:tracePt t="61016" x="1974850" y="4044950"/>
          <p14:tracePt t="61048" x="1987550" y="4044950"/>
          <p14:tracePt t="61056" x="2000250" y="4044950"/>
          <p14:tracePt t="61063" x="2012950" y="4044950"/>
          <p14:tracePt t="61075" x="2038350" y="4044950"/>
          <p14:tracePt t="61092" x="2095500" y="4051300"/>
          <p14:tracePt t="61108" x="2171700" y="4057650"/>
          <p14:tracePt t="61126" x="2241550" y="4070350"/>
          <p14:tracePt t="61142" x="2260600" y="4070350"/>
          <p14:tracePt t="61158" x="2266950" y="4070350"/>
          <p14:tracePt t="61175" x="2279650" y="4070350"/>
          <p14:tracePt t="61176" x="2292350" y="4070350"/>
          <p14:tracePt t="61193" x="2343150" y="4076700"/>
          <p14:tracePt t="61208" x="2419350" y="4076700"/>
          <p14:tracePt t="61225" x="2508250" y="4076700"/>
          <p14:tracePt t="61242" x="2584450" y="4076700"/>
          <p14:tracePt t="61259" x="2628900" y="4076700"/>
          <p14:tracePt t="61275" x="2667000" y="4076700"/>
          <p14:tracePt t="61292" x="2717800" y="4076700"/>
          <p14:tracePt t="61308" x="2800350" y="4076700"/>
          <p14:tracePt t="61326" x="2870200" y="4076700"/>
          <p14:tracePt t="61342" x="2927350" y="4076700"/>
          <p14:tracePt t="61359" x="2940050" y="4076700"/>
          <p14:tracePt t="61392" x="2946400" y="4076700"/>
          <p14:tracePt t="61399" x="2959100" y="4076700"/>
          <p14:tracePt t="61408" x="2978150" y="4076700"/>
          <p14:tracePt t="61425" x="3054350" y="4076700"/>
          <p14:tracePt t="61442" x="3124200" y="4076700"/>
          <p14:tracePt t="61459" x="3136900" y="4076700"/>
          <p14:tracePt t="61688" x="3130550" y="4070350"/>
          <p14:tracePt t="61695" x="3105150" y="4064000"/>
          <p14:tracePt t="62072" x="3111500" y="4057650"/>
          <p14:tracePt t="62080" x="3130550" y="4057650"/>
          <p14:tracePt t="62087" x="3149600" y="4057650"/>
          <p14:tracePt t="62095" x="3175000" y="4057650"/>
          <p14:tracePt t="62109" x="3187700" y="4057650"/>
          <p14:tracePt t="62126" x="3213100" y="4057650"/>
          <p14:tracePt t="62128" x="3225800" y="4057650"/>
          <p14:tracePt t="62144" x="3238500" y="4057650"/>
          <p14:tracePt t="62160" x="3251200" y="4057650"/>
          <p14:tracePt t="62176" x="3270250" y="4057650"/>
          <p14:tracePt t="62193" x="3314700" y="4057650"/>
          <p14:tracePt t="62211" x="3371850" y="4057650"/>
          <p14:tracePt t="62226" x="3403600" y="4057650"/>
          <p14:tracePt t="62243" x="3416300" y="4057650"/>
          <p14:tracePt t="62408" x="3422650" y="4051300"/>
          <p14:tracePt t="62416" x="3435350" y="4044950"/>
          <p14:tracePt t="62426" x="3454400" y="4032250"/>
          <p14:tracePt t="62443" x="3505200" y="4032250"/>
          <p14:tracePt t="62460" x="3536950" y="4025900"/>
          <p14:tracePt t="62477" x="3543300" y="4025900"/>
          <p14:tracePt t="62512" x="3543300" y="4019550"/>
          <p14:tracePt t="62640" x="3536950" y="4019550"/>
          <p14:tracePt t="62648" x="3524250" y="4032250"/>
          <p14:tracePt t="62656" x="3517900" y="4038600"/>
          <p14:tracePt t="62664" x="3511550" y="4038600"/>
          <p14:tracePt t="62676" x="3498850" y="4051300"/>
          <p14:tracePt t="62693" x="3479800" y="4057650"/>
          <p14:tracePt t="62710" x="3460750" y="4070350"/>
          <p14:tracePt t="62727" x="3441700" y="4070350"/>
          <p14:tracePt t="62728" x="3435350" y="4070350"/>
          <p14:tracePt t="62743" x="3416300" y="4070350"/>
          <p14:tracePt t="62744" x="3397250" y="4076700"/>
          <p14:tracePt t="62761" x="3346450" y="4076700"/>
          <p14:tracePt t="62777" x="3289300" y="4076700"/>
          <p14:tracePt t="62793" x="3238500" y="4083050"/>
          <p14:tracePt t="62810" x="3200400" y="4095750"/>
          <p14:tracePt t="62827" x="3187700" y="4095750"/>
          <p14:tracePt t="62844" x="3168650" y="4095750"/>
          <p14:tracePt t="62860" x="3136900" y="4089400"/>
          <p14:tracePt t="62877" x="3098800" y="4083050"/>
          <p14:tracePt t="62893" x="3048000" y="4076700"/>
          <p14:tracePt t="62911" x="3009900" y="4070350"/>
          <p14:tracePt t="62927" x="2984500" y="4064000"/>
          <p14:tracePt t="62944" x="2978150" y="4064000"/>
          <p14:tracePt t="62961" x="2971800" y="4064000"/>
          <p14:tracePt t="62977" x="2965450" y="4051300"/>
          <p14:tracePt t="62993" x="2959100" y="4044950"/>
          <p14:tracePt t="63011" x="2933700" y="4025900"/>
          <p14:tracePt t="63027" x="2914650" y="4006850"/>
          <p14:tracePt t="63044" x="2882900" y="3962400"/>
          <p14:tracePt t="63060" x="2863850" y="3930650"/>
          <p14:tracePt t="63077" x="2851150" y="3911600"/>
          <p14:tracePt t="63094" x="2844800" y="3911600"/>
          <p14:tracePt t="63112" x="2844800" y="3898900"/>
          <p14:tracePt t="63127" x="2844800" y="3892550"/>
          <p14:tracePt t="63143" x="2844800" y="3873500"/>
          <p14:tracePt t="63160" x="2844800" y="3854450"/>
          <p14:tracePt t="63178" x="2857500" y="3816350"/>
          <p14:tracePt t="63194" x="2870200" y="3797300"/>
          <p14:tracePt t="63210" x="2895600" y="3759200"/>
          <p14:tracePt t="63227" x="2908300" y="3733800"/>
          <p14:tracePt t="63244" x="2940050" y="3695700"/>
          <p14:tracePt t="63260" x="2965450" y="3651250"/>
          <p14:tracePt t="63277" x="2990850" y="3625850"/>
          <p14:tracePt t="63295" x="3009900" y="3606800"/>
          <p14:tracePt t="63311" x="3022600" y="3600450"/>
          <p14:tracePt t="63312" x="3035300" y="3594100"/>
          <p14:tracePt t="63328" x="3067050" y="3587750"/>
          <p14:tracePt t="63344" x="3105150" y="3575050"/>
          <p14:tracePt t="63360" x="3143250" y="3562350"/>
          <p14:tracePt t="63378" x="3181350" y="3562350"/>
          <p14:tracePt t="63394" x="3213100" y="3562350"/>
          <p14:tracePt t="63410" x="3238500" y="3562350"/>
          <p14:tracePt t="63427" x="3270250" y="3562350"/>
          <p14:tracePt t="63445" x="3327400" y="3575050"/>
          <p14:tracePt t="63461" x="3397250" y="3619500"/>
          <p14:tracePt t="63477" x="3479800" y="3663950"/>
          <p14:tracePt t="63494" x="3524250" y="3689350"/>
          <p14:tracePt t="63512" x="3562350" y="3721100"/>
          <p14:tracePt t="63528" x="3568700" y="3752850"/>
          <p14:tracePt t="63544" x="3587750" y="3797300"/>
          <p14:tracePt t="63561" x="3613150" y="3854450"/>
          <p14:tracePt t="63579" x="3632200" y="3898900"/>
          <p14:tracePt t="63594" x="3644900" y="3930650"/>
          <p14:tracePt t="63611" x="3651250" y="3943350"/>
          <p14:tracePt t="63627" x="3651250" y="3956050"/>
          <p14:tracePt t="63645" x="3651250" y="3975100"/>
          <p14:tracePt t="63661" x="3651250" y="3994150"/>
          <p14:tracePt t="63677" x="3651250" y="4032250"/>
          <p14:tracePt t="63694" x="3632200" y="4070350"/>
          <p14:tracePt t="63712" x="3619500" y="4095750"/>
          <p14:tracePt t="63728" x="3613150" y="4102100"/>
          <p14:tracePt t="63744" x="3613150" y="4108450"/>
          <p14:tracePt t="63761" x="3606800" y="4108450"/>
          <p14:tracePt t="63784" x="3606800" y="4114800"/>
          <p14:tracePt t="63794" x="3600450" y="4114800"/>
          <p14:tracePt t="63811" x="3594100" y="4127500"/>
          <p14:tracePt t="63828" x="3568700" y="4152900"/>
          <p14:tracePt t="63846" x="3530600" y="4171950"/>
          <p14:tracePt t="63861" x="3498850" y="4191000"/>
          <p14:tracePt t="63878" x="3473450" y="4197350"/>
          <p14:tracePt t="63895" x="3460750" y="4197350"/>
          <p14:tracePt t="64096" x="3454400" y="4197350"/>
          <p14:tracePt t="64104" x="3441700" y="4197350"/>
          <p14:tracePt t="64112" x="3435350" y="4197350"/>
          <p14:tracePt t="64128" x="3429000" y="4191000"/>
          <p14:tracePt t="64145" x="3429000" y="4178300"/>
          <p14:tracePt t="64162" x="3429000" y="4165600"/>
          <p14:tracePt t="64200" x="3429000" y="4159250"/>
          <p14:tracePt t="64208" x="3435350" y="4159250"/>
          <p14:tracePt t="64224" x="3448050" y="4159250"/>
          <p14:tracePt t="64232" x="3454400" y="4159250"/>
          <p14:tracePt t="64245" x="3454400" y="4184650"/>
          <p14:tracePt t="64262" x="3454400" y="4210050"/>
          <p14:tracePt t="64278" x="3454400" y="4222750"/>
          <p14:tracePt t="64320" x="3460750" y="4222750"/>
          <p14:tracePt t="64336" x="3467100" y="4222750"/>
          <p14:tracePt t="64360" x="3473450" y="4222750"/>
          <p14:tracePt t="64376" x="3479800" y="4222750"/>
          <p14:tracePt t="64401" x="3486150" y="4222750"/>
          <p14:tracePt t="64472" x="3492500" y="4222750"/>
          <p14:tracePt t="64592" x="3498850" y="4222750"/>
          <p14:tracePt t="64824" x="3505200" y="4222750"/>
          <p14:tracePt t="64840" x="3511550" y="4222750"/>
          <p14:tracePt t="64848" x="3524250" y="4222750"/>
          <p14:tracePt t="64856" x="3543300" y="4216400"/>
          <p14:tracePt t="64864" x="3575050" y="4210050"/>
          <p14:tracePt t="64878" x="3600450" y="4197350"/>
          <p14:tracePt t="64896" x="3733800" y="4165600"/>
          <p14:tracePt t="64912" x="3816350" y="4152900"/>
          <p14:tracePt t="64928" x="3892550" y="4152900"/>
          <p14:tracePt t="64945" x="3943350" y="4146550"/>
          <p14:tracePt t="64963" x="3994150" y="4140200"/>
          <p14:tracePt t="64978" x="4064000" y="4133850"/>
          <p14:tracePt t="64995" x="4140200" y="4133850"/>
          <p14:tracePt t="65012" x="4216400" y="4133850"/>
          <p14:tracePt t="65029" x="4311650" y="4133850"/>
          <p14:tracePt t="65045" x="4413250" y="4133850"/>
          <p14:tracePt t="65062" x="4540250" y="4133850"/>
          <p14:tracePt t="65064" x="4597400" y="4133850"/>
          <p14:tracePt t="65079" x="4654550" y="4133850"/>
          <p14:tracePt t="65096" x="4870450" y="4133850"/>
          <p14:tracePt t="65112" x="5029200" y="4133850"/>
          <p14:tracePt t="65129" x="5200650" y="4133850"/>
          <p14:tracePt t="65145" x="5410200" y="4114800"/>
          <p14:tracePt t="65163" x="5607050" y="4095750"/>
          <p14:tracePt t="65179" x="5797550" y="4083050"/>
          <p14:tracePt t="65195" x="5949950" y="4083050"/>
          <p14:tracePt t="65212" x="6064250" y="4076700"/>
          <p14:tracePt t="65230" x="6146800" y="4064000"/>
          <p14:tracePt t="65245" x="6242050" y="4044950"/>
          <p14:tracePt t="65262" x="6299200" y="4044950"/>
          <p14:tracePt t="65279" x="6337300" y="4038600"/>
          <p14:tracePt t="65280" x="6362700" y="4025900"/>
          <p14:tracePt t="65296" x="6388100" y="4025900"/>
          <p14:tracePt t="65312" x="6426200" y="4025900"/>
          <p14:tracePt t="65329" x="6457950" y="4025900"/>
          <p14:tracePt t="65345" x="6483350" y="4025900"/>
          <p14:tracePt t="65363" x="6502400" y="4025900"/>
          <p14:tracePt t="65379" x="6521450" y="4025900"/>
          <p14:tracePt t="65396" x="6546850" y="4019550"/>
          <p14:tracePt t="65412" x="6578600" y="4019550"/>
          <p14:tracePt t="65430" x="6597650" y="4006850"/>
          <p14:tracePt t="65446" x="6610350" y="4006850"/>
          <p14:tracePt t="65560" x="6616700" y="4006850"/>
          <p14:tracePt t="65584" x="6616700" y="4013200"/>
          <p14:tracePt t="65592" x="6616700" y="4019550"/>
          <p14:tracePt t="65601" x="6616700" y="4025900"/>
          <p14:tracePt t="65612" x="6616700" y="4032250"/>
          <p14:tracePt t="65632" x="6616700" y="4038600"/>
          <p14:tracePt t="65648" x="6616700" y="4044950"/>
          <p14:tracePt t="65662" x="6616700" y="4051300"/>
          <p14:tracePt t="65679" x="6616700" y="4057650"/>
          <p14:tracePt t="65720" x="6616700" y="4064000"/>
          <p14:tracePt t="66064" x="6629400" y="4083050"/>
          <p14:tracePt t="66072" x="6680200" y="4095750"/>
          <p14:tracePt t="66080" x="6731000" y="4114800"/>
          <p14:tracePt t="66096" x="6845300" y="4127500"/>
          <p14:tracePt t="66113" x="6927850" y="4146550"/>
          <p14:tracePt t="66130" x="6953250" y="4146550"/>
          <p14:tracePt t="66433" x="6940550" y="4146550"/>
          <p14:tracePt t="66464" x="6940550" y="4133850"/>
          <p14:tracePt t="66480" x="6940550" y="4127500"/>
          <p14:tracePt t="66488" x="6946900" y="4121150"/>
          <p14:tracePt t="66497" x="6953250" y="4121150"/>
          <p14:tracePt t="66514" x="6959600" y="4114800"/>
          <p14:tracePt t="66530" x="6965950" y="4108450"/>
          <p14:tracePt t="66547" x="6965950" y="4102100"/>
          <p14:tracePt t="66563" x="6972300" y="4102100"/>
          <p14:tracePt t="67041" x="6985000" y="4095750"/>
          <p14:tracePt t="67050" x="7004050" y="4095750"/>
          <p14:tracePt t="67056" x="7029450" y="4095750"/>
          <p14:tracePt t="67064" x="7048500" y="4095750"/>
          <p14:tracePt t="67080" x="7118350" y="4095750"/>
          <p14:tracePt t="67097" x="7169150" y="4095750"/>
          <p14:tracePt t="67115" x="7200900" y="4095750"/>
          <p14:tracePt t="67130" x="7239000" y="4095750"/>
          <p14:tracePt t="67147" x="7296150" y="4095750"/>
          <p14:tracePt t="67164" x="7359650" y="4095750"/>
          <p14:tracePt t="67181" x="7404100" y="4095750"/>
          <p14:tracePt t="67197" x="7448550" y="4095750"/>
          <p14:tracePt t="67214" x="7493000" y="4089400"/>
          <p14:tracePt t="67231" x="7537450" y="4083050"/>
          <p14:tracePt t="67249" x="7588250" y="4076700"/>
          <p14:tracePt t="67265" x="7620000" y="4076700"/>
          <p14:tracePt t="67281" x="7626350" y="4076700"/>
          <p14:tracePt t="67297" x="7632700" y="4076700"/>
          <p14:tracePt t="67315" x="7639050" y="4076700"/>
          <p14:tracePt t="67331" x="7658100" y="4076700"/>
          <p14:tracePt t="67347" x="7670800" y="4076700"/>
          <p14:tracePt t="67364" x="7677150" y="4076700"/>
          <p14:tracePt t="67382" x="7683500" y="4076700"/>
          <p14:tracePt t="67397" x="7689850" y="4076700"/>
          <p14:tracePt t="67415" x="7721600" y="4076700"/>
          <p14:tracePt t="67431" x="7747000" y="4070350"/>
          <p14:tracePt t="67449" x="7753350" y="4070350"/>
          <p14:tracePt t="67513" x="7759700" y="4070350"/>
          <p14:tracePt t="67521" x="7766050" y="4070350"/>
          <p14:tracePt t="67532" x="7778750" y="4070350"/>
          <p14:tracePt t="67548" x="7791450" y="4070350"/>
          <p14:tracePt t="67592" x="7804150" y="4070350"/>
          <p14:tracePt t="67600" x="7816850" y="4070350"/>
          <p14:tracePt t="67609" x="7842250" y="4070350"/>
          <p14:tracePt t="67617" x="7861300" y="4070350"/>
          <p14:tracePt t="67631" x="7874000" y="4070350"/>
          <p14:tracePt t="67648" x="7886700" y="4070350"/>
          <p14:tracePt t="67664" x="7893050" y="4070350"/>
          <p14:tracePt t="68113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7596" y="83248"/>
            <a:ext cx="336983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까지 더하기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06875" y="1075944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d in range(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1,11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=“,sum)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65828" y="1075944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55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9982" y="2368722"/>
            <a:ext cx="5809424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range(1,11)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은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d=1,2,3,…,10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까지 변화시킨다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596" y="3199834"/>
            <a:ext cx="468589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까지의 홀수만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06875" y="4158654"/>
            <a:ext cx="420901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d in range(1,11,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print(d)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=“,sum)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65827" y="3676664"/>
            <a:ext cx="3650227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29982" y="5848519"/>
            <a:ext cx="580942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range(1,11,2)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은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d=1,3,…,9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까지 변화시킨다</a:t>
            </a:r>
            <a:endParaRPr lang="en-US" altLang="ko-KR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증가분이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라는 뜻</a:t>
            </a: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6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00"/>
    </mc:Choice>
    <mc:Fallback xmlns="">
      <p:transition spd="slow" advTm="19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86" x="2457450" y="2000250"/>
          <p14:tracePt t="7250" x="2457450" y="2006600"/>
          <p14:tracePt t="7265" x="2457450" y="2012950"/>
          <p14:tracePt t="7329" x="2457450" y="2019300"/>
          <p14:tracePt t="7337" x="2451100" y="2025650"/>
          <p14:tracePt t="7346" x="2444750" y="2025650"/>
          <p14:tracePt t="7362" x="2438400" y="2032000"/>
          <p14:tracePt t="7379" x="2425700" y="2032000"/>
          <p14:tracePt t="7395" x="2393950" y="2032000"/>
          <p14:tracePt t="7421" x="2311400" y="2032000"/>
          <p14:tracePt t="7428" x="2273300" y="2032000"/>
          <p14:tracePt t="7445" x="2171700" y="2032000"/>
          <p14:tracePt t="7462" x="2070100" y="2032000"/>
          <p14:tracePt t="7479" x="2000250" y="2032000"/>
          <p14:tracePt t="7495" x="1955800" y="2032000"/>
          <p14:tracePt t="7512" x="1930400" y="2032000"/>
          <p14:tracePt t="7529" x="1835150" y="1987550"/>
          <p14:tracePt t="7546" x="1752600" y="1936750"/>
          <p14:tracePt t="7562" x="1670050" y="1892300"/>
          <p14:tracePt t="7579" x="1625600" y="1860550"/>
          <p14:tracePt t="7595" x="1600200" y="1835150"/>
          <p14:tracePt t="7612" x="1593850" y="1797050"/>
          <p14:tracePt t="7628" x="1568450" y="1746250"/>
          <p14:tracePt t="7645" x="1549400" y="1695450"/>
          <p14:tracePt t="7662" x="1530350" y="1651000"/>
          <p14:tracePt t="7680" x="1511300" y="1606550"/>
          <p14:tracePt t="7705" x="1511300" y="1600200"/>
          <p14:tracePt t="7713" x="1511300" y="1593850"/>
          <p14:tracePt t="7729" x="1511300" y="1581150"/>
          <p14:tracePt t="7746" x="1504950" y="1568450"/>
          <p14:tracePt t="7762" x="1504950" y="1555750"/>
          <p14:tracePt t="7779" x="1504950" y="1549400"/>
          <p14:tracePt t="7795" x="1504950" y="1543050"/>
          <p14:tracePt t="7813" x="1504950" y="1524000"/>
          <p14:tracePt t="7829" x="1504950" y="1504950"/>
          <p14:tracePt t="7845" x="1504950" y="1479550"/>
          <p14:tracePt t="7862" x="1511300" y="1454150"/>
          <p14:tracePt t="7880" x="1511300" y="1435100"/>
          <p14:tracePt t="7895" x="1511300" y="1428750"/>
          <p14:tracePt t="7912" x="1511300" y="1422400"/>
          <p14:tracePt t="8034" x="1511300" y="1416050"/>
          <p14:tracePt t="8385" x="1517650" y="1416050"/>
          <p14:tracePt t="8393" x="1530350" y="1416050"/>
          <p14:tracePt t="8401" x="1543050" y="1416050"/>
          <p14:tracePt t="8412" x="1562100" y="1416050"/>
          <p14:tracePt t="8429" x="1593850" y="1409700"/>
          <p14:tracePt t="8446" x="1625600" y="1397000"/>
          <p14:tracePt t="8463" x="1676400" y="1390650"/>
          <p14:tracePt t="8479" x="1714500" y="1390650"/>
          <p14:tracePt t="8496" x="1758950" y="1390650"/>
          <p14:tracePt t="8513" x="1784350" y="1390650"/>
          <p14:tracePt t="8601" x="1790700" y="1390650"/>
          <p14:tracePt t="8609" x="1803400" y="1384300"/>
          <p14:tracePt t="8617" x="1809750" y="1377950"/>
          <p14:tracePt t="8629" x="1828800" y="1371600"/>
          <p14:tracePt t="8646" x="1860550" y="1371600"/>
          <p14:tracePt t="8663" x="1905000" y="1358900"/>
          <p14:tracePt t="8680" x="1949450" y="1358900"/>
          <p14:tracePt t="8681" x="1962150" y="1358900"/>
          <p14:tracePt t="8946" x="1968500" y="1358900"/>
          <p14:tracePt t="8961" x="1974850" y="1358900"/>
          <p14:tracePt t="8978" x="1981200" y="1358900"/>
          <p14:tracePt t="9202" x="1974850" y="1358900"/>
          <p14:tracePt t="9209" x="1968500" y="1358900"/>
          <p14:tracePt t="9217" x="1962150" y="1358900"/>
          <p14:tracePt t="9258" x="1955800" y="1358900"/>
          <p14:tracePt t="9282" x="1949450" y="1358900"/>
          <p14:tracePt t="9290" x="1930400" y="1352550"/>
          <p14:tracePt t="9297" x="1917700" y="1339850"/>
          <p14:tracePt t="9313" x="1905000" y="1327150"/>
          <p14:tracePt t="9330" x="1892300" y="1314450"/>
          <p14:tracePt t="9347" x="1892300" y="1295400"/>
          <p14:tracePt t="9364" x="1885950" y="1276350"/>
          <p14:tracePt t="9380" x="1885950" y="1263650"/>
          <p14:tracePt t="9397" x="1885950" y="1250950"/>
          <p14:tracePt t="9413" x="1885950" y="1238250"/>
          <p14:tracePt t="9432" x="1885950" y="1231900"/>
          <p14:tracePt t="9447" x="1892300" y="1225550"/>
          <p14:tracePt t="9463" x="1930400" y="1206500"/>
          <p14:tracePt t="9480" x="1974850" y="1187450"/>
          <p14:tracePt t="9481" x="2006600" y="1181100"/>
          <p14:tracePt t="9498" x="2044700" y="1162050"/>
          <p14:tracePt t="9513" x="2089150" y="1143000"/>
          <p14:tracePt t="9530" x="2114550" y="1136650"/>
          <p14:tracePt t="9547" x="2139950" y="1130300"/>
          <p14:tracePt t="9565" x="2152650" y="1130300"/>
          <p14:tracePt t="9602" x="2159000" y="1130300"/>
          <p14:tracePt t="9609" x="2165350" y="1130300"/>
          <p14:tracePt t="9617" x="2171700" y="1130300"/>
          <p14:tracePt t="9633" x="2184400" y="1143000"/>
          <p14:tracePt t="9647" x="2184400" y="1155700"/>
          <p14:tracePt t="9664" x="2203450" y="1187450"/>
          <p14:tracePt t="9680" x="2209800" y="1219200"/>
          <p14:tracePt t="9681" x="2209800" y="1225550"/>
          <p14:tracePt t="9698" x="2209800" y="1238250"/>
          <p14:tracePt t="9714" x="2209800" y="1244600"/>
          <p14:tracePt t="9730" x="2209800" y="1250950"/>
          <p14:tracePt t="9747" x="2209800" y="1263650"/>
          <p14:tracePt t="9765" x="2209800" y="1276350"/>
          <p14:tracePt t="9781" x="2209800" y="1282700"/>
          <p14:tracePt t="9797" x="2203450" y="1289050"/>
          <p14:tracePt t="9814" x="2184400" y="1301750"/>
          <p14:tracePt t="9831" x="2165350" y="1320800"/>
          <p14:tracePt t="9847" x="2152650" y="1333500"/>
          <p14:tracePt t="9864" x="2133600" y="1339850"/>
          <p14:tracePt t="9881" x="2114550" y="1346200"/>
          <p14:tracePt t="9898" x="2095500" y="1358900"/>
          <p14:tracePt t="9914" x="2089150" y="1358900"/>
          <p14:tracePt t="10114" x="2082800" y="1365250"/>
          <p14:tracePt t="10290" x="2076450" y="1371600"/>
          <p14:tracePt t="10297" x="2070100" y="1377950"/>
          <p14:tracePt t="10305" x="2070100" y="1384300"/>
          <p14:tracePt t="10314" x="2063750" y="1390650"/>
          <p14:tracePt t="10331" x="2057400" y="1409700"/>
          <p14:tracePt t="10348" x="2051050" y="1428750"/>
          <p14:tracePt t="10365" x="2044700" y="1441450"/>
          <p14:tracePt t="10381" x="2032000" y="1460500"/>
          <p14:tracePt t="10398" x="2025650" y="1466850"/>
          <p14:tracePt t="10414" x="2006600" y="1485900"/>
          <p14:tracePt t="10432" x="1974850" y="1517650"/>
          <p14:tracePt t="10433" x="1962150" y="1530350"/>
          <p14:tracePt t="10448" x="1936750" y="1555750"/>
          <p14:tracePt t="10464" x="1905000" y="1587500"/>
          <p14:tracePt t="10465" x="1898650" y="1593850"/>
          <p14:tracePt t="10481" x="1885950" y="1612900"/>
          <p14:tracePt t="10554" x="1879600" y="1619250"/>
          <p14:tracePt t="10561" x="1873250" y="1631950"/>
          <p14:tracePt t="10569" x="1866900" y="1638300"/>
          <p14:tracePt t="10581" x="1866900" y="1644650"/>
          <p14:tracePt t="10598" x="1860550" y="1644650"/>
          <p14:tracePt t="10674" x="1860550" y="1651000"/>
          <p14:tracePt t="10689" x="1854200" y="1651000"/>
          <p14:tracePt t="10697" x="1847850" y="1657350"/>
          <p14:tracePt t="10706" x="1835150" y="1663700"/>
          <p14:tracePt t="10715" x="1828800" y="1663700"/>
          <p14:tracePt t="10731" x="1816100" y="1670050"/>
          <p14:tracePt t="10770" x="1803400" y="1670050"/>
          <p14:tracePt t="10778" x="1797050" y="1670050"/>
          <p14:tracePt t="10786" x="1778000" y="1670050"/>
          <p14:tracePt t="10798" x="1765300" y="1670050"/>
          <p14:tracePt t="10816" x="1739900" y="1670050"/>
          <p14:tracePt t="10831" x="1720850" y="1670050"/>
          <p14:tracePt t="10848" x="1714500" y="1670050"/>
          <p14:tracePt t="10889" x="1708150" y="1670050"/>
          <p14:tracePt t="10897" x="1701800" y="1670050"/>
          <p14:tracePt t="10905" x="1689100" y="1670050"/>
          <p14:tracePt t="10916" x="1676400" y="1670050"/>
          <p14:tracePt t="10932" x="1657350" y="1670050"/>
          <p14:tracePt t="10949" x="1644650" y="1670050"/>
          <p14:tracePt t="10966" x="1638300" y="1670050"/>
          <p14:tracePt t="10982" x="1631950" y="1670050"/>
          <p14:tracePt t="10998" x="1625600" y="1670050"/>
          <p14:tracePt t="11015" x="1619250" y="1670050"/>
          <p14:tracePt t="11033" x="1606550" y="1670050"/>
          <p14:tracePt t="11138" x="1600200" y="1670050"/>
          <p14:tracePt t="11145" x="1593850" y="1670050"/>
          <p14:tracePt t="11402" x="1600200" y="1670050"/>
          <p14:tracePt t="11409" x="1612900" y="1670050"/>
          <p14:tracePt t="11417" x="1625600" y="1670050"/>
          <p14:tracePt t="11432" x="1631950" y="1670050"/>
          <p14:tracePt t="11449" x="1676400" y="1670050"/>
          <p14:tracePt t="11466" x="1733550" y="1670050"/>
          <p14:tracePt t="11483" x="1784350" y="1670050"/>
          <p14:tracePt t="11499" x="1841500" y="1670050"/>
          <p14:tracePt t="11515" x="1866900" y="1670050"/>
          <p14:tracePt t="11532" x="1885950" y="1670050"/>
          <p14:tracePt t="11553" x="1892300" y="1670050"/>
          <p14:tracePt t="11610" x="1898650" y="1670050"/>
          <p14:tracePt t="11617" x="1905000" y="1663700"/>
          <p14:tracePt t="11625" x="1924050" y="1663700"/>
          <p14:tracePt t="11633" x="1949450" y="1663700"/>
          <p14:tracePt t="11649" x="2019300" y="1663700"/>
          <p14:tracePt t="11666" x="2057400" y="1663700"/>
          <p14:tracePt t="11682" x="2070100" y="1663700"/>
          <p14:tracePt t="12106" x="2076450" y="1657350"/>
          <p14:tracePt t="12154" x="2089150" y="1657350"/>
          <p14:tracePt t="12170" x="2101850" y="1644650"/>
          <p14:tracePt t="12186" x="2108200" y="1644650"/>
          <p14:tracePt t="12193" x="2120900" y="1644650"/>
          <p14:tracePt t="12209" x="2127250" y="1644650"/>
          <p14:tracePt t="12217" x="2133600" y="1644650"/>
          <p14:tracePt t="12234" x="2139950" y="1644650"/>
          <p14:tracePt t="12250" x="2146300" y="1644650"/>
          <p14:tracePt t="12267" x="2159000" y="1638300"/>
          <p14:tracePt t="12283" x="2178050" y="1638300"/>
          <p14:tracePt t="12299" x="2209800" y="1638300"/>
          <p14:tracePt t="12316" x="2235200" y="1638300"/>
          <p14:tracePt t="12334" x="2254250" y="1625600"/>
          <p14:tracePt t="12350" x="2260600" y="1625600"/>
          <p14:tracePt t="12367" x="2266950" y="1625600"/>
          <p14:tracePt t="12394" x="2273300" y="1625600"/>
          <p14:tracePt t="12562" x="2298700" y="1625600"/>
          <p14:tracePt t="12569" x="2330450" y="1625600"/>
          <p14:tracePt t="12577" x="2355850" y="1625600"/>
          <p14:tracePt t="12585" x="2387600" y="1625600"/>
          <p14:tracePt t="12600" x="2406650" y="1631950"/>
          <p14:tracePt t="12617" x="2444750" y="1631950"/>
          <p14:tracePt t="12617" x="2457450" y="1638300"/>
          <p14:tracePt t="12674" x="2463800" y="1638300"/>
          <p14:tracePt t="12690" x="2482850" y="1644650"/>
          <p14:tracePt t="12698" x="2495550" y="1644650"/>
          <p14:tracePt t="12705" x="2508250" y="1644650"/>
          <p14:tracePt t="12716" x="2540000" y="1644650"/>
          <p14:tracePt t="12733" x="2578100" y="1644650"/>
          <p14:tracePt t="12750" x="2622550" y="1644650"/>
          <p14:tracePt t="12767" x="2673350" y="1644650"/>
          <p14:tracePt t="12783" x="2724150" y="1644650"/>
          <p14:tracePt t="12800" x="2787650" y="1651000"/>
          <p14:tracePt t="12816" x="2838450" y="1651000"/>
          <p14:tracePt t="12834" x="2895600" y="1651000"/>
          <p14:tracePt t="12850" x="2933700" y="1651000"/>
          <p14:tracePt t="12867" x="2952750" y="1651000"/>
          <p14:tracePt t="12883" x="2965450" y="1651000"/>
          <p14:tracePt t="12901" x="2984500" y="1651000"/>
          <p14:tracePt t="12917" x="3016250" y="1651000"/>
          <p14:tracePt t="12933" x="3060700" y="1657350"/>
          <p14:tracePt t="12950" x="3098800" y="1657350"/>
          <p14:tracePt t="12968" x="3143250" y="1670050"/>
          <p14:tracePt t="12983" x="3155950" y="1670050"/>
          <p14:tracePt t="13000" x="3162300" y="1670050"/>
          <p14:tracePt t="13017" x="3168650" y="1670050"/>
          <p14:tracePt t="13035" x="3194050" y="1670050"/>
          <p14:tracePt t="13050" x="3213100" y="1670050"/>
          <p14:tracePt t="13067" x="3232150" y="1670050"/>
          <p14:tracePt t="13121" x="3244850" y="1670050"/>
          <p14:tracePt t="13129" x="3251200" y="1670050"/>
          <p14:tracePt t="13137" x="3263900" y="1670050"/>
          <p14:tracePt t="13150" x="3289300" y="1670050"/>
          <p14:tracePt t="13167" x="3352800" y="1670050"/>
          <p14:tracePt t="13184" x="3390900" y="1670050"/>
          <p14:tracePt t="13202" x="3397250" y="1670050"/>
          <p14:tracePt t="13361" x="3409950" y="1670050"/>
          <p14:tracePt t="13369" x="3429000" y="1676400"/>
          <p14:tracePt t="13377" x="3460750" y="1676400"/>
          <p14:tracePt t="13385" x="3479800" y="1676400"/>
          <p14:tracePt t="13400" x="3498850" y="1676400"/>
          <p14:tracePt t="13417" x="3511550" y="1676400"/>
          <p14:tracePt t="13746" x="3517900" y="1676400"/>
          <p14:tracePt t="13754" x="3524250" y="1676400"/>
          <p14:tracePt t="13761" x="3543300" y="1676400"/>
          <p14:tracePt t="13769" x="3581400" y="1676400"/>
          <p14:tracePt t="13784" x="3606800" y="1676400"/>
          <p14:tracePt t="13801" x="3708400" y="1676400"/>
          <p14:tracePt t="13819" x="3759200" y="1676400"/>
          <p14:tracePt t="13834" x="3790950" y="1676400"/>
          <p14:tracePt t="13851" x="3797300" y="1676400"/>
          <p14:tracePt t="13986" x="3803650" y="1676400"/>
          <p14:tracePt t="13993" x="3810000" y="1676400"/>
          <p14:tracePt t="14010" x="3822700" y="1676400"/>
          <p14:tracePt t="14018" x="3829050" y="1676400"/>
          <p14:tracePt t="14035" x="3841750" y="1676400"/>
          <p14:tracePt t="14051" x="3848100" y="1676400"/>
          <p14:tracePt t="14068" x="3860800" y="1676400"/>
          <p14:tracePt t="14085" x="3879850" y="1676400"/>
          <p14:tracePt t="14101" x="3911600" y="1676400"/>
          <p14:tracePt t="14118" x="3924300" y="1676400"/>
          <p14:tracePt t="14219" x="3930650" y="1676400"/>
          <p14:tracePt t="14282" x="3937000" y="1676400"/>
          <p14:tracePt t="14290" x="3943350" y="1676400"/>
          <p14:tracePt t="14303" x="3956050" y="1670050"/>
          <p14:tracePt t="14318" x="3968750" y="1670050"/>
          <p14:tracePt t="14335" x="3981450" y="1670050"/>
          <p14:tracePt t="14850" x="3962400" y="1670050"/>
          <p14:tracePt t="14857" x="3911600" y="1670050"/>
          <p14:tracePt t="14869" x="3841750" y="1670050"/>
          <p14:tracePt t="14885" x="3625850" y="1670050"/>
          <p14:tracePt t="14902" x="3403600" y="1670050"/>
          <p14:tracePt t="14920" x="3143250" y="1670050"/>
          <p14:tracePt t="14935" x="2914650" y="1670050"/>
          <p14:tracePt t="14952" x="2774950" y="1670050"/>
          <p14:tracePt t="14969" x="2647950" y="1670050"/>
          <p14:tracePt t="14987" x="2470150" y="1651000"/>
          <p14:tracePt t="15002" x="2368550" y="1651000"/>
          <p14:tracePt t="15019" x="2324100" y="1651000"/>
          <p14:tracePt t="15090" x="2317750" y="1651000"/>
          <p14:tracePt t="15097" x="2311400" y="1651000"/>
          <p14:tracePt t="15106" x="2298700" y="1651000"/>
          <p14:tracePt t="15119" x="2286000" y="1651000"/>
          <p14:tracePt t="15135" x="2247900" y="1651000"/>
          <p14:tracePt t="15152" x="2235200" y="1651000"/>
          <p14:tracePt t="15170" x="2228850" y="1651000"/>
          <p14:tracePt t="15218" x="2222500" y="1651000"/>
          <p14:tracePt t="15258" x="2216150" y="1651000"/>
          <p14:tracePt t="15290" x="2197100" y="1651000"/>
          <p14:tracePt t="15305" x="2184400" y="1651000"/>
          <p14:tracePt t="15313" x="2178050" y="1651000"/>
          <p14:tracePt t="15322" x="2159000" y="1651000"/>
          <p14:tracePt t="15337" x="2146300" y="1651000"/>
          <p14:tracePt t="15353" x="2133600" y="1651000"/>
          <p14:tracePt t="15354" x="2127250" y="1651000"/>
          <p14:tracePt t="15369" x="2108200" y="1651000"/>
          <p14:tracePt t="15386" x="2095500" y="1651000"/>
          <p14:tracePt t="15403" x="2082800" y="1651000"/>
          <p14:tracePt t="15419" x="2051050" y="1651000"/>
          <p14:tracePt t="15436" x="2032000" y="1651000"/>
          <p14:tracePt t="15452" x="2006600" y="1651000"/>
          <p14:tracePt t="15470" x="1993900" y="1651000"/>
          <p14:tracePt t="15514" x="1987550" y="1651000"/>
          <p14:tracePt t="15522" x="1968500" y="1644650"/>
          <p14:tracePt t="15530" x="1943100" y="1638300"/>
          <p14:tracePt t="15538" x="1930400" y="1631950"/>
          <p14:tracePt t="15553" x="1905000" y="1625600"/>
          <p14:tracePt t="15569" x="1898650" y="1625600"/>
          <p14:tracePt t="15602" x="1892300" y="1619250"/>
          <p14:tracePt t="15609" x="1885950" y="1606550"/>
          <p14:tracePt t="15619" x="1879600" y="1600200"/>
          <p14:tracePt t="15636" x="1879600" y="1581150"/>
          <p14:tracePt t="15653" x="1879600" y="1574800"/>
          <p14:tracePt t="15671" x="1879600" y="1555750"/>
          <p14:tracePt t="15686" x="1879600" y="1549400"/>
          <p14:tracePt t="15703" x="1885950" y="1530350"/>
          <p14:tracePt t="15719" x="1917700" y="1504950"/>
          <p14:tracePt t="15737" x="1943100" y="1485900"/>
          <p14:tracePt t="15754" x="1981200" y="1466850"/>
          <p14:tracePt t="15770" x="2000250" y="1454150"/>
          <p14:tracePt t="15786" x="2012950" y="1454150"/>
          <p14:tracePt t="15804" x="2051050" y="1454150"/>
          <p14:tracePt t="15819" x="2095500" y="1454150"/>
          <p14:tracePt t="15836" x="2114550" y="1454150"/>
          <p14:tracePt t="15853" x="2133600" y="1466850"/>
          <p14:tracePt t="15870" x="2146300" y="1473200"/>
          <p14:tracePt t="15886" x="2152650" y="1492250"/>
          <p14:tracePt t="15903" x="2152650" y="1511300"/>
          <p14:tracePt t="15920" x="2152650" y="1530350"/>
          <p14:tracePt t="15937" x="2152650" y="1562100"/>
          <p14:tracePt t="15938" x="2152650" y="1574800"/>
          <p14:tracePt t="15953" x="2133600" y="1593850"/>
          <p14:tracePt t="15970" x="2108200" y="1619250"/>
          <p14:tracePt t="15986" x="2101850" y="1625600"/>
          <p14:tracePt t="16098" x="2108200" y="1625600"/>
          <p14:tracePt t="16106" x="2146300" y="1625600"/>
          <p14:tracePt t="16114" x="2197100" y="1619250"/>
          <p14:tracePt t="16122" x="2286000" y="1612900"/>
          <p14:tracePt t="16136" x="2362200" y="1612900"/>
          <p14:tracePt t="16153" x="2584450" y="1612900"/>
          <p14:tracePt t="16154" x="2711450" y="1612900"/>
          <p14:tracePt t="16171" x="2952750" y="1612900"/>
          <p14:tracePt t="16186" x="3073400" y="1612900"/>
          <p14:tracePt t="16203" x="3130550" y="1612900"/>
          <p14:tracePt t="16220" x="3162300" y="1612900"/>
          <p14:tracePt t="16237" x="3206750" y="1619250"/>
          <p14:tracePt t="16253" x="3251200" y="1625600"/>
          <p14:tracePt t="16270" x="3282950" y="1631950"/>
          <p14:tracePt t="16286" x="3289300" y="1631950"/>
          <p14:tracePt t="16355" x="3302000" y="1631950"/>
          <p14:tracePt t="16362" x="3321050" y="1638300"/>
          <p14:tracePt t="16371" x="3346450" y="1638300"/>
          <p14:tracePt t="16387" x="3390900" y="1638300"/>
          <p14:tracePt t="16403" x="3409950" y="1638300"/>
          <p14:tracePt t="17074" x="3416300" y="1638300"/>
          <p14:tracePt t="17082" x="3422650" y="1638300"/>
          <p14:tracePt t="17090" x="3435350" y="1638300"/>
          <p14:tracePt t="17104" x="3467100" y="1638300"/>
          <p14:tracePt t="17121" x="3524250" y="1638300"/>
          <p14:tracePt t="17122" x="3543300" y="1638300"/>
          <p14:tracePt t="17137" x="3562350" y="1638300"/>
          <p14:tracePt t="17138" x="3575050" y="1638300"/>
          <p14:tracePt t="17155" x="3587750" y="1638300"/>
          <p14:tracePt t="17171" x="3594100" y="1638300"/>
          <p14:tracePt t="17187" x="3600450" y="1638300"/>
          <p14:tracePt t="17204" x="3606800" y="1638300"/>
          <p14:tracePt t="17290" x="3613150" y="1638300"/>
          <p14:tracePt t="17298" x="3625850" y="1638300"/>
          <p14:tracePt t="17306" x="3644900" y="1638300"/>
          <p14:tracePt t="17321" x="3663950" y="1638300"/>
          <p14:tracePt t="17337" x="3689350" y="1638300"/>
          <p14:tracePt t="17354" x="3702050" y="1638300"/>
          <p14:tracePt t="17372" x="3733800" y="1638300"/>
          <p14:tracePt t="17387" x="3759200" y="1638300"/>
          <p14:tracePt t="17405" x="3765550" y="1638300"/>
          <p14:tracePt t="17466" x="3771900" y="1638300"/>
          <p14:tracePt t="17483" x="3778250" y="1638300"/>
          <p14:tracePt t="17490" x="3790950" y="1638300"/>
          <p14:tracePt t="17498" x="3816350" y="1638300"/>
          <p14:tracePt t="17506" x="3835400" y="1638300"/>
          <p14:tracePt t="17521" x="3841750" y="1638300"/>
          <p14:tracePt t="17522" x="3854450" y="1638300"/>
          <p14:tracePt t="17570" x="3860800" y="1638300"/>
          <p14:tracePt t="17586" x="3867150" y="1638300"/>
          <p14:tracePt t="17803" x="3867150" y="1644650"/>
          <p14:tracePt t="17810" x="3854450" y="1644650"/>
          <p14:tracePt t="17821" x="3841750" y="1644650"/>
          <p14:tracePt t="17838" x="3816350" y="1651000"/>
          <p14:tracePt t="17855" x="3790950" y="1651000"/>
          <p14:tracePt t="17873" x="3765550" y="1651000"/>
          <p14:tracePt t="17888" x="3752850" y="1651000"/>
          <p14:tracePt t="17905" x="3727450" y="1651000"/>
          <p14:tracePt t="17922" x="3689350" y="1651000"/>
          <p14:tracePt t="17939" x="3670300" y="1638300"/>
          <p14:tracePt t="17955" x="3657600" y="1638300"/>
          <p14:tracePt t="17971" x="3651250" y="1631950"/>
          <p14:tracePt t="17988" x="3644900" y="1619250"/>
          <p14:tracePt t="18006" x="3638550" y="1606550"/>
          <p14:tracePt t="18021" x="3632200" y="1593850"/>
          <p14:tracePt t="18038" x="3632200" y="1581150"/>
          <p14:tracePt t="18055" x="3632200" y="1562100"/>
          <p14:tracePt t="18073" x="3632200" y="1536700"/>
          <p14:tracePt t="18088" x="3632200" y="1517650"/>
          <p14:tracePt t="18105" x="3638550" y="1504950"/>
          <p14:tracePt t="18106" x="3644900" y="1498600"/>
          <p14:tracePt t="18122" x="3663950" y="1479550"/>
          <p14:tracePt t="18139" x="3708400" y="1460500"/>
          <p14:tracePt t="18155" x="3759200" y="1435100"/>
          <p14:tracePt t="18172" x="3803650" y="1416050"/>
          <p14:tracePt t="18188" x="3835400" y="1403350"/>
          <p14:tracePt t="18206" x="3860800" y="1390650"/>
          <p14:tracePt t="18222" x="3886200" y="1390650"/>
          <p14:tracePt t="18239" x="3937000" y="1390650"/>
          <p14:tracePt t="18255" x="4000500" y="1403350"/>
          <p14:tracePt t="18273" x="4032250" y="1409700"/>
          <p14:tracePt t="18323" x="4044950" y="1422400"/>
          <p14:tracePt t="18330" x="4051300" y="1428750"/>
          <p14:tracePt t="18339" x="4064000" y="1441450"/>
          <p14:tracePt t="18355" x="4070350" y="1454150"/>
          <p14:tracePt t="18372" x="4083050" y="1466850"/>
          <p14:tracePt t="18389" x="4083050" y="1479550"/>
          <p14:tracePt t="18406" x="4083050" y="1485900"/>
          <p14:tracePt t="18422" x="4083050" y="1498600"/>
          <p14:tracePt t="18439" x="4083050" y="1511300"/>
          <p14:tracePt t="18455" x="4083050" y="1524000"/>
          <p14:tracePt t="18473" x="4076700" y="1543050"/>
          <p14:tracePt t="18489" x="4064000" y="1568450"/>
          <p14:tracePt t="18490" x="4057650" y="1574800"/>
          <p14:tracePt t="18505" x="4044950" y="1587500"/>
          <p14:tracePt t="18522" x="4032250" y="1612900"/>
          <p14:tracePt t="18540" x="4025900" y="1612900"/>
          <p14:tracePt t="18555" x="4025900" y="1619250"/>
          <p14:tracePt t="18572" x="4013200" y="1619250"/>
          <p14:tracePt t="18589" x="4000500" y="1625600"/>
          <p14:tracePt t="18606" x="3994150" y="1631950"/>
          <p14:tracePt t="18622" x="3981450" y="1631950"/>
          <p14:tracePt t="18639" x="3975100" y="1638300"/>
          <p14:tracePt t="18656" x="3962400" y="1644650"/>
          <p14:tracePt t="18674" x="3949700" y="1644650"/>
          <p14:tracePt t="18690" x="3943350" y="1651000"/>
          <p14:tracePt t="18755" x="3937000" y="1657350"/>
          <p14:tracePt t="18762" x="3930650" y="1657350"/>
          <p14:tracePt t="18772" x="3924300" y="1657350"/>
          <p14:tracePt t="18789" x="3911600" y="1657350"/>
          <p14:tracePt t="18806" x="3898900" y="1657350"/>
          <p14:tracePt t="18823" x="3892550" y="1657350"/>
          <p14:tracePt t="18839" x="3886200" y="1657350"/>
          <p14:tracePt t="18856" x="3879850" y="1657350"/>
          <p14:tracePt t="18873" x="3873500" y="1657350"/>
          <p14:tracePt t="18875" x="3867150" y="1657350"/>
          <p14:tracePt t="18890" x="3867150" y="1663700"/>
          <p14:tracePt t="19531" x="3848100" y="1670050"/>
          <p14:tracePt t="19538" x="3835400" y="1670050"/>
          <p14:tracePt t="19546" x="3816350" y="1676400"/>
          <p14:tracePt t="19556" x="3784600" y="1676400"/>
          <p14:tracePt t="19573" x="3721100" y="1676400"/>
          <p14:tracePt t="19590" x="3657600" y="1676400"/>
          <p14:tracePt t="19607" x="3606800" y="1676400"/>
          <p14:tracePt t="19623" x="3517900" y="1676400"/>
          <p14:tracePt t="19640" x="3429000" y="1676400"/>
          <p14:tracePt t="19656" x="3346450" y="1689100"/>
          <p14:tracePt t="19674" x="3200400" y="1708150"/>
          <p14:tracePt t="19690" x="3117850" y="1720850"/>
          <p14:tracePt t="19706" x="3041650" y="1727200"/>
          <p14:tracePt t="19723" x="2990850" y="1739900"/>
          <p14:tracePt t="19741" x="2952750" y="1739900"/>
          <p14:tracePt t="19756" x="2882900" y="1758950"/>
          <p14:tracePt t="19773" x="2794000" y="1765300"/>
          <p14:tracePt t="19790" x="2698750" y="1778000"/>
          <p14:tracePt t="19808" x="2635250" y="1797050"/>
          <p14:tracePt t="19823" x="2578100" y="1809750"/>
          <p14:tracePt t="19840" x="2559050" y="1816100"/>
          <p14:tracePt t="19857" x="2533650" y="1816100"/>
          <p14:tracePt t="19875" x="2482850" y="1828800"/>
          <p14:tracePt t="19890" x="2425700" y="1835150"/>
          <p14:tracePt t="19907" x="2374900" y="1847850"/>
          <p14:tracePt t="19923" x="2343150" y="1860550"/>
          <p14:tracePt t="19941" x="2330450" y="1866900"/>
          <p14:tracePt t="19957" x="2317750" y="1873250"/>
          <p14:tracePt t="19973" x="2305050" y="1879600"/>
          <p14:tracePt t="19990" x="2286000" y="1885950"/>
          <p14:tracePt t="20008" x="2260600" y="1892300"/>
          <p14:tracePt t="20023" x="2247900" y="1898650"/>
          <p14:tracePt t="20227" x="2241550" y="1892300"/>
          <p14:tracePt t="20234" x="2241550" y="1879600"/>
          <p14:tracePt t="20242" x="2241550" y="1860550"/>
          <p14:tracePt t="20257" x="2235200" y="1847850"/>
          <p14:tracePt t="20274" x="2235200" y="1822450"/>
          <p14:tracePt t="20307" x="2235200" y="1816100"/>
          <p14:tracePt t="20402" x="2222500" y="1809750"/>
          <p14:tracePt t="20410" x="2222500" y="1803400"/>
          <p14:tracePt t="20426" x="2216150" y="1797050"/>
          <p14:tracePt t="20522" x="2216150" y="1790700"/>
          <p14:tracePt t="20539" x="2216150" y="1784350"/>
          <p14:tracePt t="20547" x="2216150" y="1771650"/>
          <p14:tracePt t="20557" x="2247900" y="1758950"/>
          <p14:tracePt t="20574" x="2387600" y="1758950"/>
          <p14:tracePt t="20592" x="2736850" y="1758950"/>
          <p14:tracePt t="20607" x="3200400" y="1758950"/>
          <p14:tracePt t="20624" x="3562350" y="1727200"/>
          <p14:tracePt t="20641" x="3765550" y="1727200"/>
          <p14:tracePt t="20659" x="3835400" y="1727200"/>
          <p14:tracePt t="20707" x="3841750" y="1727200"/>
          <p14:tracePt t="20739" x="3854450" y="1727200"/>
          <p14:tracePt t="20746" x="3860800" y="1727200"/>
          <p14:tracePt t="20757" x="3867150" y="1720850"/>
          <p14:tracePt t="20774" x="3873500" y="1720850"/>
          <p14:tracePt t="20791" x="3879850" y="1720850"/>
          <p14:tracePt t="20809" x="3886200" y="1720850"/>
          <p14:tracePt t="20826" x="3892550" y="1720850"/>
          <p14:tracePt t="20841" x="3898900" y="1714500"/>
          <p14:tracePt t="20858" x="3930650" y="1708150"/>
          <p14:tracePt t="20858" x="3943350" y="1708150"/>
          <p14:tracePt t="20875" x="3956050" y="1701800"/>
          <p14:tracePt t="20979" x="3949700" y="1701800"/>
          <p14:tracePt t="20986" x="3924300" y="1701800"/>
          <p14:tracePt t="20994" x="3886200" y="1701800"/>
          <p14:tracePt t="21008" x="3829050" y="1714500"/>
          <p14:tracePt t="21024" x="3625850" y="1733550"/>
          <p14:tracePt t="21041" x="3378200" y="1771650"/>
          <p14:tracePt t="21059" x="3155950" y="1828800"/>
          <p14:tracePt t="21074" x="3067050" y="1854200"/>
          <p14:tracePt t="21091" x="3003550" y="1873250"/>
          <p14:tracePt t="21108" x="2959100" y="1879600"/>
          <p14:tracePt t="21125" x="2895600" y="1892300"/>
          <p14:tracePt t="21141" x="2838450" y="1898650"/>
          <p14:tracePt t="21158" x="2768600" y="1911350"/>
          <p14:tracePt t="21174" x="2717800" y="1917700"/>
          <p14:tracePt t="21192" x="2673350" y="1930400"/>
          <p14:tracePt t="21208" x="2628900" y="1930400"/>
          <p14:tracePt t="21224" x="2597150" y="1930400"/>
          <p14:tracePt t="21241" x="2559050" y="1943100"/>
          <p14:tracePt t="21259" x="2495550" y="1949450"/>
          <p14:tracePt t="21275" x="2457450" y="1955800"/>
          <p14:tracePt t="21291" x="2419350" y="1962150"/>
          <p14:tracePt t="21308" x="2387600" y="1968500"/>
          <p14:tracePt t="21326" x="2381250" y="1968500"/>
          <p14:tracePt t="21341" x="2362200" y="1968500"/>
          <p14:tracePt t="21358" x="2343150" y="1974850"/>
          <p14:tracePt t="21375" x="2324100" y="1981200"/>
          <p14:tracePt t="21392" x="2305050" y="1987550"/>
          <p14:tracePt t="21408" x="2292350" y="1987550"/>
          <p14:tracePt t="21425" x="2286000" y="1987550"/>
          <p14:tracePt t="21442" x="2273300" y="1987550"/>
          <p14:tracePt t="21459" x="2247900" y="1987550"/>
          <p14:tracePt t="21475" x="2222500" y="1987550"/>
          <p14:tracePt t="21491" x="2203450" y="1987550"/>
          <p14:tracePt t="21508" x="2184400" y="1987550"/>
          <p14:tracePt t="21525" x="2165350" y="1981200"/>
          <p14:tracePt t="21542" x="2139950" y="1981200"/>
          <p14:tracePt t="21558" x="2114550" y="1981200"/>
          <p14:tracePt t="21575" x="2082800" y="1974850"/>
          <p14:tracePt t="21593" x="2038350" y="1968500"/>
          <p14:tracePt t="21608" x="2000250" y="1962150"/>
          <p14:tracePt t="21625" x="1981200" y="1962150"/>
          <p14:tracePt t="21914" x="1981200" y="1955800"/>
          <p14:tracePt t="21931" x="1974850" y="1949450"/>
          <p14:tracePt t="21962" x="1968500" y="1943100"/>
          <p14:tracePt t="22338" x="1974850" y="1936750"/>
          <p14:tracePt t="22355" x="1981200" y="1936750"/>
          <p14:tracePt t="22378" x="1987550" y="1930400"/>
          <p14:tracePt t="22404" x="2000250" y="1930400"/>
          <p14:tracePt t="22418" x="2019300" y="1930400"/>
          <p14:tracePt t="22426" x="2044700" y="1930400"/>
          <p14:tracePt t="22435" x="2082800" y="1930400"/>
          <p14:tracePt t="22443" x="2120900" y="1924050"/>
          <p14:tracePt t="22459" x="2197100" y="1924050"/>
          <p14:tracePt t="22476" x="2241550" y="1905000"/>
          <p14:tracePt t="22494" x="2247900" y="1905000"/>
          <p14:tracePt t="22509" x="2254250" y="1905000"/>
          <p14:tracePt t="22539" x="2260600" y="1905000"/>
          <p14:tracePt t="22547" x="2273300" y="1905000"/>
          <p14:tracePt t="22560" x="2286000" y="1905000"/>
          <p14:tracePt t="22576" x="2305050" y="1905000"/>
          <p14:tracePt t="22593" x="2330450" y="1905000"/>
          <p14:tracePt t="22618" x="2336800" y="1905000"/>
          <p14:tracePt t="22643" x="2343150" y="1905000"/>
          <p14:tracePt t="22658" x="2355850" y="1905000"/>
          <p14:tracePt t="22667" x="2368550" y="1905000"/>
          <p14:tracePt t="22676" x="2387600" y="1905000"/>
          <p14:tracePt t="22694" x="2432050" y="1898650"/>
          <p14:tracePt t="22709" x="2470150" y="1892300"/>
          <p14:tracePt t="22726" x="2476500" y="1885950"/>
          <p14:tracePt t="22859" x="2482850" y="1885950"/>
          <p14:tracePt t="22875" x="2495550" y="1885950"/>
          <p14:tracePt t="22884" x="2508250" y="1885950"/>
          <p14:tracePt t="22893" x="2527300" y="1885950"/>
          <p14:tracePt t="22910" x="2571750" y="1885950"/>
          <p14:tracePt t="22927" x="2597150" y="1885950"/>
          <p14:tracePt t="22943" x="2609850" y="1885950"/>
          <p14:tracePt t="22995" x="2616200" y="1885950"/>
          <p14:tracePt t="23027" x="2622550" y="1885950"/>
          <p14:tracePt t="23035" x="2660650" y="1885950"/>
          <p14:tracePt t="23043" x="2686050" y="1885950"/>
          <p14:tracePt t="23060" x="2743200" y="1898650"/>
          <p14:tracePt t="23077" x="2768600" y="1898650"/>
          <p14:tracePt t="23515" x="2781300" y="1898650"/>
          <p14:tracePt t="23523" x="2794000" y="1898650"/>
          <p14:tracePt t="23530" x="2813050" y="1898650"/>
          <p14:tracePt t="23543" x="2844800" y="1898650"/>
          <p14:tracePt t="23560" x="2946400" y="1898650"/>
          <p14:tracePt t="23577" x="3054350" y="1898650"/>
          <p14:tracePt t="23594" x="3181350" y="1898650"/>
          <p14:tracePt t="23610" x="3213100" y="1898650"/>
          <p14:tracePt t="23627" x="3225800" y="1898650"/>
          <p14:tracePt t="23755" x="3232150" y="1898650"/>
          <p14:tracePt t="23762" x="3244850" y="1898650"/>
          <p14:tracePt t="23770" x="3257550" y="1898650"/>
          <p14:tracePt t="23779" x="3270250" y="1898650"/>
          <p14:tracePt t="23794" x="3276600" y="1898650"/>
          <p14:tracePt t="24043" x="3289300" y="1898650"/>
          <p14:tracePt t="24051" x="3314700" y="1898650"/>
          <p14:tracePt t="24061" x="3340100" y="1898650"/>
          <p14:tracePt t="24077" x="3441700" y="1898650"/>
          <p14:tracePt t="24094" x="3524250" y="1898650"/>
          <p14:tracePt t="24112" x="3581400" y="1911350"/>
          <p14:tracePt t="24127" x="3594100" y="1911350"/>
          <p14:tracePt t="24595" x="3600450" y="1911350"/>
          <p14:tracePt t="24619" x="3600450" y="1905000"/>
          <p14:tracePt t="24627" x="3600450" y="1898650"/>
          <p14:tracePt t="24635" x="3600450" y="1892300"/>
          <p14:tracePt t="24644" x="3600450" y="1885950"/>
          <p14:tracePt t="24661" x="3606800" y="1873250"/>
          <p14:tracePt t="24679" x="3606800" y="1866900"/>
          <p14:tracePt t="24699" x="3606800" y="1860550"/>
          <p14:tracePt t="24711" x="3606800" y="1854200"/>
          <p14:tracePt t="24728" x="3606800" y="1847850"/>
          <p14:tracePt t="24747" x="3606800" y="1841500"/>
          <p14:tracePt t="24763" x="3606800" y="1835150"/>
          <p14:tracePt t="24819" x="3606800" y="1828800"/>
          <p14:tracePt t="24835" x="3606800" y="1822450"/>
          <p14:tracePt t="24851" x="3606800" y="1816100"/>
          <p14:tracePt t="24859" x="3600450" y="1809750"/>
          <p14:tracePt t="24867" x="3587750" y="1809750"/>
          <p14:tracePt t="24878" x="3568700" y="1803400"/>
          <p14:tracePt t="24896" x="3530600" y="1797050"/>
          <p14:tracePt t="24911" x="3486150" y="1790700"/>
          <p14:tracePt t="24928" x="3422650" y="1790700"/>
          <p14:tracePt t="24945" x="3359150" y="1790700"/>
          <p14:tracePt t="24962" x="3225800" y="1790700"/>
          <p14:tracePt t="24978" x="3181350" y="1790700"/>
          <p14:tracePt t="24979" x="3136900" y="1790700"/>
          <p14:tracePt t="24995" x="3086100" y="1790700"/>
          <p14:tracePt t="25011" x="3067050" y="1790700"/>
          <p14:tracePt t="25029" x="3054350" y="1790700"/>
          <p14:tracePt t="25045" x="3041650" y="1790700"/>
          <p14:tracePt t="25062" x="3016250" y="1790700"/>
          <p14:tracePt t="25078" x="2965450" y="1790700"/>
          <p14:tracePt t="25096" x="2927350" y="1803400"/>
          <p14:tracePt t="25112" x="2901950" y="1809750"/>
          <p14:tracePt t="25128" x="2895600" y="1816100"/>
          <p14:tracePt t="25243" x="2895600" y="1822450"/>
          <p14:tracePt t="25251" x="2895600" y="1828800"/>
          <p14:tracePt t="25262" x="2895600" y="1847850"/>
          <p14:tracePt t="25278" x="2895600" y="1854200"/>
          <p14:tracePt t="25295" x="2895600" y="1866900"/>
          <p14:tracePt t="25323" x="2895600" y="1873250"/>
          <p14:tracePt t="25571" x="2895600" y="1879600"/>
          <p14:tracePt t="25651" x="2889250" y="1879600"/>
          <p14:tracePt t="25667" x="2876550" y="1879600"/>
          <p14:tracePt t="25675" x="2870200" y="1879600"/>
          <p14:tracePt t="25683" x="2857500" y="1879600"/>
          <p14:tracePt t="25695" x="2851150" y="1879600"/>
          <p14:tracePt t="25712" x="2838450" y="1879600"/>
          <p14:tracePt t="26107" x="2813050" y="1879600"/>
          <p14:tracePt t="26115" x="2768600" y="1879600"/>
          <p14:tracePt t="26123" x="2730500" y="1873250"/>
          <p14:tracePt t="26131" x="2679700" y="1854200"/>
          <p14:tracePt t="26146" x="2616200" y="1828800"/>
          <p14:tracePt t="26163" x="2444750" y="1765300"/>
          <p14:tracePt t="26181" x="2355850" y="1714500"/>
          <p14:tracePt t="26196" x="2317750" y="1682750"/>
          <p14:tracePt t="26212" x="2298700" y="1663700"/>
          <p14:tracePt t="26230" x="2298700" y="1644650"/>
          <p14:tracePt t="26247" x="2286000" y="1625600"/>
          <p14:tracePt t="26263" x="2286000" y="1612900"/>
          <p14:tracePt t="26280" x="2279650" y="1606550"/>
          <p14:tracePt t="26296" x="2279650" y="1600200"/>
          <p14:tracePt t="26340" x="2279650" y="1593850"/>
          <p14:tracePt t="26348" x="2266950" y="1574800"/>
          <p14:tracePt t="26355" x="2260600" y="1562100"/>
          <p14:tracePt t="26364" x="2241550" y="1543050"/>
          <p14:tracePt t="26381" x="2197100" y="1504950"/>
          <p14:tracePt t="26396" x="2133600" y="1466850"/>
          <p14:tracePt t="26413" x="2108200" y="1454150"/>
          <p14:tracePt t="26429" x="2082800" y="1435100"/>
          <p14:tracePt t="26447" x="2070100" y="1422400"/>
          <p14:tracePt t="26463" x="2063750" y="1422400"/>
          <p14:tracePt t="26579" x="2057400" y="1416050"/>
          <p14:tracePt t="26595" x="2057400" y="1409700"/>
          <p14:tracePt t="26731" x="2051050" y="1409700"/>
          <p14:tracePt t="26747" x="2044700" y="1409700"/>
          <p14:tracePt t="26755" x="2032000" y="1409700"/>
          <p14:tracePt t="26763" x="2012950" y="1403350"/>
          <p14:tracePt t="26780" x="1962150" y="1403350"/>
          <p14:tracePt t="26796" x="1911350" y="1403350"/>
          <p14:tracePt t="26814" x="1866900" y="1403350"/>
          <p14:tracePt t="26830" x="1847850" y="1403350"/>
          <p14:tracePt t="26847" x="1841500" y="1403350"/>
          <p14:tracePt t="26875" x="1835150" y="1403350"/>
          <p14:tracePt t="26883" x="1828800" y="1403350"/>
          <p14:tracePt t="26897" x="1822450" y="1403350"/>
          <p14:tracePt t="26913" x="1790700" y="1403350"/>
          <p14:tracePt t="26930" x="1765300" y="1409700"/>
          <p14:tracePt t="26947" x="1727200" y="1409700"/>
          <p14:tracePt t="26963" x="1708150" y="1409700"/>
          <p14:tracePt t="26980" x="1676400" y="1409700"/>
          <p14:tracePt t="26997" x="1644650" y="1403350"/>
          <p14:tracePt t="27015" x="1625600" y="1397000"/>
          <p14:tracePt t="27035" x="1619250" y="1397000"/>
          <p14:tracePt t="27051" x="1619250" y="1390650"/>
          <p14:tracePt t="27063" x="1606550" y="1384300"/>
          <p14:tracePt t="27081" x="1587500" y="1365250"/>
          <p14:tracePt t="27097" x="1562100" y="1346200"/>
          <p14:tracePt t="27114" x="1543050" y="1333500"/>
          <p14:tracePt t="27130" x="1536700" y="1327150"/>
          <p14:tracePt t="27163" x="1530350" y="1320800"/>
          <p14:tracePt t="27179" x="1530350" y="1314450"/>
          <p14:tracePt t="27187" x="1524000" y="1301750"/>
          <p14:tracePt t="27203" x="1524000" y="1295400"/>
          <p14:tracePt t="27215" x="1524000" y="1282700"/>
          <p14:tracePt t="27230" x="1524000" y="1257300"/>
          <p14:tracePt t="27247" x="1524000" y="1244600"/>
          <p14:tracePt t="27264" x="1524000" y="1225550"/>
          <p14:tracePt t="27282" x="1543050" y="1193800"/>
          <p14:tracePt t="27297" x="1562100" y="1181100"/>
          <p14:tracePt t="27314" x="1587500" y="1162050"/>
          <p14:tracePt t="27315" x="1619250" y="1162050"/>
          <p14:tracePt t="27330" x="1644650" y="1143000"/>
          <p14:tracePt t="27348" x="1778000" y="1117600"/>
          <p14:tracePt t="27364" x="1860550" y="1111250"/>
          <p14:tracePt t="27380" x="1943100" y="1111250"/>
          <p14:tracePt t="27397" x="2012950" y="1111250"/>
          <p14:tracePt t="27415" x="2057400" y="1111250"/>
          <p14:tracePt t="27430" x="2070100" y="1111250"/>
          <p14:tracePt t="27467" x="2089150" y="1117600"/>
          <p14:tracePt t="27476" x="2095500" y="1123950"/>
          <p14:tracePt t="27483" x="2114550" y="1136650"/>
          <p14:tracePt t="27497" x="2127250" y="1149350"/>
          <p14:tracePt t="27514" x="2159000" y="1168400"/>
          <p14:tracePt t="27531" x="2171700" y="1187450"/>
          <p14:tracePt t="27548" x="2171700" y="1206500"/>
          <p14:tracePt t="27564" x="2171700" y="1225550"/>
          <p14:tracePt t="27581" x="2178050" y="1250950"/>
          <p14:tracePt t="27597" x="2178050" y="1263650"/>
          <p14:tracePt t="27615" x="2178050" y="1276350"/>
          <p14:tracePt t="27635" x="2178050" y="1282700"/>
          <p14:tracePt t="27648" x="2171700" y="1282700"/>
          <p14:tracePt t="27664" x="2152650" y="1295400"/>
          <p14:tracePt t="27682" x="2139950" y="1301750"/>
          <p14:tracePt t="27698" x="2120900" y="1320800"/>
          <p14:tracePt t="27714" x="2108200" y="1327150"/>
          <p14:tracePt t="27731" x="2089150" y="1339850"/>
          <p14:tracePt t="27749" x="2082800" y="1339850"/>
          <p14:tracePt t="28260" x="2082800" y="1346200"/>
          <p14:tracePt t="28267" x="2089150" y="1346200"/>
          <p14:tracePt t="28275" x="2108200" y="1352550"/>
          <p14:tracePt t="28283" x="2139950" y="1358900"/>
          <p14:tracePt t="28298" x="2178050" y="1371600"/>
          <p14:tracePt t="28315" x="2292350" y="1403350"/>
          <p14:tracePt t="28315" x="2355850" y="1409700"/>
          <p14:tracePt t="28332" x="2457450" y="1428750"/>
          <p14:tracePt t="28348" x="2559050" y="1447800"/>
          <p14:tracePt t="28365" x="2628900" y="1473200"/>
          <p14:tracePt t="28381" x="2667000" y="1485900"/>
          <p14:tracePt t="28403" x="2692400" y="1498600"/>
          <p14:tracePt t="28415" x="2717800" y="1504950"/>
          <p14:tracePt t="28432" x="2787650" y="1530350"/>
          <p14:tracePt t="28448" x="2863850" y="1536700"/>
          <p14:tracePt t="28466" x="2914650" y="1549400"/>
          <p14:tracePt t="28482" x="2927350" y="1549400"/>
          <p14:tracePt t="28556" x="2933700" y="1549400"/>
          <p14:tracePt t="28660" x="2933700" y="1555750"/>
          <p14:tracePt t="28667" x="2927350" y="1568450"/>
          <p14:tracePt t="28675" x="2908300" y="1568450"/>
          <p14:tracePt t="28683" x="2889250" y="1568450"/>
          <p14:tracePt t="28698" x="2857500" y="1568450"/>
          <p14:tracePt t="28715" x="2673350" y="1574800"/>
          <p14:tracePt t="28733" x="2578100" y="1581150"/>
          <p14:tracePt t="28748" x="2508250" y="1593850"/>
          <p14:tracePt t="28766" x="2495550" y="1600200"/>
          <p14:tracePt t="28804" x="2489200" y="1600200"/>
          <p14:tracePt t="28819" x="2476500" y="1600200"/>
          <p14:tracePt t="28827" x="2444750" y="1612900"/>
          <p14:tracePt t="28835" x="2406650" y="1612900"/>
          <p14:tracePt t="28848" x="2355850" y="1619250"/>
          <p14:tracePt t="28865" x="2292350" y="1619250"/>
          <p14:tracePt t="28883" x="2235200" y="1625600"/>
          <p14:tracePt t="28980" x="2260600" y="1625600"/>
          <p14:tracePt t="28987" x="2305050" y="1625600"/>
          <p14:tracePt t="28998" x="2374900" y="1625600"/>
          <p14:tracePt t="29015" x="2571750" y="1625600"/>
          <p14:tracePt t="29032" x="2755900" y="1625600"/>
          <p14:tracePt t="29050" x="2946400" y="1625600"/>
          <p14:tracePt t="29066" x="3130550" y="1625600"/>
          <p14:tracePt t="29082" x="3263900" y="1625600"/>
          <p14:tracePt t="29099" x="3327400" y="1625600"/>
          <p14:tracePt t="29116" x="3333750" y="1625600"/>
          <p14:tracePt t="29243" x="3340100" y="1625600"/>
          <p14:tracePt t="29251" x="3346450" y="1625600"/>
          <p14:tracePt t="29259" x="3359150" y="1625600"/>
          <p14:tracePt t="29268" x="3371850" y="1625600"/>
          <p14:tracePt t="29282" x="3378200" y="1625600"/>
          <p14:tracePt t="29299" x="3390900" y="1625600"/>
          <p14:tracePt t="29323" x="3397250" y="1625600"/>
          <p14:tracePt t="29339" x="3403600" y="1625600"/>
          <p14:tracePt t="29404" x="3409950" y="1625600"/>
          <p14:tracePt t="29468" x="3416300" y="1625600"/>
          <p14:tracePt t="29475" x="3422650" y="1631950"/>
          <p14:tracePt t="29492" x="3422650" y="1638300"/>
          <p14:tracePt t="29500" x="3422650" y="1644650"/>
          <p14:tracePt t="29516" x="3429000" y="1663700"/>
          <p14:tracePt t="29532" x="3448050" y="1701800"/>
          <p14:tracePt t="29550" x="3473450" y="1746250"/>
          <p14:tracePt t="29566" x="3498850" y="1790700"/>
          <p14:tracePt t="29583" x="3511550" y="1828800"/>
          <p14:tracePt t="29599" x="3511550" y="1847850"/>
          <p14:tracePt t="29617" x="3517900" y="1860550"/>
          <p14:tracePt t="29715" x="3517900" y="1866900"/>
          <p14:tracePt t="29723" x="3517900" y="1873250"/>
          <p14:tracePt t="29739" x="3517900" y="1879600"/>
          <p14:tracePt t="29749" x="3517900" y="1885950"/>
          <p14:tracePt t="29766" x="3524250" y="1898650"/>
          <p14:tracePt t="29787" x="3524250" y="1905000"/>
          <p14:tracePt t="29799" x="3530600" y="1911350"/>
          <p14:tracePt t="30116" x="3524250" y="1911350"/>
          <p14:tracePt t="30123" x="3517900" y="1911350"/>
          <p14:tracePt t="30133" x="3511550" y="1911350"/>
          <p14:tracePt t="30150" x="3492500" y="1911350"/>
          <p14:tracePt t="30166" x="3454400" y="1911350"/>
          <p14:tracePt t="30184" x="3422650" y="1911350"/>
          <p14:tracePt t="30200" x="3416300" y="1911350"/>
          <p14:tracePt t="30217" x="3409950" y="1911350"/>
          <p14:tracePt t="30233" x="3403600" y="1911350"/>
          <p14:tracePt t="30251" x="3359150" y="1911350"/>
          <p14:tracePt t="30266" x="3314700" y="1911350"/>
          <p14:tracePt t="30283" x="3168650" y="1911350"/>
          <p14:tracePt t="30300" x="3092450" y="1911350"/>
          <p14:tracePt t="30317" x="3060700" y="1911350"/>
          <p14:tracePt t="30333" x="3054350" y="1911350"/>
          <p14:tracePt t="30350" x="3048000" y="1911350"/>
          <p14:tracePt t="30367" x="3009900" y="1911350"/>
          <p14:tracePt t="30384" x="2914650" y="1911350"/>
          <p14:tracePt t="30400" x="2794000" y="1911350"/>
          <p14:tracePt t="30416" x="2705100" y="1924050"/>
          <p14:tracePt t="30434" x="2667000" y="1936750"/>
          <p14:tracePt t="30451" x="2654300" y="1936750"/>
          <p14:tracePt t="30476" x="2641600" y="1936750"/>
          <p14:tracePt t="30483" x="2622550" y="1936750"/>
          <p14:tracePt t="30500" x="2552700" y="1936750"/>
          <p14:tracePt t="30518" x="2489200" y="1943100"/>
          <p14:tracePt t="30533" x="2470150" y="1943100"/>
          <p14:tracePt t="30550" x="2463800" y="1949450"/>
          <p14:tracePt t="30604" x="2457450" y="1949450"/>
          <p14:tracePt t="30611" x="2451100" y="1949450"/>
          <p14:tracePt t="30619" x="2438400" y="1949450"/>
          <p14:tracePt t="30634" x="2432050" y="1955800"/>
          <p14:tracePt t="30650" x="2425700" y="1955800"/>
          <p14:tracePt t="30900" x="2444750" y="1955800"/>
          <p14:tracePt t="30907" x="2489200" y="1955800"/>
          <p14:tracePt t="30917" x="2540000" y="1949450"/>
          <p14:tracePt t="30934" x="2660650" y="1936750"/>
          <p14:tracePt t="30951" x="2768600" y="1924050"/>
          <p14:tracePt t="30968" x="2908300" y="1905000"/>
          <p14:tracePt t="30984" x="2971800" y="1898650"/>
          <p14:tracePt t="31388" x="2965450" y="1898650"/>
          <p14:tracePt t="31396" x="2952750" y="1898650"/>
          <p14:tracePt t="31404" x="2940050" y="1898650"/>
          <p14:tracePt t="31418" x="2927350" y="1898650"/>
          <p14:tracePt t="31434" x="2901950" y="1898650"/>
          <p14:tracePt t="31451" x="2895600" y="1898650"/>
          <p14:tracePt t="31469" x="2889250" y="1898650"/>
          <p14:tracePt t="31644" x="2876550" y="1898650"/>
          <p14:tracePt t="31652" x="2863850" y="1898650"/>
          <p14:tracePt t="31659" x="2844800" y="1898650"/>
          <p14:tracePt t="31668" x="2819400" y="1898650"/>
          <p14:tracePt t="31684" x="2781300" y="1898650"/>
          <p14:tracePt t="31701" x="2762250" y="1898650"/>
          <p14:tracePt t="31719" x="2724150" y="1898650"/>
          <p14:tracePt t="31734" x="2660650" y="1898650"/>
          <p14:tracePt t="31751" x="2584450" y="1898650"/>
          <p14:tracePt t="31768" x="2495550" y="1898650"/>
          <p14:tracePt t="31785" x="2419350" y="1898650"/>
          <p14:tracePt t="31802" x="2368550" y="1898650"/>
          <p14:tracePt t="31818" x="2336800" y="1911350"/>
          <p14:tracePt t="31819" x="2330450" y="1917700"/>
          <p14:tracePt t="31852" x="2324100" y="1917700"/>
          <p14:tracePt t="31859" x="2317750" y="1917700"/>
          <p14:tracePt t="31868" x="2305050" y="1917700"/>
          <p14:tracePt t="31885" x="2266950" y="1917700"/>
          <p14:tracePt t="31901" x="2222500" y="1917700"/>
          <p14:tracePt t="31918" x="2184400" y="1917700"/>
          <p14:tracePt t="31936" x="2178050" y="1917700"/>
          <p14:tracePt t="32044" x="2171700" y="1924050"/>
          <p14:tracePt t="32051" x="2165350" y="1924050"/>
          <p14:tracePt t="32060" x="2165350" y="1930400"/>
          <p14:tracePt t="32068" x="2152650" y="1930400"/>
          <p14:tracePt t="32085" x="2127250" y="1930400"/>
          <p14:tracePt t="32101" x="2082800" y="1936750"/>
          <p14:tracePt t="32119" x="2038350" y="1936750"/>
          <p14:tracePt t="32135" x="1974850" y="1936750"/>
          <p14:tracePt t="32152" x="1917700" y="1936750"/>
          <p14:tracePt t="32168" x="1885950" y="1930400"/>
          <p14:tracePt t="32186" x="1847850" y="1911350"/>
          <p14:tracePt t="32202" x="1828800" y="1898650"/>
          <p14:tracePt t="32218" x="1816100" y="1879600"/>
          <p14:tracePt t="32235" x="1816100" y="1854200"/>
          <p14:tracePt t="32252" x="1816100" y="1816100"/>
          <p14:tracePt t="32268" x="1828800" y="1765300"/>
          <p14:tracePt t="32285" x="1898650" y="1727200"/>
          <p14:tracePt t="32302" x="2000250" y="1708150"/>
          <p14:tracePt t="32319" x="2146300" y="1708150"/>
          <p14:tracePt t="32335" x="2266950" y="1739900"/>
          <p14:tracePt t="32352" x="2317750" y="1778000"/>
          <p14:tracePt t="32368" x="2343150" y="1816100"/>
          <p14:tracePt t="32386" x="2343150" y="1841500"/>
          <p14:tracePt t="32402" x="2343150" y="1860550"/>
          <p14:tracePt t="32418" x="2343150" y="1866900"/>
          <p14:tracePt t="32460" x="2355850" y="1873250"/>
          <p14:tracePt t="32468" x="2374900" y="1873250"/>
          <p14:tracePt t="32475" x="2393950" y="1873250"/>
          <p14:tracePt t="32485" x="2400300" y="1873250"/>
          <p14:tracePt t="32502" x="2432050" y="1873250"/>
          <p14:tracePt t="32519" x="2501900" y="1873250"/>
          <p14:tracePt t="32536" x="2590800" y="1866900"/>
          <p14:tracePt t="32552" x="2667000" y="1854200"/>
          <p14:tracePt t="32569" x="2692400" y="1854200"/>
          <p14:tracePt t="32585" x="2705100" y="1854200"/>
          <p14:tracePt t="32612" x="2711450" y="1854200"/>
          <p14:tracePt t="32716" x="2724150" y="1854200"/>
          <p14:tracePt t="32732" x="2730500" y="1854200"/>
          <p14:tracePt t="32779" x="2736850" y="1854200"/>
          <p14:tracePt t="32900" x="2743200" y="1854200"/>
          <p14:tracePt t="33092" x="2755900" y="1854200"/>
          <p14:tracePt t="33099" x="2774950" y="1854200"/>
          <p14:tracePt t="33107" x="2813050" y="1854200"/>
          <p14:tracePt t="33119" x="2844800" y="1854200"/>
          <p14:tracePt t="33136" x="2927350" y="1847850"/>
          <p14:tracePt t="33154" x="2984500" y="1847850"/>
          <p14:tracePt t="33170" x="3009900" y="1841500"/>
          <p14:tracePt t="33229" x="3016250" y="1841500"/>
          <p14:tracePt t="33245" x="3028950" y="1841500"/>
          <p14:tracePt t="33251" x="3048000" y="1841500"/>
          <p14:tracePt t="33260" x="3067050" y="1841500"/>
          <p14:tracePt t="33269" x="3086100" y="1841500"/>
          <p14:tracePt t="33286" x="3136900" y="1841500"/>
          <p14:tracePt t="33303" x="3238500" y="1841500"/>
          <p14:tracePt t="33320" x="3359150" y="1841500"/>
          <p14:tracePt t="33336" x="3435350" y="1841500"/>
          <p14:tracePt t="33354" x="3460750" y="1841500"/>
          <p14:tracePt t="33508" x="3467100" y="1841500"/>
          <p14:tracePt t="33516" x="3473450" y="1841500"/>
          <p14:tracePt t="33524" x="3486150" y="1841500"/>
          <p14:tracePt t="33536" x="3511550" y="1841500"/>
          <p14:tracePt t="33553" x="3562350" y="1841500"/>
          <p14:tracePt t="33569" x="3581400" y="1841500"/>
          <p14:tracePt t="33964" x="3575050" y="1841500"/>
          <p14:tracePt t="33972" x="3536950" y="1841500"/>
          <p14:tracePt t="33980" x="3505200" y="1841500"/>
          <p14:tracePt t="33988" x="3454400" y="1841500"/>
          <p14:tracePt t="34003" x="3397250" y="1847850"/>
          <p14:tracePt t="34004" x="3333750" y="1854200"/>
          <p14:tracePt t="34020" x="3200400" y="1879600"/>
          <p14:tracePt t="34038" x="3054350" y="1892300"/>
          <p14:tracePt t="34054" x="2914650" y="1911350"/>
          <p14:tracePt t="34070" x="2787650" y="1924050"/>
          <p14:tracePt t="34087" x="2622550" y="1924050"/>
          <p14:tracePt t="34104" x="2451100" y="1924050"/>
          <p14:tracePt t="34120" x="2317750" y="1930400"/>
          <p14:tracePt t="34137" x="2266950" y="1936750"/>
          <p14:tracePt t="34154" x="2260600" y="1936750"/>
          <p14:tracePt t="34188" x="2254250" y="1936750"/>
          <p14:tracePt t="34204" x="2247900" y="1936750"/>
          <p14:tracePt t="34212" x="2235200" y="1936750"/>
          <p14:tracePt t="34316" x="2228850" y="1936750"/>
          <p14:tracePt t="34324" x="2222500" y="1936750"/>
          <p14:tracePt t="34337" x="2216150" y="1936750"/>
          <p14:tracePt t="34354" x="2197100" y="1936750"/>
          <p14:tracePt t="34380" x="2190750" y="1936750"/>
          <p14:tracePt t="34404" x="2184400" y="1936750"/>
          <p14:tracePt t="34420" x="2178050" y="1936750"/>
          <p14:tracePt t="34428" x="2171700" y="1936750"/>
          <p14:tracePt t="34445" x="2165350" y="1936750"/>
          <p14:tracePt t="34454" x="2152650" y="1936750"/>
          <p14:tracePt t="34470" x="2133600" y="1936750"/>
          <p14:tracePt t="34487" x="2108200" y="1936750"/>
          <p14:tracePt t="34504" x="2070100" y="1936750"/>
          <p14:tracePt t="34522" x="2032000" y="1936750"/>
          <p14:tracePt t="34537" x="2000250" y="1936750"/>
          <p14:tracePt t="34554" x="1974850" y="1936750"/>
          <p14:tracePt t="34571" x="1955800" y="1936750"/>
          <p14:tracePt t="34588" x="1936750" y="1936750"/>
          <p14:tracePt t="34604" x="1924050" y="1936750"/>
          <p14:tracePt t="34620" x="1911350" y="1930400"/>
          <p14:tracePt t="34637" x="1892300" y="1924050"/>
          <p14:tracePt t="34655" x="1873250" y="1911350"/>
          <p14:tracePt t="34671" x="1847850" y="1905000"/>
          <p14:tracePt t="34687" x="1835150" y="1892300"/>
          <p14:tracePt t="34704" x="1828800" y="1885950"/>
          <p14:tracePt t="34724" x="1822450" y="1885950"/>
          <p14:tracePt t="34737" x="1822450" y="1879600"/>
          <p14:tracePt t="34754" x="1816100" y="1866900"/>
          <p14:tracePt t="34771" x="1816100" y="1847850"/>
          <p14:tracePt t="34788" x="1816100" y="1828800"/>
          <p14:tracePt t="34804" x="1816100" y="1816100"/>
          <p14:tracePt t="34821" x="1816100" y="1790700"/>
          <p14:tracePt t="34837" x="1816100" y="1778000"/>
          <p14:tracePt t="34855" x="1828800" y="1765300"/>
          <p14:tracePt t="34871" x="1847850" y="1746250"/>
          <p14:tracePt t="34887" x="1866900" y="1733550"/>
          <p14:tracePt t="34904" x="1885950" y="1720850"/>
          <p14:tracePt t="34922" x="1898650" y="1720850"/>
          <p14:tracePt t="34937" x="1930400" y="1714500"/>
          <p14:tracePt t="34954" x="1993900" y="1714500"/>
          <p14:tracePt t="34971" x="2076450" y="1714500"/>
          <p14:tracePt t="34989" x="2159000" y="1714500"/>
          <p14:tracePt t="35004" x="2178050" y="1714500"/>
          <p14:tracePt t="35021" x="2190750" y="1714500"/>
          <p14:tracePt t="35038" x="2197100" y="1714500"/>
          <p14:tracePt t="35055" x="2203450" y="1714500"/>
          <p14:tracePt t="35071" x="2254250" y="1733550"/>
          <p14:tracePt t="35088" x="2317750" y="1758950"/>
          <p14:tracePt t="35105" x="2336800" y="1771650"/>
          <p14:tracePt t="35122" x="2343150" y="1778000"/>
          <p14:tracePt t="35138" x="2343150" y="1784350"/>
          <p14:tracePt t="35155" x="2349500" y="1803400"/>
          <p14:tracePt t="35156" x="2355850" y="1809750"/>
          <p14:tracePt t="35181" x="2355850" y="1816100"/>
          <p14:tracePt t="35204" x="2355850" y="1822450"/>
          <p14:tracePt t="35220" x="2355850" y="1828800"/>
          <p14:tracePt t="35228" x="2355850" y="1835150"/>
          <p14:tracePt t="35238" x="2355850" y="1841500"/>
          <p14:tracePt t="35256" x="2349500" y="1860550"/>
          <p14:tracePt t="35271" x="2336800" y="1873250"/>
          <p14:tracePt t="35288" x="2330450" y="1892300"/>
          <p14:tracePt t="35304" x="2317750" y="1905000"/>
          <p14:tracePt t="35322" x="2311400" y="1911350"/>
          <p14:tracePt t="35338" x="2279650" y="1924050"/>
          <p14:tracePt t="35354" x="2254250" y="1930400"/>
          <p14:tracePt t="35371" x="2222500" y="1930400"/>
          <p14:tracePt t="35389" x="2197100" y="1936750"/>
          <p14:tracePt t="38173" x="2203450" y="1936750"/>
          <p14:tracePt t="38180" x="2216150" y="1936750"/>
          <p14:tracePt t="38191" x="2241550" y="1930400"/>
          <p14:tracePt t="38207" x="2349500" y="1930400"/>
          <p14:tracePt t="38224" x="2476500" y="1924050"/>
          <p14:tracePt t="38242" x="2584450" y="1905000"/>
          <p14:tracePt t="38257" x="2654300" y="1892300"/>
          <p14:tracePt t="38274" x="2692400" y="1892300"/>
          <p14:tracePt t="38291" x="2711450" y="1892300"/>
          <p14:tracePt t="38309" x="2724150" y="1892300"/>
          <p14:tracePt t="38405" x="2730500" y="1892300"/>
          <p14:tracePt t="38412" x="2749550" y="1892300"/>
          <p14:tracePt t="38424" x="2768600" y="1892300"/>
          <p14:tracePt t="38441" x="2794000" y="1892300"/>
          <p14:tracePt t="38458" x="2819400" y="1892300"/>
          <p14:tracePt t="38476" x="2838450" y="1892300"/>
          <p14:tracePt t="38557" x="2844800" y="1892300"/>
          <p14:tracePt t="38573" x="2851150" y="1892300"/>
          <p14:tracePt t="38580" x="2857500" y="1892300"/>
          <p14:tracePt t="38591" x="2876550" y="1892300"/>
          <p14:tracePt t="38608" x="2895600" y="1892300"/>
          <p14:tracePt t="38625" x="2901950" y="1892300"/>
          <p14:tracePt t="38821" x="2901950" y="1898650"/>
          <p14:tracePt t="38828" x="2895600" y="1898650"/>
          <p14:tracePt t="38841" x="2882900" y="1898650"/>
          <p14:tracePt t="38858" x="2825750" y="1911350"/>
          <p14:tracePt t="38875" x="2762250" y="1917700"/>
          <p14:tracePt t="38892" x="2705100" y="1917700"/>
          <p14:tracePt t="38908" x="2686050" y="1917700"/>
          <p14:tracePt t="38925" x="2667000" y="1917700"/>
          <p14:tracePt t="38941" x="2628900" y="1917700"/>
          <p14:tracePt t="38959" x="2603500" y="1917700"/>
          <p14:tracePt t="38975" x="2584450" y="1917700"/>
          <p14:tracePt t="39012" x="2578100" y="1917700"/>
          <p14:tracePt t="39020" x="2578100" y="1911350"/>
          <p14:tracePt t="39037" x="2571750" y="1911350"/>
          <p14:tracePt t="39044" x="2571750" y="1905000"/>
          <p14:tracePt t="39070" x="2565400" y="1905000"/>
          <p14:tracePt t="39093" x="2565400" y="1898650"/>
          <p14:tracePt t="39100" x="2565400" y="1892300"/>
          <p14:tracePt t="39108" x="2565400" y="1885950"/>
          <p14:tracePt t="39125" x="2565400" y="1866900"/>
          <p14:tracePt t="39142" x="2571750" y="1854200"/>
          <p14:tracePt t="39158" x="2584450" y="1828800"/>
          <p14:tracePt t="39176" x="2609850" y="1816100"/>
          <p14:tracePt t="39192" x="2628900" y="1803400"/>
          <p14:tracePt t="39208" x="2667000" y="1790700"/>
          <p14:tracePt t="39225" x="2705100" y="1771650"/>
          <p14:tracePt t="39242" x="2717800" y="1765300"/>
          <p14:tracePt t="39258" x="2724150" y="1765300"/>
          <p14:tracePt t="39276" x="2730500" y="1765300"/>
          <p14:tracePt t="39292" x="2743200" y="1765300"/>
          <p14:tracePt t="39309" x="2794000" y="1752600"/>
          <p14:tracePt t="39325" x="2844800" y="1752600"/>
          <p14:tracePt t="39342" x="2870200" y="1752600"/>
          <p14:tracePt t="39359" x="2889250" y="1752600"/>
          <p14:tracePt t="39376" x="2914650" y="1752600"/>
          <p14:tracePt t="39392" x="2959100" y="1752600"/>
          <p14:tracePt t="39408" x="3003550" y="1752600"/>
          <p14:tracePt t="39425" x="3009900" y="1752600"/>
          <p14:tracePt t="39443" x="3016250" y="1752600"/>
          <p14:tracePt t="39469" x="3022600" y="1752600"/>
          <p14:tracePt t="39484" x="3028950" y="1752600"/>
          <p14:tracePt t="39492" x="3028950" y="1758950"/>
          <p14:tracePt t="39509" x="3035300" y="1771650"/>
          <p14:tracePt t="39525" x="3041650" y="1790700"/>
          <p14:tracePt t="39542" x="3041650" y="1803400"/>
          <p14:tracePt t="39559" x="3041650" y="1816100"/>
          <p14:tracePt t="39576" x="3041650" y="1822450"/>
          <p14:tracePt t="39596" x="3041650" y="1828800"/>
          <p14:tracePt t="39609" x="3041650" y="1835150"/>
          <p14:tracePt t="39628" x="3041650" y="1841500"/>
          <p14:tracePt t="39643" x="3041650" y="1847850"/>
          <p14:tracePt t="39659" x="3035300" y="1854200"/>
          <p14:tracePt t="39685" x="3028950" y="1854200"/>
          <p14:tracePt t="39700" x="3022600" y="1860550"/>
          <p14:tracePt t="39710" x="3016250" y="1860550"/>
          <p14:tracePt t="39725" x="2997200" y="1866900"/>
          <p14:tracePt t="39742" x="2971800" y="1873250"/>
          <p14:tracePt t="39759" x="2933700" y="1879600"/>
          <p14:tracePt t="39776" x="2889250" y="1885950"/>
          <p14:tracePt t="39792" x="2870200" y="1892300"/>
          <p14:tracePt t="39809" x="2863850" y="1892300"/>
          <p14:tracePt t="39825" x="2857500" y="1892300"/>
          <p14:tracePt t="39843" x="2844800" y="1892300"/>
          <p14:tracePt t="39859" x="2800350" y="1892300"/>
          <p14:tracePt t="39876" x="2749550" y="1892300"/>
          <p14:tracePt t="39877" x="2730500" y="1892300"/>
          <p14:tracePt t="39892" x="2711450" y="1892300"/>
          <p14:tracePt t="39949" x="2705100" y="1892300"/>
          <p14:tracePt t="39957" x="2698750" y="1892300"/>
          <p14:tracePt t="39965" x="2692400" y="1892300"/>
          <p14:tracePt t="39980" x="2686050" y="1892300"/>
          <p14:tracePt t="40021" x="2679700" y="1892300"/>
          <p14:tracePt t="40028" x="2673350" y="1885950"/>
          <p14:tracePt t="40036" x="2673350" y="1879600"/>
          <p14:tracePt t="40044" x="2673350" y="1866900"/>
          <p14:tracePt t="40059" x="2660650" y="1860550"/>
          <p14:tracePt t="40061" x="2660650" y="1854200"/>
          <p14:tracePt t="40076" x="2654300" y="1841500"/>
          <p14:tracePt t="40092" x="2654300" y="1835150"/>
          <p14:tracePt t="40110" x="2654300" y="1828800"/>
          <p14:tracePt t="40133" x="2654300" y="1822450"/>
          <p14:tracePt t="40142" x="2654300" y="1816100"/>
          <p14:tracePt t="40159" x="2654300" y="1797050"/>
          <p14:tracePt t="40177" x="2673350" y="1778000"/>
          <p14:tracePt t="40193" x="2705100" y="1765300"/>
          <p14:tracePt t="40209" x="2736850" y="1746250"/>
          <p14:tracePt t="40226" x="2781300" y="1739900"/>
          <p14:tracePt t="40243" x="2832100" y="1739900"/>
          <p14:tracePt t="40259" x="2876550" y="1739900"/>
          <p14:tracePt t="40276" x="2895600" y="1739900"/>
          <p14:tracePt t="40293" x="2908300" y="1739900"/>
          <p14:tracePt t="40325" x="2921000" y="1739900"/>
          <p14:tracePt t="40332" x="2940050" y="1746250"/>
          <p14:tracePt t="40343" x="2959100" y="1746250"/>
          <p14:tracePt t="40359" x="2990850" y="1758950"/>
          <p14:tracePt t="40377" x="3016250" y="1771650"/>
          <p14:tracePt t="40404" x="3022600" y="1784350"/>
          <p14:tracePt t="40429" x="3028950" y="1790700"/>
          <p14:tracePt t="40437" x="3028950" y="1797050"/>
          <p14:tracePt t="40460" x="3028950" y="1803400"/>
          <p14:tracePt t="40469" x="3035300" y="1803400"/>
          <p14:tracePt t="40476" x="3035300" y="1809750"/>
          <p14:tracePt t="40493" x="3035300" y="1816100"/>
          <p14:tracePt t="40510" x="3035300" y="1828800"/>
          <p14:tracePt t="40533" x="3035300" y="1835150"/>
          <p14:tracePt t="40581" x="3035300" y="1847850"/>
          <p14:tracePt t="40596" x="3028950" y="1847850"/>
          <p14:tracePt t="40605" x="3022600" y="1854200"/>
          <p14:tracePt t="40612" x="3016250" y="1854200"/>
          <p14:tracePt t="40626" x="3009900" y="1860550"/>
          <p14:tracePt t="41037" x="3003550" y="1866900"/>
          <p14:tracePt t="41045" x="2997200" y="1866900"/>
          <p14:tracePt t="41053" x="2984500" y="1866900"/>
          <p14:tracePt t="41060" x="2965450" y="1866900"/>
          <p14:tracePt t="41077" x="2927350" y="1873250"/>
          <p14:tracePt t="41093" x="2895600" y="1879600"/>
          <p14:tracePt t="41111" x="2863850" y="1885950"/>
          <p14:tracePt t="41127" x="2857500" y="1885950"/>
          <p14:tracePt t="41143" x="2838450" y="1892300"/>
          <p14:tracePt t="41160" x="2813050" y="1892300"/>
          <p14:tracePt t="41178" x="2781300" y="1892300"/>
          <p14:tracePt t="41193" x="2730500" y="1892300"/>
          <p14:tracePt t="41210" x="2711450" y="1892300"/>
          <p14:tracePt t="41227" x="2705100" y="1892300"/>
          <p14:tracePt t="41293" x="2698750" y="1879600"/>
          <p14:tracePt t="41301" x="2692400" y="1873250"/>
          <p14:tracePt t="41311" x="2692400" y="1866900"/>
          <p14:tracePt t="41327" x="2692400" y="1847850"/>
          <p14:tracePt t="41343" x="2692400" y="1828800"/>
          <p14:tracePt t="41360" x="2692400" y="1809750"/>
          <p14:tracePt t="41378" x="2692400" y="1803400"/>
          <p14:tracePt t="41394" x="2692400" y="1797050"/>
          <p14:tracePt t="41410" x="2698750" y="1790700"/>
          <p14:tracePt t="41427" x="2730500" y="1784350"/>
          <p14:tracePt t="41445" x="2851150" y="1778000"/>
          <p14:tracePt t="41460" x="2952750" y="1778000"/>
          <p14:tracePt t="41477" x="3009900" y="1784350"/>
          <p14:tracePt t="41494" x="3016250" y="1784350"/>
          <p14:tracePt t="41512" x="3022600" y="1790700"/>
          <p14:tracePt t="41527" x="3022600" y="1816100"/>
          <p14:tracePt t="41544" x="3022600" y="1835150"/>
          <p14:tracePt t="41561" x="3022600" y="1854200"/>
          <p14:tracePt t="41578" x="3022600" y="1873250"/>
          <p14:tracePt t="41594" x="3016250" y="1885950"/>
          <p14:tracePt t="41610" x="3009900" y="1898650"/>
          <p14:tracePt t="41627" x="2990850" y="1905000"/>
          <p14:tracePt t="42501" x="3022600" y="1905000"/>
          <p14:tracePt t="42509" x="3048000" y="1905000"/>
          <p14:tracePt t="42517" x="3079750" y="1905000"/>
          <p14:tracePt t="42528" x="3105150" y="1905000"/>
          <p14:tracePt t="42545" x="3149600" y="1905000"/>
          <p14:tracePt t="42561" x="3162300" y="1905000"/>
          <p14:tracePt t="42629" x="3168650" y="1905000"/>
          <p14:tracePt t="42637" x="3175000" y="1905000"/>
          <p14:tracePt t="42645" x="3187700" y="1905000"/>
          <p14:tracePt t="42661" x="3213100" y="1905000"/>
          <p14:tracePt t="42678" x="3232150" y="1905000"/>
          <p14:tracePt t="42695" x="3238500" y="1905000"/>
          <p14:tracePt t="42933" x="3244850" y="1898650"/>
          <p14:tracePt t="42941" x="3257550" y="1898650"/>
          <p14:tracePt t="42949" x="3276600" y="1892300"/>
          <p14:tracePt t="42962" x="3302000" y="1892300"/>
          <p14:tracePt t="42978" x="3378200" y="1892300"/>
          <p14:tracePt t="42995" x="3479800" y="1879600"/>
          <p14:tracePt t="43013" x="3600450" y="1879600"/>
          <p14:tracePt t="43029" x="3625850" y="1879600"/>
          <p14:tracePt t="43341" x="3619500" y="1879600"/>
          <p14:tracePt t="43349" x="3594100" y="1879600"/>
          <p14:tracePt t="43362" x="3549650" y="1879600"/>
          <p14:tracePt t="43379" x="3435350" y="1885950"/>
          <p14:tracePt t="43395" x="3270250" y="1898650"/>
          <p14:tracePt t="43413" x="2971800" y="1898650"/>
          <p14:tracePt t="43429" x="2800350" y="1898650"/>
          <p14:tracePt t="43445" x="2698750" y="1898650"/>
          <p14:tracePt t="43462" x="2628900" y="1898650"/>
          <p14:tracePt t="43480" x="2559050" y="1898650"/>
          <p14:tracePt t="43496" x="2514600" y="1898650"/>
          <p14:tracePt t="43513" x="2463800" y="1911350"/>
          <p14:tracePt t="43529" x="2406650" y="1917700"/>
          <p14:tracePt t="43547" x="2355850" y="1936750"/>
          <p14:tracePt t="43562" x="2336800" y="1936750"/>
          <p14:tracePt t="43613" x="2330450" y="1936750"/>
          <p14:tracePt t="43621" x="2324100" y="1936750"/>
          <p14:tracePt t="43629" x="2305050" y="1936750"/>
          <p14:tracePt t="43646" x="2273300" y="1943100"/>
          <p14:tracePt t="43663" x="2254250" y="1949450"/>
          <p14:tracePt t="43854" x="2247900" y="1949450"/>
          <p14:tracePt t="43869" x="2241550" y="1949450"/>
          <p14:tracePt t="43878" x="2235200" y="1949450"/>
          <p14:tracePt t="43886" x="2216150" y="1955800"/>
          <p14:tracePt t="43896" x="2197100" y="1955800"/>
          <p14:tracePt t="43913" x="2152650" y="1962150"/>
          <p14:tracePt t="43931" x="2114550" y="1962150"/>
          <p14:tracePt t="43946" x="2095500" y="1962150"/>
          <p14:tracePt t="43963" x="2076450" y="1962150"/>
          <p14:tracePt t="43979" x="2038350" y="1955800"/>
          <p14:tracePt t="43997" x="2000250" y="1943100"/>
          <p14:tracePt t="44013" x="1987550" y="1936750"/>
          <p14:tracePt t="44030" x="1981200" y="1936750"/>
          <p14:tracePt t="44086" x="1974850" y="1936750"/>
          <p14:tracePt t="44093" x="1955800" y="1936750"/>
          <p14:tracePt t="44101" x="1936750" y="1930400"/>
          <p14:tracePt t="44113" x="1911350" y="1930400"/>
          <p14:tracePt t="44129" x="1879600" y="1917700"/>
          <p14:tracePt t="44181" x="1873250" y="1917700"/>
          <p14:tracePt t="44197" x="1860550" y="1898650"/>
          <p14:tracePt t="44213" x="1860550" y="1892300"/>
          <p14:tracePt t="44221" x="1854200" y="1892300"/>
          <p14:tracePt t="44237" x="1854200" y="1885950"/>
          <p14:tracePt t="44253" x="1854200" y="1879600"/>
          <p14:tracePt t="44264" x="1854200" y="1873250"/>
          <p14:tracePt t="44279" x="1854200" y="1854200"/>
          <p14:tracePt t="44296" x="1854200" y="1841500"/>
          <p14:tracePt t="44313" x="1854200" y="1822450"/>
          <p14:tracePt t="44331" x="1854200" y="1816100"/>
          <p14:tracePt t="44346" x="1854200" y="1803400"/>
          <p14:tracePt t="44363" x="1854200" y="1790700"/>
          <p14:tracePt t="44380" x="1866900" y="1778000"/>
          <p14:tracePt t="44397" x="1892300" y="1771650"/>
          <p14:tracePt t="44413" x="1949450" y="1752600"/>
          <p14:tracePt t="44430" x="2012950" y="1746250"/>
          <p14:tracePt t="44447" x="2063750" y="1733550"/>
          <p14:tracePt t="44464" x="2101850" y="1733550"/>
          <p14:tracePt t="44480" x="2120900" y="1733550"/>
          <p14:tracePt t="44497" x="2127250" y="1733550"/>
          <p14:tracePt t="44513" x="2139950" y="1733550"/>
          <p14:tracePt t="44531" x="2178050" y="1733550"/>
          <p14:tracePt t="44546" x="2197100" y="1733550"/>
          <p14:tracePt t="44563" x="2228850" y="1733550"/>
          <p14:tracePt t="44580" x="2241550" y="1733550"/>
          <p14:tracePt t="44598" x="2247900" y="1733550"/>
          <p14:tracePt t="44637" x="2254250" y="1733550"/>
          <p14:tracePt t="44653" x="2260600" y="1739900"/>
          <p14:tracePt t="44685" x="2266950" y="1746250"/>
          <p14:tracePt t="44717" x="2266950" y="1752600"/>
          <p14:tracePt t="44733" x="2273300" y="1765300"/>
          <p14:tracePt t="44741" x="2279650" y="1771650"/>
          <p14:tracePt t="44781" x="2279650" y="1778000"/>
          <p14:tracePt t="44789" x="2279650" y="1784350"/>
          <p14:tracePt t="44813" x="2279650" y="1790700"/>
          <p14:tracePt t="44821" x="2279650" y="1797050"/>
          <p14:tracePt t="44837" x="2279650" y="1803400"/>
          <p14:tracePt t="44853" x="2279650" y="1809750"/>
          <p14:tracePt t="44865" x="2279650" y="1816100"/>
          <p14:tracePt t="44893" x="2273300" y="1822450"/>
          <p14:tracePt t="44901" x="2266950" y="1822450"/>
          <p14:tracePt t="44918" x="2260600" y="1828800"/>
          <p14:tracePt t="44931" x="2247900" y="1841500"/>
          <p14:tracePt t="44947" x="2241550" y="1847850"/>
          <p14:tracePt t="44964" x="2228850" y="1860550"/>
          <p14:tracePt t="44980" x="2216150" y="1866900"/>
          <p14:tracePt t="44998" x="2209800" y="1873250"/>
          <p14:tracePt t="45014" x="2197100" y="1873250"/>
          <p14:tracePt t="45030" x="2171700" y="1879600"/>
          <p14:tracePt t="45047" x="2139950" y="1892300"/>
          <p14:tracePt t="45065" x="2101850" y="1905000"/>
          <p14:tracePt t="45080" x="2082800" y="1911350"/>
          <p14:tracePt t="45097" x="2070100" y="1911350"/>
          <p14:tracePt t="45114" x="2057400" y="1917700"/>
          <p14:tracePt t="45133" x="2051050" y="1917700"/>
          <p14:tracePt t="45147" x="2044700" y="1917700"/>
          <p14:tracePt t="45164" x="2006600" y="1911350"/>
          <p14:tracePt t="45180" x="1974850" y="1911350"/>
          <p14:tracePt t="45181" x="1962150" y="1911350"/>
          <p14:tracePt t="45198" x="1955800" y="1905000"/>
          <p14:tracePt t="45214" x="1949450" y="1905000"/>
          <p14:tracePt t="45230" x="1930400" y="1898650"/>
          <p14:tracePt t="45247" x="1898650" y="1885950"/>
          <p14:tracePt t="45265" x="1873250" y="1879600"/>
          <p14:tracePt t="45281" x="1866900" y="1873250"/>
          <p14:tracePt t="45325" x="1860550" y="1873250"/>
          <p14:tracePt t="45341" x="1860550" y="1866900"/>
          <p14:tracePt t="45349" x="1854200" y="1866900"/>
          <p14:tracePt t="45357" x="1854200" y="1854200"/>
          <p14:tracePt t="45365" x="1854200" y="1847850"/>
          <p14:tracePt t="45381" x="1854200" y="1841500"/>
          <p14:tracePt t="45381" x="1854200" y="1835150"/>
          <p14:tracePt t="45397" x="1854200" y="1822450"/>
          <p14:tracePt t="45415" x="1854200" y="1797050"/>
          <p14:tracePt t="45431" x="1860550" y="1771650"/>
          <p14:tracePt t="45447" x="1885950" y="1733550"/>
          <p14:tracePt t="45464" x="1930400" y="1708150"/>
          <p14:tracePt t="45482" x="1981200" y="1689100"/>
          <p14:tracePt t="45497" x="2051050" y="1689100"/>
          <p14:tracePt t="45514" x="2133600" y="1689100"/>
          <p14:tracePt t="45531" x="2209800" y="1689100"/>
          <p14:tracePt t="45548" x="2298700" y="1701800"/>
          <p14:tracePt t="45549" x="2336800" y="1714500"/>
          <p14:tracePt t="45564" x="2362200" y="1727200"/>
          <p14:tracePt t="45581" x="2387600" y="1746250"/>
          <p14:tracePt t="45597" x="2400300" y="1765300"/>
          <p14:tracePt t="45615" x="2400300" y="1778000"/>
          <p14:tracePt t="45631" x="2400300" y="1790700"/>
          <p14:tracePt t="45648" x="2400300" y="1803400"/>
          <p14:tracePt t="45664" x="2400300" y="1809750"/>
          <p14:tracePt t="45682" x="2400300" y="1816100"/>
          <p14:tracePt t="45698" x="2393950" y="1828800"/>
          <p14:tracePt t="45714" x="2381250" y="1841500"/>
          <p14:tracePt t="45731" x="2374900" y="1841500"/>
          <p14:tracePt t="45748" x="2362200" y="1854200"/>
          <p14:tracePt t="45749" x="2355850" y="1854200"/>
          <p14:tracePt t="45764" x="2349500" y="1854200"/>
          <p14:tracePt t="45790" x="2343150" y="1860550"/>
          <p14:tracePt t="45805" x="2336800" y="1860550"/>
          <p14:tracePt t="45821" x="2330450" y="1860550"/>
          <p14:tracePt t="45869" x="2324100" y="1860550"/>
          <p14:tracePt t="46661" x="2324100" y="1854200"/>
          <p14:tracePt t="46669" x="2324100" y="1835150"/>
          <p14:tracePt t="46686" x="2324100" y="1828800"/>
          <p14:tracePt t="46699" x="2324100" y="1822450"/>
          <p14:tracePt t="46718" x="2324100" y="1816100"/>
          <p14:tracePt t="46758" x="2324100" y="1809750"/>
          <p14:tracePt t="46774" x="2330450" y="1803400"/>
          <p14:tracePt t="46781" x="2336800" y="1797050"/>
          <p14:tracePt t="46789" x="2336800" y="1784350"/>
          <p14:tracePt t="46800" x="2343150" y="1778000"/>
          <p14:tracePt t="46815" x="2368550" y="1752600"/>
          <p14:tracePt t="46832" x="2374900" y="1746250"/>
          <p14:tracePt t="46849" x="2381250" y="1739900"/>
          <p14:tracePt t="46866" x="2393950" y="1733550"/>
          <p14:tracePt t="46883" x="2413000" y="1727200"/>
          <p14:tracePt t="46899" x="2444750" y="1714500"/>
          <p14:tracePt t="46915" x="2476500" y="1701800"/>
          <p14:tracePt t="46933" x="2501900" y="1695450"/>
          <p14:tracePt t="46949" x="2520950" y="1689100"/>
          <p14:tracePt t="46966" x="2552700" y="1682750"/>
          <p14:tracePt t="46982" x="2616200" y="1670050"/>
          <p14:tracePt t="47000" x="2673350" y="1651000"/>
          <p14:tracePt t="47015" x="2736850" y="1638300"/>
          <p14:tracePt t="47032" x="2762250" y="1625600"/>
          <p14:tracePt t="47049" x="2774950" y="1625600"/>
          <p14:tracePt t="47069" x="2787650" y="1619250"/>
          <p14:tracePt t="47082" x="2794000" y="1619250"/>
          <p14:tracePt t="47099" x="2819400" y="1619250"/>
          <p14:tracePt t="47116" x="2863850" y="1619250"/>
          <p14:tracePt t="47133" x="2927350" y="1619250"/>
          <p14:tracePt t="47149" x="2959100" y="1619250"/>
          <p14:tracePt t="47166" x="2965450" y="1619250"/>
          <p14:tracePt t="47182" x="2978150" y="1619250"/>
          <p14:tracePt t="47200" x="3022600" y="1619250"/>
          <p14:tracePt t="47216" x="3086100" y="1619250"/>
          <p14:tracePt t="47232" x="3175000" y="1619250"/>
          <p14:tracePt t="47249" x="3251200" y="1619250"/>
          <p14:tracePt t="47267" x="3282950" y="1619250"/>
          <p14:tracePt t="47283" x="3289300" y="1619250"/>
          <p14:tracePt t="47299" x="3295650" y="1619250"/>
          <p14:tracePt t="47316" x="3302000" y="1619250"/>
          <p14:tracePt t="47334" x="3327400" y="1612900"/>
          <p14:tracePt t="47350" x="3346450" y="1612900"/>
          <p14:tracePt t="47366" x="3365500" y="1612900"/>
          <p14:tracePt t="47694" x="3378200" y="1612900"/>
          <p14:tracePt t="47701" x="3403600" y="1606550"/>
          <p14:tracePt t="47709" x="3441700" y="1606550"/>
          <p14:tracePt t="47717" x="3486150" y="1606550"/>
          <p14:tracePt t="47733" x="3543300" y="1606550"/>
          <p14:tracePt t="47750" x="3657600" y="1606550"/>
          <p14:tracePt t="47767" x="3676650" y="1606550"/>
          <p14:tracePt t="49174" x="3670300" y="1606550"/>
          <p14:tracePt t="49181" x="3644900" y="1606550"/>
          <p14:tracePt t="49189" x="3619500" y="1606550"/>
          <p14:tracePt t="49201" x="3600450" y="1606550"/>
          <p14:tracePt t="49218" x="3556000" y="1606550"/>
          <p14:tracePt t="49235" x="3511550" y="1606550"/>
          <p14:tracePt t="49252" x="3467100" y="1612900"/>
          <p14:tracePt t="49268" x="3397250" y="1625600"/>
          <p14:tracePt t="49284" x="3308350" y="1657350"/>
          <p14:tracePt t="49302" x="3181350" y="1695450"/>
          <p14:tracePt t="49319" x="3117850" y="1720850"/>
          <p14:tracePt t="49334" x="3073400" y="1739900"/>
          <p14:tracePt t="49351" x="3048000" y="1758950"/>
          <p14:tracePt t="49368" x="3035300" y="1778000"/>
          <p14:tracePt t="49385" x="3022600" y="1797050"/>
          <p14:tracePt t="49401" x="3009900" y="1816100"/>
          <p14:tracePt t="49418" x="3003550" y="1828800"/>
          <p14:tracePt t="49435" x="2990850" y="1841500"/>
          <p14:tracePt t="49452" x="2984500" y="1847850"/>
          <p14:tracePt t="49468" x="2978150" y="1866900"/>
          <p14:tracePt t="49485" x="2971800" y="1866900"/>
          <p14:tracePt t="49486" x="2965450" y="1879600"/>
          <p14:tracePt t="49501" x="2959100" y="1879600"/>
          <p14:tracePt t="49519" x="2952750" y="1885950"/>
          <p14:tracePt t="49535" x="2952750" y="1892300"/>
          <p14:tracePt t="49552" x="2946400" y="1892300"/>
          <p14:tracePt t="49646" x="2946400" y="1898650"/>
          <p14:tracePt t="49653" x="2940050" y="1898650"/>
          <p14:tracePt t="49686" x="2933700" y="1898650"/>
          <p14:tracePt t="49702" x="2921000" y="1905000"/>
          <p14:tracePt t="49709" x="2914650" y="1905000"/>
          <p14:tracePt t="49719" x="2908300" y="1905000"/>
          <p14:tracePt t="49735" x="2876550" y="1911350"/>
          <p14:tracePt t="49751" x="2851150" y="1917700"/>
          <p14:tracePt t="49768" x="2844800" y="1917700"/>
          <p14:tracePt t="49790" x="2838450" y="1917700"/>
          <p14:tracePt t="49806" x="2832100" y="1917700"/>
          <p14:tracePt t="49818" x="2819400" y="1917700"/>
          <p14:tracePt t="49835" x="2794000" y="1917700"/>
          <p14:tracePt t="49852" x="2781300" y="1917700"/>
          <p14:tracePt t="49868" x="2755900" y="1917700"/>
          <p14:tracePt t="49885" x="2736850" y="1911350"/>
          <p14:tracePt t="49886" x="2724150" y="1905000"/>
          <p14:tracePt t="49958" x="2717800" y="1905000"/>
          <p14:tracePt t="49974" x="2711450" y="1898650"/>
          <p14:tracePt t="49982" x="2711450" y="1892300"/>
          <p14:tracePt t="49990" x="2705100" y="1892300"/>
          <p14:tracePt t="50015" x="2698750" y="1885950"/>
          <p14:tracePt t="50029" x="2692400" y="1885950"/>
          <p14:tracePt t="50037" x="2692400" y="1879600"/>
          <p14:tracePt t="50054" x="2686050" y="1873250"/>
          <p14:tracePt t="50068" x="2679700" y="1860550"/>
          <p14:tracePt t="50085" x="2679700" y="1854200"/>
          <p14:tracePt t="50118" x="2673350" y="1847850"/>
          <p14:tracePt t="50150" x="2673350" y="1841500"/>
          <p14:tracePt t="50158" x="2673350" y="1835150"/>
          <p14:tracePt t="50169" x="2673350" y="1828800"/>
          <p14:tracePt t="50186" x="2673350" y="1816100"/>
          <p14:tracePt t="50229" x="2673350" y="1809750"/>
          <p14:tracePt t="50246" x="2673350" y="1803400"/>
          <p14:tracePt t="50254" x="2673350" y="1797050"/>
          <p14:tracePt t="50262" x="2673350" y="1790700"/>
          <p14:tracePt t="50269" x="2673350" y="1784350"/>
          <p14:tracePt t="50285" x="2673350" y="1765300"/>
          <p14:tracePt t="50302" x="2679700" y="1752600"/>
          <p14:tracePt t="50320" x="2686050" y="1746250"/>
          <p14:tracePt t="50335" x="2692400" y="1739900"/>
          <p14:tracePt t="50352" x="2692400" y="1733550"/>
          <p14:tracePt t="50369" x="2705100" y="1727200"/>
          <p14:tracePt t="50386" x="2711450" y="1727200"/>
          <p14:tracePt t="50402" x="2736850" y="1720850"/>
          <p14:tracePt t="50419" x="2743200" y="1708150"/>
          <p14:tracePt t="50435" x="2768600" y="1708150"/>
          <p14:tracePt t="50453" x="2819400" y="1708150"/>
          <p14:tracePt t="50469" x="2857500" y="1708150"/>
          <p14:tracePt t="50486" x="2959100" y="1708150"/>
          <p14:tracePt t="50502" x="2978150" y="1708150"/>
          <p14:tracePt t="50590" x="2990850" y="1708150"/>
          <p14:tracePt t="50598" x="3003550" y="1708150"/>
          <p14:tracePt t="50606" x="3009900" y="1714500"/>
          <p14:tracePt t="50619" x="3016250" y="1720850"/>
          <p14:tracePt t="50636" x="3022600" y="1720850"/>
          <p14:tracePt t="50652" x="3028950" y="1720850"/>
          <p14:tracePt t="50670" x="3035300" y="1733550"/>
          <p14:tracePt t="50686" x="3035300" y="1739900"/>
          <p14:tracePt t="50703" x="3035300" y="1746250"/>
          <p14:tracePt t="50719" x="3041650" y="1758950"/>
          <p14:tracePt t="50737" x="3041650" y="1771650"/>
          <p14:tracePt t="50753" x="3041650" y="1778000"/>
          <p14:tracePt t="50769" x="3041650" y="1790700"/>
          <p14:tracePt t="50786" x="3041650" y="1797050"/>
          <p14:tracePt t="50803" x="3041650" y="1803400"/>
          <p14:tracePt t="50819" x="3041650" y="1809750"/>
          <p14:tracePt t="50836" x="3041650" y="1822450"/>
          <p14:tracePt t="50853" x="3041650" y="1835150"/>
          <p14:tracePt t="50870" x="3035300" y="1860550"/>
          <p14:tracePt t="50886" x="3028950" y="1866900"/>
          <p14:tracePt t="50911" x="3022600" y="1866900"/>
          <p14:tracePt t="50919" x="3022600" y="1873250"/>
          <p14:tracePt t="50942" x="3016250" y="1873250"/>
          <p14:tracePt t="50953" x="3009900" y="1873250"/>
          <p14:tracePt t="50969" x="3003550" y="1873250"/>
          <p14:tracePt t="50986" x="2984500" y="1879600"/>
          <p14:tracePt t="51003" x="2959100" y="1879600"/>
          <p14:tracePt t="51019" x="2940050" y="1885950"/>
          <p14:tracePt t="51036" x="2933700" y="1885950"/>
          <p14:tracePt t="51382" x="2940050" y="1885950"/>
          <p14:tracePt t="51390" x="2946400" y="1885950"/>
          <p14:tracePt t="51398" x="2959100" y="1885950"/>
          <p14:tracePt t="51406" x="2971800" y="1885950"/>
          <p14:tracePt t="51420" x="2984500" y="1885950"/>
          <p14:tracePt t="51437" x="3009900" y="1885950"/>
          <p14:tracePt t="51454" x="3073400" y="1885950"/>
          <p14:tracePt t="51470" x="3130550" y="1885950"/>
          <p14:tracePt t="51486" x="3187700" y="1885950"/>
          <p14:tracePt t="51503" x="3276600" y="1885950"/>
          <p14:tracePt t="51521" x="3365500" y="1885950"/>
          <p14:tracePt t="51536" x="3435350" y="1885950"/>
          <p14:tracePt t="51553" x="3511550" y="1885950"/>
          <p14:tracePt t="51570" x="3568700" y="1885950"/>
          <p14:tracePt t="51587" x="3594100" y="1885950"/>
          <p14:tracePt t="51604" x="3606800" y="1885950"/>
          <p14:tracePt t="51620" x="3613150" y="1885950"/>
          <p14:tracePt t="51637" x="3619500" y="1885950"/>
          <p14:tracePt t="51654" x="3638550" y="1885950"/>
          <p14:tracePt t="51670" x="3644900" y="1885950"/>
          <p14:tracePt t="51814" x="3632200" y="1885950"/>
          <p14:tracePt t="51822" x="3613150" y="1892300"/>
          <p14:tracePt t="51830" x="3600450" y="1892300"/>
          <p14:tracePt t="51838" x="3587750" y="1898650"/>
          <p14:tracePt t="51853" x="3575050" y="1898650"/>
          <p14:tracePt t="51870" x="3549650" y="1905000"/>
          <p14:tracePt t="51887" x="3524250" y="1905000"/>
          <p14:tracePt t="51903" x="3505200" y="1905000"/>
          <p14:tracePt t="51920" x="3486150" y="1905000"/>
          <p14:tracePt t="51937" x="3473450" y="1905000"/>
          <p14:tracePt t="51955" x="3467100" y="1905000"/>
          <p14:tracePt t="51970" x="3460750" y="1898650"/>
          <p14:tracePt t="52127" x="3454400" y="1898650"/>
          <p14:tracePt t="52134" x="3454400" y="1885950"/>
          <p14:tracePt t="52142" x="3454400" y="1879600"/>
          <p14:tracePt t="52154" x="3454400" y="1860550"/>
          <p14:tracePt t="52170" x="3454400" y="1841500"/>
          <p14:tracePt t="52187" x="3479800" y="1809750"/>
          <p14:tracePt t="52205" x="3486150" y="1790700"/>
          <p14:tracePt t="52220" x="3505200" y="1778000"/>
          <p14:tracePt t="52237" x="3511550" y="1778000"/>
          <p14:tracePt t="52254" x="3524250" y="1778000"/>
          <p14:tracePt t="52271" x="3536950" y="1778000"/>
          <p14:tracePt t="52287" x="3543300" y="1778000"/>
          <p14:tracePt t="52304" x="3556000" y="1778000"/>
          <p14:tracePt t="52320" x="3575050" y="1778000"/>
          <p14:tracePt t="52338" x="3581400" y="1778000"/>
          <p14:tracePt t="52354" x="3594100" y="1784350"/>
          <p14:tracePt t="52370" x="3600450" y="1803400"/>
          <p14:tracePt t="52388" x="3600450" y="1816100"/>
          <p14:tracePt t="52405" x="3600450" y="1828800"/>
          <p14:tracePt t="52421" x="3600450" y="1841500"/>
          <p14:tracePt t="52438" x="3600450" y="1854200"/>
          <p14:tracePt t="52454" x="3600450" y="1860550"/>
          <p14:tracePt t="52471" x="3600450" y="1866900"/>
          <p14:tracePt t="52488" x="3594100" y="1866900"/>
          <p14:tracePt t="52504" x="3587750" y="1873250"/>
          <p14:tracePt t="52521" x="3581400" y="1879600"/>
          <p14:tracePt t="52539" x="3568700" y="1885950"/>
          <p14:tracePt t="53007" x="3562350" y="1885950"/>
          <p14:tracePt t="53014" x="3556000" y="1885950"/>
          <p14:tracePt t="53022" x="3549650" y="1885950"/>
          <p14:tracePt t="53038" x="3536950" y="1892300"/>
          <p14:tracePt t="53055" x="3524250" y="1898650"/>
          <p14:tracePt t="53071" x="3517900" y="1898650"/>
          <p14:tracePt t="53207" x="3511550" y="1898650"/>
          <p14:tracePt t="53214" x="3505200" y="1898650"/>
          <p14:tracePt t="53222" x="3498850" y="1892300"/>
          <p14:tracePt t="53238" x="3479800" y="1879600"/>
          <p14:tracePt t="53255" x="3473450" y="1873250"/>
          <p14:tracePt t="53271" x="3473450" y="1866900"/>
          <p14:tracePt t="53290" x="3467100" y="1860550"/>
          <p14:tracePt t="53305" x="3460750" y="1841500"/>
          <p14:tracePt t="53322" x="3460750" y="1828800"/>
          <p14:tracePt t="53338" x="3460750" y="1809750"/>
          <p14:tracePt t="53357" x="3460750" y="1797050"/>
          <p14:tracePt t="53372" x="3460750" y="1784350"/>
          <p14:tracePt t="53388" x="3460750" y="1765300"/>
          <p14:tracePt t="53405" x="3460750" y="1752600"/>
          <p14:tracePt t="53406" x="3460750" y="1746250"/>
          <p14:tracePt t="53422" x="3460750" y="1733550"/>
          <p14:tracePt t="53438" x="3460750" y="1727200"/>
          <p14:tracePt t="53471" x="3467100" y="1727200"/>
          <p14:tracePt t="53486" x="3473450" y="1727200"/>
          <p14:tracePt t="53502" x="3486150" y="1727200"/>
          <p14:tracePt t="53510" x="3505200" y="1727200"/>
          <p14:tracePt t="53522" x="3511550" y="1727200"/>
          <p14:tracePt t="53538" x="3536950" y="1733550"/>
          <p14:tracePt t="53556" x="3543300" y="1739900"/>
          <p14:tracePt t="53572" x="3549650" y="1746250"/>
          <p14:tracePt t="53599" x="3562350" y="1752600"/>
          <p14:tracePt t="53606" x="3562350" y="1758950"/>
          <p14:tracePt t="53623" x="3568700" y="1765300"/>
          <p14:tracePt t="53638" x="3568700" y="1778000"/>
          <p14:tracePt t="53655" x="3568700" y="1797050"/>
          <p14:tracePt t="53672" x="3568700" y="1816100"/>
          <p14:tracePt t="53689" x="3568700" y="1828800"/>
          <p14:tracePt t="53706" x="3568700" y="1841500"/>
          <p14:tracePt t="53758" x="3568700" y="1847850"/>
          <p14:tracePt t="53766" x="3568700" y="1854200"/>
          <p14:tracePt t="53791" x="3568700" y="1860550"/>
          <p14:tracePt t="53798" x="3568700" y="1866900"/>
          <p14:tracePt t="53823" x="3562350" y="1866900"/>
          <p14:tracePt t="53871" x="3556000" y="1866900"/>
          <p14:tracePt t="53878" x="3556000" y="1873250"/>
          <p14:tracePt t="53889" x="3549650" y="1873250"/>
          <p14:tracePt t="53905" x="3543300" y="1873250"/>
          <p14:tracePt t="53922" x="3530600" y="1879600"/>
          <p14:tracePt t="53940" x="3517900" y="1879600"/>
          <p14:tracePt t="53958" x="3505200" y="1885950"/>
          <p14:tracePt t="54071" x="3498850" y="1885950"/>
          <p14:tracePt t="54078" x="3492500" y="1885950"/>
          <p14:tracePt t="54089" x="3486150" y="1885950"/>
          <p14:tracePt t="54106" x="3467100" y="1885950"/>
          <p14:tracePt t="54122" x="3454400" y="1885950"/>
          <p14:tracePt t="54182" x="3448050" y="1885950"/>
          <p14:tracePt t="54207" x="3441700" y="1885950"/>
          <p14:tracePt t="54214" x="3435350" y="1879600"/>
          <p14:tracePt t="54222" x="3435350" y="1873250"/>
          <p14:tracePt t="54239" x="3429000" y="1860550"/>
          <p14:tracePt t="54256" x="3429000" y="1854200"/>
          <p14:tracePt t="54272" x="3429000" y="1847850"/>
          <p14:tracePt t="54290" x="3429000" y="1841500"/>
          <p14:tracePt t="54306" x="3429000" y="1828800"/>
          <p14:tracePt t="54322" x="3429000" y="1822450"/>
          <p14:tracePt t="54339" x="3429000" y="1809750"/>
          <p14:tracePt t="54357" x="3435350" y="1797050"/>
          <p14:tracePt t="54373" x="3454400" y="1771650"/>
          <p14:tracePt t="54389" x="3454400" y="1765300"/>
          <p14:tracePt t="54406" x="3473450" y="1758950"/>
          <p14:tracePt t="54423" x="3486150" y="1758950"/>
          <p14:tracePt t="54439" x="3505200" y="1758950"/>
          <p14:tracePt t="54456" x="3524250" y="1758950"/>
          <p14:tracePt t="54473" x="3556000" y="1758950"/>
          <p14:tracePt t="54490" x="3575050" y="1758950"/>
          <p14:tracePt t="54506" x="3587750" y="1771650"/>
          <p14:tracePt t="54523" x="3600450" y="1784350"/>
          <p14:tracePt t="54539" x="3606800" y="1803400"/>
          <p14:tracePt t="54557" x="3613150" y="1816100"/>
          <p14:tracePt t="54558" x="3613150" y="1828800"/>
          <p14:tracePt t="54574" x="3613150" y="1835150"/>
          <p14:tracePt t="54589" x="3613150" y="1841500"/>
          <p14:tracePt t="54606" x="3613150" y="1854200"/>
          <p14:tracePt t="54624" x="3613150" y="1860550"/>
          <p14:tracePt t="54647" x="3613150" y="1866900"/>
          <p14:tracePt t="54656" x="3613150" y="1873250"/>
          <p14:tracePt t="54695" x="3613150" y="1879600"/>
          <p14:tracePt t="54718" x="3613150" y="1885950"/>
          <p14:tracePt t="54726" x="3606800" y="1885950"/>
          <p14:tracePt t="54742" x="3606800" y="1892300"/>
          <p14:tracePt t="55190" x="3600450" y="1892300"/>
          <p14:tracePt t="55278" x="3594100" y="1892300"/>
          <p14:tracePt t="55535" x="3587750" y="1892300"/>
          <p14:tracePt t="55542" x="3581400" y="1892300"/>
          <p14:tracePt t="55558" x="3568700" y="1892300"/>
          <p14:tracePt t="56031" x="3556000" y="1892300"/>
          <p14:tracePt t="56038" x="3549650" y="1892300"/>
          <p14:tracePt t="56046" x="3524250" y="1892300"/>
          <p14:tracePt t="56057" x="3511550" y="1898650"/>
          <p14:tracePt t="56074" x="3467100" y="1905000"/>
          <p14:tracePt t="56091" x="3429000" y="1911350"/>
          <p14:tracePt t="56108" x="3359150" y="1911350"/>
          <p14:tracePt t="56124" x="3263900" y="1911350"/>
          <p14:tracePt t="56141" x="3143250" y="1911350"/>
          <p14:tracePt t="56158" x="2965450" y="1911350"/>
          <p14:tracePt t="56175" x="2838450" y="1911350"/>
          <p14:tracePt t="56191" x="2743200" y="1911350"/>
          <p14:tracePt t="56208" x="2692400" y="1911350"/>
          <p14:tracePt t="56224" x="2654300" y="1911350"/>
          <p14:tracePt t="56242" x="2609850" y="1924050"/>
          <p14:tracePt t="56258" x="2540000" y="1930400"/>
          <p14:tracePt t="56274" x="2482850" y="1943100"/>
          <p14:tracePt t="56291" x="2438400" y="1949450"/>
          <p14:tracePt t="56309" x="2419350" y="1955800"/>
          <p14:tracePt t="56423" x="2413000" y="1955800"/>
          <p14:tracePt t="56430" x="2406650" y="1955800"/>
          <p14:tracePt t="56441" x="2387600" y="1955800"/>
          <p14:tracePt t="56458" x="2343150" y="1955800"/>
          <p14:tracePt t="56474" x="2298700" y="1955800"/>
          <p14:tracePt t="56492" x="2286000" y="1955800"/>
          <p14:tracePt t="56751" x="2279650" y="1955800"/>
          <p14:tracePt t="56766" x="2266950" y="1955800"/>
          <p14:tracePt t="56775" x="2254250" y="1955800"/>
          <p14:tracePt t="56782" x="2241550" y="1955800"/>
          <p14:tracePt t="56791" x="2228850" y="1955800"/>
          <p14:tracePt t="56808" x="2216150" y="1955800"/>
          <p14:tracePt t="56855" x="2209800" y="1955800"/>
          <p14:tracePt t="56862" x="2203450" y="1955800"/>
          <p14:tracePt t="56876" x="2190750" y="1949450"/>
          <p14:tracePt t="56893" x="2171700" y="1943100"/>
          <p14:tracePt t="56909" x="2159000" y="1936750"/>
          <p14:tracePt t="56925" x="2139950" y="1930400"/>
          <p14:tracePt t="56959" x="2139950" y="1924050"/>
          <p14:tracePt t="56966" x="2133600" y="1924050"/>
          <p14:tracePt t="56975" x="2120900" y="1911350"/>
          <p14:tracePt t="56992" x="2101850" y="1898650"/>
          <p14:tracePt t="57008" x="2076450" y="1873250"/>
          <p14:tracePt t="57025" x="2063750" y="1866900"/>
          <p14:tracePt t="57095" x="2063750" y="1854200"/>
          <p14:tracePt t="57102" x="2063750" y="1847850"/>
          <p14:tracePt t="57110" x="2063750" y="1835150"/>
          <p14:tracePt t="57125" x="2057400" y="1828800"/>
          <p14:tracePt t="57159" x="2057400" y="1822450"/>
          <p14:tracePt t="57166" x="2057400" y="1816100"/>
          <p14:tracePt t="57182" x="2057400" y="1803400"/>
          <p14:tracePt t="57192" x="2057400" y="1797050"/>
          <p14:tracePt t="57208" x="2057400" y="1784350"/>
          <p14:tracePt t="57225" x="2063750" y="1765300"/>
          <p14:tracePt t="57243" x="2063750" y="1758950"/>
          <p14:tracePt t="57262" x="2063750" y="1752600"/>
          <p14:tracePt t="57295" x="2070100" y="1746250"/>
          <p14:tracePt t="57303" x="2070100" y="1733550"/>
          <p14:tracePt t="57310" x="2070100" y="1727200"/>
          <p14:tracePt t="57325" x="2082800" y="1708150"/>
          <p14:tracePt t="57342" x="2089150" y="1676400"/>
          <p14:tracePt t="57359" x="2101850" y="1663700"/>
          <p14:tracePt t="57376" x="2101850" y="1657350"/>
          <p14:tracePt t="57791" x="2114550" y="1657350"/>
          <p14:tracePt t="57799" x="2139950" y="1657350"/>
          <p14:tracePt t="57809" x="2159000" y="1651000"/>
          <p14:tracePt t="57826" x="2247900" y="1651000"/>
          <p14:tracePt t="57842" x="2330450" y="1651000"/>
          <p14:tracePt t="57860" x="2425700" y="1651000"/>
          <p14:tracePt t="57876" x="2501900" y="1651000"/>
          <p14:tracePt t="57893" x="2552700" y="1651000"/>
          <p14:tracePt t="57909" x="2597150" y="1644650"/>
          <p14:tracePt t="57927" x="2622550" y="1644650"/>
          <p14:tracePt t="57943" x="2654300" y="1644650"/>
          <p14:tracePt t="57959" x="2717800" y="1644650"/>
          <p14:tracePt t="57976" x="2832100" y="1644650"/>
          <p14:tracePt t="57993" x="2940050" y="1644650"/>
          <p14:tracePt t="58009" x="3016250" y="1631950"/>
          <p14:tracePt t="58026" x="3048000" y="1631950"/>
          <p14:tracePt t="58043" x="3054350" y="1631950"/>
          <p14:tracePt t="58080" x="3073400" y="1631950"/>
          <p14:tracePt t="58087" x="3098800" y="1631950"/>
          <p14:tracePt t="58095" x="3130550" y="1631950"/>
          <p14:tracePt t="58109" x="3175000" y="1631950"/>
          <p14:tracePt t="58127" x="3321050" y="1631950"/>
          <p14:tracePt t="58143" x="3390900" y="1631950"/>
          <p14:tracePt t="58159" x="3422650" y="1631950"/>
          <p14:tracePt t="58176" x="3429000" y="1631950"/>
          <p14:tracePt t="58215" x="3435350" y="1631950"/>
          <p14:tracePt t="58367" x="3429000" y="1631950"/>
          <p14:tracePt t="58375" x="3409950" y="1631950"/>
          <p14:tracePt t="58382" x="3384550" y="1638300"/>
          <p14:tracePt t="58393" x="3359150" y="1644650"/>
          <p14:tracePt t="58410" x="3314700" y="1657350"/>
          <p14:tracePt t="58426" x="3257550" y="1657350"/>
          <p14:tracePt t="58444" x="3200400" y="1663700"/>
          <p14:tracePt t="58460" x="3149600" y="1682750"/>
          <p14:tracePt t="58476" x="3098800" y="1682750"/>
          <p14:tracePt t="58493" x="3022600" y="1682750"/>
          <p14:tracePt t="58511" x="2921000" y="1682750"/>
          <p14:tracePt t="58526" x="2857500" y="1682750"/>
          <p14:tracePt t="58543" x="2806700" y="1682750"/>
          <p14:tracePt t="58560" x="2768600" y="1670050"/>
          <p14:tracePt t="58577" x="2762250" y="1670050"/>
          <p14:tracePt t="58615" x="2755900" y="1663700"/>
          <p14:tracePt t="58623" x="2755900" y="1657350"/>
          <p14:tracePt t="58631" x="2743200" y="1644650"/>
          <p14:tracePt t="58644" x="2736850" y="1638300"/>
          <p14:tracePt t="58660" x="2730500" y="1612900"/>
          <p14:tracePt t="58677" x="2724150" y="1587500"/>
          <p14:tracePt t="58695" x="2724150" y="1581150"/>
          <p14:tracePt t="58711" x="2724150" y="1574800"/>
          <p14:tracePt t="58727" x="2724150" y="1568450"/>
          <p14:tracePt t="58751" x="2724150" y="1555750"/>
          <p14:tracePt t="58760" x="2724150" y="1543050"/>
          <p14:tracePt t="58778" x="2762250" y="1511300"/>
          <p14:tracePt t="58793" x="2800350" y="1492250"/>
          <p14:tracePt t="58810" x="2838450" y="1479550"/>
          <p14:tracePt t="58827" x="2889250" y="1466850"/>
          <p14:tracePt t="58844" x="2959100" y="1466850"/>
          <p14:tracePt t="58860" x="3035300" y="1454150"/>
          <p14:tracePt t="58877" x="3105150" y="1435100"/>
          <p14:tracePt t="58894" x="3136900" y="1428750"/>
          <p14:tracePt t="58911" x="3155950" y="1422400"/>
          <p14:tracePt t="58927" x="3168650" y="1416050"/>
          <p14:tracePt t="58943" x="3213100" y="1416050"/>
          <p14:tracePt t="58960" x="3270250" y="1416050"/>
          <p14:tracePt t="58978" x="3308350" y="1428750"/>
          <p14:tracePt t="58993" x="3333750" y="1441450"/>
          <p14:tracePt t="59010" x="3340100" y="1454150"/>
          <p14:tracePt t="59027" x="3340100" y="1479550"/>
          <p14:tracePt t="59044" x="3340100" y="1517650"/>
          <p14:tracePt t="59060" x="3340100" y="1562100"/>
          <p14:tracePt t="59077" x="3340100" y="1587500"/>
          <p14:tracePt t="59094" x="3340100" y="1606550"/>
          <p14:tracePt t="59111" x="3340100" y="1619250"/>
          <p14:tracePt t="59135" x="3327400" y="1625600"/>
          <p14:tracePt t="59144" x="3327400" y="1631950"/>
          <p14:tracePt t="59160" x="3314700" y="1638300"/>
          <p14:tracePt t="59178" x="3289300" y="1644650"/>
          <p14:tracePt t="59194" x="3257550" y="1663700"/>
          <p14:tracePt t="59210" x="3213100" y="1670050"/>
          <p14:tracePt t="59227" x="3181350" y="1676400"/>
          <p14:tracePt t="59245" x="3149600" y="1682750"/>
          <p14:tracePt t="59260" x="3130550" y="1682750"/>
          <p14:tracePt t="59455" x="3111500" y="1695450"/>
          <p14:tracePt t="59463" x="3079750" y="1695450"/>
          <p14:tracePt t="59471" x="3022600" y="1701800"/>
          <p14:tracePt t="59479" x="2959100" y="1720850"/>
          <p14:tracePt t="59494" x="2895600" y="1727200"/>
          <p14:tracePt t="59511" x="2616200" y="1765300"/>
          <p14:tracePt t="59528" x="2489200" y="1797050"/>
          <p14:tracePt t="59544" x="2419350" y="1822450"/>
          <p14:tracePt t="59561" x="2387600" y="1835150"/>
          <p14:tracePt t="59577" x="2368550" y="1841500"/>
          <p14:tracePt t="59595" x="2343150" y="1847850"/>
          <p14:tracePt t="59611" x="2317750" y="1854200"/>
          <p14:tracePt t="59628" x="2298700" y="1860550"/>
          <p14:tracePt t="59644" x="2286000" y="1866900"/>
          <p14:tracePt t="59662" x="2286000" y="1873250"/>
          <p14:tracePt t="59679" x="2279650" y="1873250"/>
          <p14:tracePt t="59695" x="2266950" y="1879600"/>
          <p14:tracePt t="59711" x="2241550" y="1892300"/>
          <p14:tracePt t="59728" x="2228850" y="1898650"/>
          <p14:tracePt t="59744" x="2216150" y="1905000"/>
          <p14:tracePt t="59761" x="2209800" y="1911350"/>
          <p14:tracePt t="59903" x="2203450" y="1911350"/>
          <p14:tracePt t="59911" x="2190750" y="1911350"/>
          <p14:tracePt t="59919" x="2171700" y="1911350"/>
          <p14:tracePt t="59928" x="2146300" y="1911350"/>
          <p14:tracePt t="59944" x="2114550" y="1911350"/>
          <p14:tracePt t="59961" x="2089150" y="1911350"/>
          <p14:tracePt t="59978" x="2076450" y="1917700"/>
          <p14:tracePt t="59994" x="2070100" y="1917700"/>
          <p14:tracePt t="60011" x="2063750" y="1917700"/>
          <p14:tracePt t="60028" x="2025650" y="1911350"/>
          <p14:tracePt t="60045" x="2006600" y="1905000"/>
          <p14:tracePt t="60061" x="1987550" y="1905000"/>
          <p14:tracePt t="60078" x="1968500" y="1905000"/>
          <p14:tracePt t="60079" x="1962150" y="1905000"/>
          <p14:tracePt t="60095" x="1949450" y="1898650"/>
          <p14:tracePt t="60112" x="1936750" y="1898650"/>
          <p14:tracePt t="60128" x="1917700" y="1885950"/>
          <p14:tracePt t="60145" x="1885950" y="1885950"/>
          <p14:tracePt t="60161" x="1847850" y="1879600"/>
          <p14:tracePt t="60179" x="1822450" y="1879600"/>
          <p14:tracePt t="60195" x="1816100" y="1879600"/>
          <p14:tracePt t="60239" x="1816100" y="1873250"/>
          <p14:tracePt t="60247" x="1809750" y="1866900"/>
          <p14:tracePt t="60255" x="1803400" y="1866900"/>
          <p14:tracePt t="60271" x="1803400" y="1860550"/>
          <p14:tracePt t="60279" x="1803400" y="1854200"/>
          <p14:tracePt t="60303" x="1803400" y="1841500"/>
          <p14:tracePt t="60311" x="1803400" y="1835150"/>
          <p14:tracePt t="60329" x="1803400" y="1816100"/>
          <p14:tracePt t="60345" x="1803400" y="1797050"/>
          <p14:tracePt t="60361" x="1803400" y="1771650"/>
          <p14:tracePt t="60378" x="1803400" y="1765300"/>
          <p14:tracePt t="60396" x="1803400" y="1739900"/>
          <p14:tracePt t="60411" x="1809750" y="1733550"/>
          <p14:tracePt t="60428" x="1822450" y="1714500"/>
          <p14:tracePt t="60445" x="1841500" y="1708150"/>
          <p14:tracePt t="60463" x="1879600" y="1695450"/>
          <p14:tracePt t="60478" x="1911350" y="1695450"/>
          <p14:tracePt t="60495" x="2006600" y="1682750"/>
          <p14:tracePt t="60511" x="2070100" y="1676400"/>
          <p14:tracePt t="60529" x="2095500" y="1670050"/>
          <p14:tracePt t="60545" x="2101850" y="1670050"/>
          <p14:tracePt t="60583" x="2108200" y="1670050"/>
          <p14:tracePt t="60591" x="2114550" y="1670050"/>
          <p14:tracePt t="60599" x="2133600" y="1676400"/>
          <p14:tracePt t="60612" x="2152650" y="1689100"/>
          <p14:tracePt t="60628" x="2178050" y="1701800"/>
          <p14:tracePt t="60645" x="2197100" y="1714500"/>
          <p14:tracePt t="60663" x="2203450" y="1720850"/>
          <p14:tracePt t="60679" x="2209800" y="1727200"/>
          <p14:tracePt t="60695" x="2209800" y="1739900"/>
          <p14:tracePt t="60712" x="2209800" y="1752600"/>
          <p14:tracePt t="60729" x="2209800" y="1771650"/>
          <p14:tracePt t="60745" x="2209800" y="1784350"/>
          <p14:tracePt t="60762" x="2209800" y="1797050"/>
          <p14:tracePt t="60778" x="2209800" y="1803400"/>
          <p14:tracePt t="60796" x="2209800" y="1816100"/>
          <p14:tracePt t="60812" x="2209800" y="1828800"/>
          <p14:tracePt t="60829" x="2209800" y="1835150"/>
          <p14:tracePt t="60846" x="2209800" y="1841500"/>
          <p14:tracePt t="60863" x="2203450" y="1847850"/>
          <p14:tracePt t="60911" x="2197100" y="1854200"/>
          <p14:tracePt t="61503" x="2190750" y="1860550"/>
          <p14:tracePt t="61511" x="2190750" y="1866900"/>
          <p14:tracePt t="61519" x="2184400" y="1866900"/>
          <p14:tracePt t="61529" x="2178050" y="1866900"/>
          <p14:tracePt t="61679" x="2171700" y="1866900"/>
          <p14:tracePt t="61696" x="2165350" y="1866900"/>
          <p14:tracePt t="61711" x="2159000" y="1866900"/>
          <p14:tracePt t="61719" x="2159000" y="1860550"/>
          <p14:tracePt t="61730" x="2159000" y="1854200"/>
          <p14:tracePt t="61747" x="2152650" y="1841500"/>
          <p14:tracePt t="61763" x="2152650" y="1835150"/>
          <p14:tracePt t="61783" x="2152650" y="1828800"/>
          <p14:tracePt t="61800" x="2152650" y="1822450"/>
          <p14:tracePt t="61814" x="2152650" y="1816100"/>
          <p14:tracePt t="61830" x="2152650" y="1809750"/>
          <p14:tracePt t="61846" x="2152650" y="1797050"/>
          <p14:tracePt t="61863" x="2159000" y="1797050"/>
          <p14:tracePt t="61912" x="2165350" y="1797050"/>
          <p14:tracePt t="61920" x="2165350" y="1790700"/>
          <p14:tracePt t="61930" x="2171700" y="1784350"/>
          <p14:tracePt t="61947" x="2178050" y="1778000"/>
          <p14:tracePt t="61963" x="2197100" y="1771650"/>
          <p14:tracePt t="61980" x="2209800" y="1765300"/>
          <p14:tracePt t="61997" x="2216150" y="1765300"/>
          <p14:tracePt t="62014" x="2235200" y="1758950"/>
          <p14:tracePt t="62030" x="2260600" y="1752600"/>
          <p14:tracePt t="62048" x="2286000" y="1746250"/>
          <p14:tracePt t="62063" x="2305050" y="1739900"/>
          <p14:tracePt t="62081" x="2317750" y="1733550"/>
          <p14:tracePt t="62096" x="2343150" y="1733550"/>
          <p14:tracePt t="62113" x="2349500" y="1727200"/>
          <p14:tracePt t="62130" x="2368550" y="1727200"/>
          <p14:tracePt t="62147" x="2393950" y="1727200"/>
          <p14:tracePt t="62163" x="2444750" y="1727200"/>
          <p14:tracePt t="62180" x="2514600" y="1727200"/>
          <p14:tracePt t="62197" x="2597150" y="1727200"/>
          <p14:tracePt t="62214" x="2698750" y="1727200"/>
          <p14:tracePt t="62215" x="2724150" y="1727200"/>
          <p14:tracePt t="62230" x="2749550" y="1727200"/>
          <p14:tracePt t="62247" x="2806700" y="1727200"/>
          <p14:tracePt t="62247" x="2838450" y="1727200"/>
          <p14:tracePt t="62264" x="2895600" y="1727200"/>
          <p14:tracePt t="62281" x="2997200" y="1727200"/>
          <p14:tracePt t="62297" x="3105150" y="1727200"/>
          <p14:tracePt t="62313" x="3225800" y="1727200"/>
          <p14:tracePt t="62330" x="3321050" y="1727200"/>
          <p14:tracePt t="62348" x="3390900" y="1727200"/>
          <p14:tracePt t="62363" x="3441700" y="1727200"/>
          <p14:tracePt t="62380" x="3517900" y="1727200"/>
          <p14:tracePt t="62397" x="3625850" y="1727200"/>
          <p14:tracePt t="62414" x="3746500" y="1727200"/>
          <p14:tracePt t="62415" x="3803650" y="1727200"/>
          <p14:tracePt t="62430" x="3848100" y="1727200"/>
          <p14:tracePt t="62447" x="3886200" y="1727200"/>
          <p14:tracePt t="62567" x="3886200" y="1739900"/>
          <p14:tracePt t="62575" x="3886200" y="1746250"/>
          <p14:tracePt t="62583" x="3886200" y="1758950"/>
          <p14:tracePt t="62597" x="3879850" y="1765300"/>
          <p14:tracePt t="62614" x="3867150" y="1778000"/>
          <p14:tracePt t="62630" x="3848100" y="1790700"/>
          <p14:tracePt t="62648" x="3778250" y="1828800"/>
          <p14:tracePt t="62664" x="3721100" y="1841500"/>
          <p14:tracePt t="62680" x="3663950" y="1847850"/>
          <p14:tracePt t="62697" x="3587750" y="1847850"/>
          <p14:tracePt t="62715" x="3517900" y="1866900"/>
          <p14:tracePt t="62730" x="3435350" y="1873250"/>
          <p14:tracePt t="62748" x="3359150" y="1879600"/>
          <p14:tracePt t="62765" x="3314700" y="1892300"/>
          <p14:tracePt t="62781" x="3276600" y="1892300"/>
          <p14:tracePt t="62797" x="3232150" y="1898650"/>
          <p14:tracePt t="62814" x="3181350" y="1898650"/>
          <p14:tracePt t="62830" x="3130550" y="1898650"/>
          <p14:tracePt t="62848" x="3067050" y="1898650"/>
          <p14:tracePt t="62864" x="3003550" y="1898650"/>
          <p14:tracePt t="62880" x="2927350" y="1905000"/>
          <p14:tracePt t="62897" x="2825750" y="1905000"/>
          <p14:tracePt t="62915" x="2724150" y="1905000"/>
          <p14:tracePt t="62931" x="2641600" y="1905000"/>
          <p14:tracePt t="62947" x="2578100" y="1911350"/>
          <p14:tracePt t="62965" x="2520950" y="1911350"/>
          <p14:tracePt t="62982" x="2457450" y="1911350"/>
          <p14:tracePt t="62998" x="2362200" y="1911350"/>
          <p14:tracePt t="63014" x="2279650" y="1911350"/>
          <p14:tracePt t="63031" x="2235200" y="1911350"/>
          <p14:tracePt t="63104" x="2228850" y="1911350"/>
          <p14:tracePt t="63111" x="2222500" y="1911350"/>
          <p14:tracePt t="63119" x="2216150" y="1911350"/>
          <p14:tracePt t="63135" x="2209800" y="1917700"/>
          <p14:tracePt t="63207" x="2203450" y="1917700"/>
          <p14:tracePt t="63215" x="2197100" y="1917700"/>
          <p14:tracePt t="63231" x="2190750" y="1917700"/>
          <p14:tracePt t="63240" x="2184400" y="1917700"/>
          <p14:tracePt t="63248" x="2165350" y="1924050"/>
          <p14:tracePt t="63264" x="2152650" y="1924050"/>
          <p14:tracePt t="63282" x="2127250" y="1924050"/>
          <p14:tracePt t="63297" x="2108200" y="1924050"/>
          <p14:tracePt t="63314" x="2095500" y="1924050"/>
          <p14:tracePt t="63331" x="2070100" y="1911350"/>
          <p14:tracePt t="63349" x="2025650" y="1898650"/>
          <p14:tracePt t="63365" x="1981200" y="1892300"/>
          <p14:tracePt t="63381" x="1968500" y="1885950"/>
          <p14:tracePt t="63398" x="1962150" y="1879600"/>
          <p14:tracePt t="63415" x="1962150" y="1854200"/>
          <p14:tracePt t="63431" x="1962150" y="1828800"/>
          <p14:tracePt t="63448" x="1962150" y="1803400"/>
          <p14:tracePt t="63465" x="1981200" y="1771650"/>
          <p14:tracePt t="63483" x="2012950" y="1752600"/>
          <p14:tracePt t="63499" x="2089150" y="1727200"/>
          <p14:tracePt t="63515" x="2139950" y="1708150"/>
          <p14:tracePt t="63531" x="2209800" y="1701800"/>
          <p14:tracePt t="63549" x="2317750" y="1695450"/>
          <p14:tracePt t="63564" x="2451100" y="1695450"/>
          <p14:tracePt t="63582" x="2609850" y="1695450"/>
          <p14:tracePt t="63598" x="2838450" y="1695450"/>
          <p14:tracePt t="63616" x="3333750" y="1695450"/>
          <p14:tracePt t="63631" x="3517900" y="1695450"/>
          <p14:tracePt t="63648" x="3606800" y="1695450"/>
          <p14:tracePt t="63664" x="3625850" y="1695450"/>
          <p14:tracePt t="63960" x="3613150" y="1701800"/>
          <p14:tracePt t="63967" x="3606800" y="1701800"/>
          <p14:tracePt t="63975" x="3600450" y="1701800"/>
          <p14:tracePt t="63983" x="3587750" y="1708150"/>
          <p14:tracePt t="63998" x="3581400" y="1714500"/>
          <p14:tracePt t="64015" x="3543300" y="1714500"/>
          <p14:tracePt t="64032" x="3511550" y="1727200"/>
          <p14:tracePt t="64048" x="3479800" y="1727200"/>
          <p14:tracePt t="64065" x="3448050" y="1727200"/>
          <p14:tracePt t="64082" x="3403600" y="1727200"/>
          <p14:tracePt t="64099" x="3340100" y="1727200"/>
          <p14:tracePt t="64115" x="3276600" y="1727200"/>
          <p14:tracePt t="64131" x="3213100" y="1727200"/>
          <p14:tracePt t="64148" x="3155950" y="1727200"/>
          <p14:tracePt t="64166" x="3079750" y="1727200"/>
          <p14:tracePt t="64182" x="2984500" y="1727200"/>
          <p14:tracePt t="64198" x="2857500" y="1720850"/>
          <p14:tracePt t="64199" x="2794000" y="1714500"/>
          <p14:tracePt t="64215" x="2711450" y="1714500"/>
          <p14:tracePt t="64233" x="2679700" y="1714500"/>
          <p14:tracePt t="64249" x="2654300" y="1714500"/>
          <p14:tracePt t="64265" x="2635250" y="1714500"/>
          <p14:tracePt t="64282" x="2622550" y="1714500"/>
          <p14:tracePt t="64299" x="2590800" y="1714500"/>
          <p14:tracePt t="64315" x="2571750" y="1720850"/>
          <p14:tracePt t="64332" x="2514600" y="1739900"/>
          <p14:tracePt t="64349" x="2489200" y="1746250"/>
          <p14:tracePt t="64366" x="2476500" y="1752600"/>
          <p14:tracePt t="64382" x="2463800" y="1765300"/>
          <p14:tracePt t="64398" x="2444750" y="1765300"/>
          <p14:tracePt t="64415" x="2406650" y="1784350"/>
          <p14:tracePt t="64433" x="2387600" y="1790700"/>
          <p14:tracePt t="64449" x="2362200" y="1797050"/>
          <p14:tracePt t="64466" x="2336800" y="1803400"/>
          <p14:tracePt t="64482" x="2311400" y="1809750"/>
          <p14:tracePt t="64500" x="2273300" y="1822450"/>
          <p14:tracePt t="64515" x="2222500" y="1835150"/>
          <p14:tracePt t="64532" x="2184400" y="1847850"/>
          <p14:tracePt t="64549" x="2165350" y="1854200"/>
          <p14:tracePt t="64566" x="2152650" y="1866900"/>
          <p14:tracePt t="64582" x="2139950" y="1866900"/>
          <p14:tracePt t="64599" x="2114550" y="1885950"/>
          <p14:tracePt t="64616" x="2089150" y="1898650"/>
          <p14:tracePt t="64633" x="2070100" y="1905000"/>
          <p14:tracePt t="64649" x="2063750" y="1905000"/>
          <p14:tracePt t="64665" x="2063750" y="1911350"/>
          <p14:tracePt t="64682" x="2057400" y="1917700"/>
          <p14:tracePt t="64700" x="2044700" y="1924050"/>
          <p14:tracePt t="64716" x="2032000" y="1936750"/>
          <p14:tracePt t="64732" x="2012950" y="1949450"/>
          <p14:tracePt t="64749" x="2006600" y="1955800"/>
          <p14:tracePt t="64767" x="1993900" y="1968500"/>
          <p14:tracePt t="64782" x="1987550" y="1974850"/>
          <p14:tracePt t="64799" x="1981200" y="1981200"/>
          <p14:tracePt t="64824" x="1974850" y="1987550"/>
          <p14:tracePt t="64833" x="1962150" y="2000250"/>
          <p14:tracePt t="64849" x="1943100" y="2019300"/>
          <p14:tracePt t="64866" x="1924050" y="2032000"/>
          <p14:tracePt t="64882" x="1911350" y="2044700"/>
          <p14:tracePt t="64903" x="1905000" y="2051050"/>
          <p14:tracePt t="64927" x="1898650" y="2057400"/>
          <p14:tracePt t="64944" x="1892300" y="2057400"/>
          <p14:tracePt t="64952" x="1885950" y="2070100"/>
          <p14:tracePt t="64967" x="1879600" y="2070100"/>
          <p14:tracePt t="65048" x="1873250" y="2057400"/>
          <p14:tracePt t="65063" x="1866900" y="2051050"/>
          <p14:tracePt t="65072" x="1866900" y="2044700"/>
          <p14:tracePt t="65082" x="1860550" y="2038350"/>
          <p14:tracePt t="65099" x="1860550" y="2025650"/>
          <p14:tracePt t="65117" x="1854200" y="2006600"/>
          <p14:tracePt t="65133" x="1841500" y="1974850"/>
          <p14:tracePt t="65149" x="1841500" y="1962150"/>
          <p14:tracePt t="65304" x="1841500" y="1949450"/>
          <p14:tracePt t="65311" x="1841500" y="1943100"/>
          <p14:tracePt t="65327" x="1841500" y="1930400"/>
          <p14:tracePt t="65336" x="1841500" y="1917700"/>
          <p14:tracePt t="65350" x="1841500" y="1905000"/>
          <p14:tracePt t="65366" x="1835150" y="1892300"/>
          <p14:tracePt t="65384" x="1835150" y="1885950"/>
          <p14:tracePt t="65408" x="1828800" y="1879600"/>
          <p14:tracePt t="65416" x="1828800" y="1873250"/>
          <p14:tracePt t="65433" x="1803400" y="1803400"/>
          <p14:tracePt t="65450" x="1778000" y="1733550"/>
          <p14:tracePt t="65466" x="1752600" y="1676400"/>
          <p14:tracePt t="65483" x="1746250" y="1663700"/>
          <p14:tracePt t="65500" x="1746250" y="1651000"/>
          <p14:tracePt t="65518" x="1746250" y="1638300"/>
          <p14:tracePt t="65533" x="1746250" y="1612900"/>
          <p14:tracePt t="65550" x="1746250" y="1587500"/>
          <p14:tracePt t="65566" x="1771650" y="1536700"/>
          <p14:tracePt t="65584" x="1828800" y="1473200"/>
          <p14:tracePt t="65600" x="1873250" y="1447800"/>
          <p14:tracePt t="65616" x="1943100" y="1422400"/>
          <p14:tracePt t="65633" x="1987550" y="1416050"/>
          <p14:tracePt t="65651" x="2038350" y="1409700"/>
          <p14:tracePt t="65667" x="2120900" y="1409700"/>
          <p14:tracePt t="65683" x="2235200" y="1409700"/>
          <p14:tracePt t="65700" x="2317750" y="1409700"/>
          <p14:tracePt t="65717" x="2343150" y="1416050"/>
          <p14:tracePt t="65733" x="2355850" y="1422400"/>
          <p14:tracePt t="65750" x="2368550" y="1447800"/>
          <p14:tracePt t="65766" x="2387600" y="1479550"/>
          <p14:tracePt t="65785" x="2400300" y="1517650"/>
          <p14:tracePt t="65800" x="2406650" y="1574800"/>
          <p14:tracePt t="65817" x="2406650" y="1625600"/>
          <p14:tracePt t="65833" x="2406650" y="1657350"/>
          <p14:tracePt t="65851" x="2387600" y="1676400"/>
          <p14:tracePt t="65867" x="2381250" y="1695450"/>
          <p14:tracePt t="65883" x="2355850" y="1733550"/>
          <p14:tracePt t="65900" x="2324100" y="1758950"/>
          <p14:tracePt t="65918" x="2286000" y="1784350"/>
          <p14:tracePt t="65934" x="2260600" y="1803400"/>
          <p14:tracePt t="65935" x="2247900" y="1803400"/>
          <p14:tracePt t="65950" x="2235200" y="1803400"/>
          <p14:tracePt t="65967" x="2209800" y="1816100"/>
          <p14:tracePt t="65985" x="2146300" y="1816100"/>
          <p14:tracePt t="66000" x="2120900" y="1816100"/>
          <p14:tracePt t="66017" x="2089150" y="1816100"/>
          <p14:tracePt t="66034" x="2070100" y="1816100"/>
          <p14:tracePt t="66051" x="2044700" y="1816100"/>
          <p14:tracePt t="66067" x="2025650" y="1809750"/>
          <p14:tracePt t="66083" x="2000250" y="1803400"/>
          <p14:tracePt t="66101" x="1987550" y="1790700"/>
          <p14:tracePt t="66118" x="1968500" y="1765300"/>
          <p14:tracePt t="66134" x="1962150" y="1758950"/>
          <p14:tracePt t="66150" x="1955800" y="1733550"/>
          <p14:tracePt t="66167" x="1955800" y="1689100"/>
          <p14:tracePt t="66168" x="1955800" y="1670050"/>
          <p14:tracePt t="66185" x="1955800" y="1619250"/>
          <p14:tracePt t="66200" x="1962150" y="1574800"/>
          <p14:tracePt t="66217" x="1981200" y="1549400"/>
          <p14:tracePt t="66234" x="2000250" y="1530350"/>
          <p14:tracePt t="66251" x="2025650" y="1511300"/>
          <p14:tracePt t="66267" x="2063750" y="1504950"/>
          <p14:tracePt t="66284" x="2120900" y="1504950"/>
          <p14:tracePt t="66300" x="2197100" y="1504950"/>
          <p14:tracePt t="66318" x="2241550" y="1504950"/>
          <p14:tracePt t="66334" x="2260600" y="1504950"/>
          <p14:tracePt t="66350" x="2273300" y="1511300"/>
          <p14:tracePt t="66351" x="2286000" y="1517650"/>
          <p14:tracePt t="66367" x="2292350" y="1517650"/>
          <p14:tracePt t="66368" x="2305050" y="1530350"/>
          <p14:tracePt t="66385" x="2305050" y="1536700"/>
          <p14:tracePt t="66400" x="2317750" y="1549400"/>
          <p14:tracePt t="66417" x="2317750" y="1568450"/>
          <p14:tracePt t="66434" x="2317750" y="1600200"/>
          <p14:tracePt t="66451" x="2317750" y="1638300"/>
          <p14:tracePt t="66467" x="2317750" y="1676400"/>
          <p14:tracePt t="66484" x="2317750" y="1720850"/>
          <p14:tracePt t="66501" x="2317750" y="1752600"/>
          <p14:tracePt t="66518" x="2311400" y="1778000"/>
          <p14:tracePt t="66534" x="2298700" y="1797050"/>
          <p14:tracePt t="66551" x="2292350" y="1809750"/>
          <p14:tracePt t="66567" x="2279650" y="1816100"/>
          <p14:tracePt t="66585" x="2279650" y="1822450"/>
          <p14:tracePt t="66601" x="2266950" y="1822450"/>
          <p14:tracePt t="66618" x="2254250" y="1822450"/>
          <p14:tracePt t="66634" x="2235200" y="1828800"/>
          <p14:tracePt t="66652" x="2209800" y="1835150"/>
          <p14:tracePt t="66667" x="2190750" y="1835150"/>
          <p14:tracePt t="66684" x="2184400" y="1841500"/>
          <p14:tracePt t="66701" x="2178050" y="1841500"/>
          <p14:tracePt t="66718" x="2171700" y="1847850"/>
          <p14:tracePt t="66734" x="2159000" y="1854200"/>
          <p14:tracePt t="66751" x="2120900" y="1873250"/>
          <p14:tracePt t="66768" x="2070100" y="1898650"/>
          <p14:tracePt t="66785" x="2025650" y="1917700"/>
          <p14:tracePt t="66801" x="1993900" y="1930400"/>
          <p14:tracePt t="66818" x="1962150" y="1949450"/>
          <p14:tracePt t="66834" x="1924050" y="1968500"/>
          <p14:tracePt t="66852" x="1879600" y="1987550"/>
          <p14:tracePt t="66868" x="1841500" y="2006600"/>
          <p14:tracePt t="66884" x="1816100" y="2019300"/>
          <p14:tracePt t="66901" x="1809750" y="2025650"/>
          <p14:tracePt t="66919" x="1797050" y="2032000"/>
          <p14:tracePt t="66934" x="1778000" y="2051050"/>
          <p14:tracePt t="66936" x="1752600" y="2063750"/>
          <p14:tracePt t="66951" x="1739900" y="2063750"/>
          <p14:tracePt t="66968" x="1682750" y="2095500"/>
          <p14:tracePt t="66985" x="1644650" y="2120900"/>
          <p14:tracePt t="67001" x="1625600" y="2139950"/>
          <p14:tracePt t="67018" x="1600200" y="2159000"/>
          <p14:tracePt t="67034" x="1587500" y="2171700"/>
          <p14:tracePt t="67052" x="1574800" y="2178050"/>
          <p14:tracePt t="67068" x="1555750" y="2190750"/>
          <p14:tracePt t="67085" x="1524000" y="2197100"/>
          <p14:tracePt t="67101" x="1511300" y="2216150"/>
          <p14:tracePt t="67119" x="1492250" y="2228850"/>
          <p14:tracePt t="67136" x="1485900" y="2228850"/>
          <p14:tracePt t="67152" x="1479550" y="2235200"/>
          <p14:tracePt t="67168" x="1454150" y="2241550"/>
          <p14:tracePt t="67193" x="1422400" y="2241550"/>
          <p14:tracePt t="67201" x="1416050" y="2241550"/>
          <p14:tracePt t="67288" x="1409700" y="2247900"/>
          <p14:tracePt t="67616" x="1428750" y="2247900"/>
          <p14:tracePt t="67624" x="1454150" y="2247900"/>
          <p14:tracePt t="67635" x="1492250" y="2247900"/>
          <p14:tracePt t="67652" x="1593850" y="2247900"/>
          <p14:tracePt t="67668" x="1714500" y="2247900"/>
          <p14:tracePt t="67686" x="1803400" y="2241550"/>
          <p14:tracePt t="67702" x="1822450" y="2235200"/>
          <p14:tracePt t="67840" x="1835150" y="2228850"/>
          <p14:tracePt t="67872" x="1841500" y="2222500"/>
          <p14:tracePt t="67880" x="1847850" y="2222500"/>
          <p14:tracePt t="67888" x="1854200" y="2222500"/>
          <p14:tracePt t="67902" x="1866900" y="2222500"/>
          <p14:tracePt t="67920" x="1905000" y="2222500"/>
          <p14:tracePt t="67936" x="1924050" y="2222500"/>
          <p14:tracePt t="68456" x="1943100" y="2222500"/>
          <p14:tracePt t="68464" x="1993900" y="2222500"/>
          <p14:tracePt t="68472" x="2063750" y="2222500"/>
          <p14:tracePt t="68486" x="2146300" y="2222500"/>
          <p14:tracePt t="68502" x="2374900" y="2222500"/>
          <p14:tracePt t="68520" x="2603500" y="2222500"/>
          <p14:tracePt t="68537" x="2667000" y="2222500"/>
          <p14:tracePt t="68552" x="2673350" y="2222500"/>
          <p14:tracePt t="68752" x="2667000" y="2222500"/>
          <p14:tracePt t="68760" x="2654300" y="2222500"/>
          <p14:tracePt t="68769" x="2635250" y="2222500"/>
          <p14:tracePt t="68786" x="2584450" y="2222500"/>
          <p14:tracePt t="68803" x="2552700" y="2222500"/>
          <p14:tracePt t="68820" x="2540000" y="2222500"/>
          <p14:tracePt t="68836" x="2520950" y="2222500"/>
          <p14:tracePt t="68853" x="2501900" y="2222500"/>
          <p14:tracePt t="68869" x="2457450" y="2222500"/>
          <p14:tracePt t="68887" x="2387600" y="2209800"/>
          <p14:tracePt t="68903" x="2362200" y="2209800"/>
          <p14:tracePt t="68920" x="2349500" y="2209800"/>
          <p14:tracePt t="68936" x="2349500" y="2203450"/>
          <p14:tracePt t="68954" x="2343150" y="2184400"/>
          <p14:tracePt t="68969" x="2336800" y="2139950"/>
          <p14:tracePt t="68986" x="2317750" y="2082800"/>
          <p14:tracePt t="69003" x="2317750" y="2012950"/>
          <p14:tracePt t="69021" x="2317750" y="1962150"/>
          <p14:tracePt t="69037" x="2324100" y="1924050"/>
          <p14:tracePt t="69053" x="2343150" y="1892300"/>
          <p14:tracePt t="69070" x="2381250" y="1866900"/>
          <p14:tracePt t="69088" x="2482850" y="1847850"/>
          <p14:tracePt t="69103" x="2533650" y="1847850"/>
          <p14:tracePt t="69104" x="2571750" y="1847850"/>
          <p14:tracePt t="69120" x="2616200" y="1847850"/>
          <p14:tracePt t="69136" x="2654300" y="1860550"/>
          <p14:tracePt t="69154" x="2673350" y="1892300"/>
          <p14:tracePt t="69170" x="2679700" y="1943100"/>
          <p14:tracePt t="69186" x="2679700" y="2019300"/>
          <p14:tracePt t="69203" x="2679700" y="2089150"/>
          <p14:tracePt t="69221" x="2660650" y="2146300"/>
          <p14:tracePt t="69236" x="2622550" y="2190750"/>
          <p14:tracePt t="69253" x="2603500" y="2209800"/>
          <p14:tracePt t="69270" x="2597150" y="2216150"/>
          <p14:tracePt t="69536" x="2603500" y="2216150"/>
          <p14:tracePt t="69544" x="2628900" y="2216150"/>
          <p14:tracePt t="69553" x="2635250" y="2216150"/>
          <p14:tracePt t="69570" x="2667000" y="2216150"/>
          <p14:tracePt t="69587" x="2698750" y="2216150"/>
          <p14:tracePt t="69605" x="2762250" y="2216150"/>
          <p14:tracePt t="69620" x="2832100" y="2216150"/>
          <p14:tracePt t="69637" x="2914650" y="2216150"/>
          <p14:tracePt t="69654" x="3035300" y="2216150"/>
          <p14:tracePt t="69671" x="3187700" y="2216150"/>
          <p14:tracePt t="69687" x="3200400" y="2216150"/>
          <p14:tracePt t="69704" x="3206750" y="2216150"/>
          <p14:tracePt t="70416" x="3232150" y="2216150"/>
          <p14:tracePt t="70424" x="3251200" y="2216150"/>
          <p14:tracePt t="70432" x="3263900" y="2216150"/>
          <p14:tracePt t="70441" x="3276600" y="2222500"/>
          <p14:tracePt t="70455" x="3282950" y="2222500"/>
          <p14:tracePt t="70952" x="3270250" y="2222500"/>
          <p14:tracePt t="70960" x="3251200" y="2222500"/>
          <p14:tracePt t="70971" x="3225800" y="2222500"/>
          <p14:tracePt t="70988" x="3155950" y="2222500"/>
          <p14:tracePt t="71005" x="3092450" y="2222500"/>
          <p14:tracePt t="71023" x="3028950" y="2222500"/>
          <p14:tracePt t="71038" x="2984500" y="2222500"/>
          <p14:tracePt t="71055" x="2940050" y="2222500"/>
          <p14:tracePt t="71072" x="2844800" y="2222500"/>
          <p14:tracePt t="71089" x="2755900" y="2222500"/>
          <p14:tracePt t="71105" x="2647950" y="2209800"/>
          <p14:tracePt t="71122" x="2571750" y="2209800"/>
          <p14:tracePt t="71138" x="2540000" y="2209800"/>
          <p14:tracePt t="71156" x="2533650" y="2209800"/>
          <p14:tracePt t="71172" x="2520950" y="2209800"/>
          <p14:tracePt t="71189" x="2489200" y="2203450"/>
          <p14:tracePt t="71205" x="2393950" y="2197100"/>
          <p14:tracePt t="71223" x="2292350" y="2197100"/>
          <p14:tracePt t="71239" x="2235200" y="2197100"/>
          <p14:tracePt t="71256" x="2216150" y="2197100"/>
          <p14:tracePt t="71288" x="2209800" y="2197100"/>
          <p14:tracePt t="71296" x="2197100" y="2197100"/>
          <p14:tracePt t="71305" x="2171700" y="2190750"/>
          <p14:tracePt t="71322" x="2114550" y="2190750"/>
          <p14:tracePt t="71338" x="2057400" y="2190750"/>
          <p14:tracePt t="71356" x="2019300" y="2190750"/>
          <p14:tracePt t="71372" x="2000250" y="2190750"/>
          <p14:tracePt t="71401" x="1993900" y="2190750"/>
          <p14:tracePt t="71409" x="1981200" y="2184400"/>
          <p14:tracePt t="71423" x="1962150" y="2184400"/>
          <p14:tracePt t="71439" x="1911350" y="2178050"/>
          <p14:tracePt t="71455" x="1854200" y="2178050"/>
          <p14:tracePt t="71457" x="1847850" y="2178050"/>
          <p14:tracePt t="71472" x="1841500" y="2178050"/>
          <p14:tracePt t="71505" x="1835150" y="2178050"/>
          <p14:tracePt t="71537" x="1828800" y="2178050"/>
          <p14:tracePt t="71561" x="1822450" y="2184400"/>
          <p14:tracePt t="71704" x="1822450" y="2190750"/>
          <p14:tracePt t="71712" x="1822450" y="2197100"/>
          <p14:tracePt t="71722" x="1828800" y="2197100"/>
          <p14:tracePt t="71739" x="1841500" y="2197100"/>
          <p14:tracePt t="71756" x="1860550" y="2197100"/>
          <p14:tracePt t="71774" x="1892300" y="2197100"/>
          <p14:tracePt t="71789" x="1936750" y="2190750"/>
          <p14:tracePt t="71806" x="1943100" y="2178050"/>
          <p14:tracePt t="71928" x="1936750" y="2178050"/>
          <p14:tracePt t="71945" x="1930400" y="2178050"/>
          <p14:tracePt t="71953" x="1930400" y="2184400"/>
          <p14:tracePt t="71977" x="1924050" y="2184400"/>
          <p14:tracePt t="71984" x="1917700" y="2184400"/>
          <p14:tracePt t="72001" x="1911350" y="2178050"/>
          <p14:tracePt t="72008" x="1911350" y="2159000"/>
          <p14:tracePt t="72022" x="1911350" y="2139950"/>
          <p14:tracePt t="72039" x="1898650" y="2120900"/>
          <p14:tracePt t="72056" x="1898650" y="2114550"/>
          <p14:tracePt t="72161" x="1898650" y="2101850"/>
          <p14:tracePt t="72273" x="1892300" y="2095500"/>
          <p14:tracePt t="72337" x="1885950" y="2095500"/>
          <p14:tracePt t="72353" x="1879600" y="2089150"/>
          <p14:tracePt t="72369" x="1873250" y="2082800"/>
          <p14:tracePt t="72376" x="1866900" y="2076450"/>
          <p14:tracePt t="72389" x="1854200" y="2063750"/>
          <p14:tracePt t="72406" x="1847850" y="2057400"/>
          <p14:tracePt t="72424" x="1828800" y="2025650"/>
          <p14:tracePt t="72440" x="1822450" y="2006600"/>
          <p14:tracePt t="72441" x="1809750" y="1987550"/>
          <p14:tracePt t="72457" x="1803400" y="1968500"/>
          <p14:tracePt t="72473" x="1797050" y="1955800"/>
          <p14:tracePt t="72490" x="1778000" y="1930400"/>
          <p14:tracePt t="72506" x="1765300" y="1911350"/>
          <p14:tracePt t="72523" x="1758950" y="1892300"/>
          <p14:tracePt t="72540" x="1746250" y="1879600"/>
          <p14:tracePt t="72558" x="1739900" y="1866900"/>
          <p14:tracePt t="72573" x="1727200" y="1854200"/>
          <p14:tracePt t="72590" x="1720850" y="1835150"/>
          <p14:tracePt t="72606" x="1714500" y="1822450"/>
          <p14:tracePt t="72624" x="1701800" y="1803400"/>
          <p14:tracePt t="72640" x="1701800" y="1797050"/>
          <p14:tracePt t="72640" x="1695450" y="1790700"/>
          <p14:tracePt t="72657" x="1689100" y="1778000"/>
          <p14:tracePt t="72673" x="1676400" y="1758950"/>
          <p14:tracePt t="72691" x="1663700" y="1746250"/>
          <p14:tracePt t="72706" x="1657350" y="1733550"/>
          <p14:tracePt t="72723" x="1644650" y="1720850"/>
          <p14:tracePt t="72740" x="1612900" y="1695450"/>
          <p14:tracePt t="72757" x="1593850" y="1682750"/>
          <p14:tracePt t="72773" x="1587500" y="1670050"/>
          <p14:tracePt t="72793" x="1581150" y="1670050"/>
          <p14:tracePt t="72808" x="1581150" y="1663700"/>
          <p14:tracePt t="72824" x="1574800" y="1657350"/>
          <p14:tracePt t="72840" x="1568450" y="1651000"/>
          <p14:tracePt t="72858" x="1562100" y="1651000"/>
          <p14:tracePt t="72874" x="1555750" y="1651000"/>
          <p14:tracePt t="73153" x="1568450" y="1651000"/>
          <p14:tracePt t="73160" x="1593850" y="1651000"/>
          <p14:tracePt t="73173" x="1631950" y="1651000"/>
          <p14:tracePt t="73190" x="1695450" y="1651000"/>
          <p14:tracePt t="73207" x="1765300" y="1651000"/>
          <p14:tracePt t="73224" x="1828800" y="1651000"/>
          <p14:tracePt t="73441" x="1835150" y="1651000"/>
          <p14:tracePt t="73448" x="1835150" y="1657350"/>
          <p14:tracePt t="73457" x="1835150" y="1670050"/>
          <p14:tracePt t="73474" x="1835150" y="1701800"/>
          <p14:tracePt t="73491" x="1835150" y="1733550"/>
          <p14:tracePt t="73507" x="1835150" y="1797050"/>
          <p14:tracePt t="73525" x="1835150" y="1835150"/>
          <p14:tracePt t="73540" x="1835150" y="1854200"/>
          <p14:tracePt t="73557" x="1835150" y="1866900"/>
          <p14:tracePt t="73576" x="1835150" y="1879600"/>
          <p14:tracePt t="73633" x="1835150" y="1885950"/>
          <p14:tracePt t="73721" x="1835150" y="1892300"/>
          <p14:tracePt t="73865" x="1835150" y="1879600"/>
          <p14:tracePt t="73872" x="1835150" y="1860550"/>
          <p14:tracePt t="73881" x="1835150" y="1847850"/>
          <p14:tracePt t="73891" x="1835150" y="1835150"/>
          <p14:tracePt t="73908" x="1835150" y="1816100"/>
          <p14:tracePt t="73924" x="1835150" y="1809750"/>
          <p14:tracePt t="73942" x="1835150" y="1803400"/>
          <p14:tracePt t="74145" x="1835150" y="1822450"/>
          <p14:tracePt t="74153" x="1835150" y="1841500"/>
          <p14:tracePt t="74160" x="1835150" y="1860550"/>
          <p14:tracePt t="74174" x="1847850" y="1879600"/>
          <p14:tracePt t="74191" x="1847850" y="1898650"/>
          <p14:tracePt t="74208" x="1847850" y="1905000"/>
          <p14:tracePt t="74329" x="1847850" y="1885950"/>
          <p14:tracePt t="74337" x="1847850" y="1866900"/>
          <p14:tracePt t="74345" x="1847850" y="1841500"/>
          <p14:tracePt t="74358" x="1841500" y="1835150"/>
          <p14:tracePt t="74375" x="1841500" y="1816100"/>
          <p14:tracePt t="74391" x="1841500" y="1809750"/>
          <p14:tracePt t="74481" x="1847850" y="1828800"/>
          <p14:tracePt t="74489" x="1847850" y="1847850"/>
          <p14:tracePt t="74497" x="1847850" y="1860550"/>
          <p14:tracePt t="74508" x="1847850" y="1879600"/>
          <p14:tracePt t="74525" x="1847850" y="1885950"/>
          <p14:tracePt t="74542" x="1847850" y="1892300"/>
          <p14:tracePt t="74617" x="1847850" y="1879600"/>
          <p14:tracePt t="74625" x="1847850" y="1860550"/>
          <p14:tracePt t="74632" x="1847850" y="1835150"/>
          <p14:tracePt t="74642" x="1847850" y="1816100"/>
          <p14:tracePt t="74658" x="1847850" y="1784350"/>
          <p14:tracePt t="74675" x="1847850" y="1771650"/>
          <p14:tracePt t="74693" x="1847850" y="1765300"/>
          <p14:tracePt t="74729" x="1854200" y="1765300"/>
          <p14:tracePt t="74737" x="1860550" y="1765300"/>
          <p14:tracePt t="74745" x="1860550" y="1778000"/>
          <p14:tracePt t="74759" x="1866900" y="1790700"/>
          <p14:tracePt t="74775" x="1873250" y="1816100"/>
          <p14:tracePt t="74792" x="1873250" y="1841500"/>
          <p14:tracePt t="74793" x="1873250" y="1854200"/>
          <p14:tracePt t="74808" x="1873250" y="1860550"/>
          <p14:tracePt t="74826" x="1873250" y="1866900"/>
          <p14:tracePt t="74905" x="1873250" y="1860550"/>
          <p14:tracePt t="74912" x="1866900" y="1828800"/>
          <p14:tracePt t="74925" x="1866900" y="1822450"/>
          <p14:tracePt t="74942" x="1866900" y="1790700"/>
          <p14:tracePt t="74959" x="1866900" y="1771650"/>
          <p14:tracePt t="74976" x="1860550" y="1765300"/>
          <p14:tracePt t="75041" x="1860550" y="1778000"/>
          <p14:tracePt t="75048" x="1860550" y="1803400"/>
          <p14:tracePt t="75059" x="1860550" y="1835150"/>
          <p14:tracePt t="75075" x="1860550" y="1892300"/>
          <p14:tracePt t="75092" x="1854200" y="1905000"/>
          <p14:tracePt t="75109" x="1854200" y="1911350"/>
          <p14:tracePt t="75193" x="1847850" y="1892300"/>
          <p14:tracePt t="75200" x="1847850" y="1873250"/>
          <p14:tracePt t="75209" x="1847850" y="1847850"/>
          <p14:tracePt t="75225" x="1847850" y="1809750"/>
          <p14:tracePt t="75242" x="1847850" y="1803400"/>
          <p14:tracePt t="75321" x="1847850" y="1816100"/>
          <p14:tracePt t="75328" x="1847850" y="1828800"/>
          <p14:tracePt t="75337" x="1847850" y="1841500"/>
          <p14:tracePt t="75345" x="1847850" y="1860550"/>
          <p14:tracePt t="75360" x="1847850" y="1866900"/>
          <p14:tracePt t="75376" x="1847850" y="1873250"/>
          <p14:tracePt t="75457" x="1847850" y="1866900"/>
          <p14:tracePt t="75465" x="1847850" y="1847850"/>
          <p14:tracePt t="75476" x="1847850" y="1828800"/>
          <p14:tracePt t="75492" x="1847850" y="1790700"/>
          <p14:tracePt t="75509" x="1847850" y="1778000"/>
          <p14:tracePt t="75526" x="1841500" y="1771650"/>
          <p14:tracePt t="75601" x="1841500" y="1778000"/>
          <p14:tracePt t="75608" x="1847850" y="1803400"/>
          <p14:tracePt t="75617" x="1847850" y="1816100"/>
          <p14:tracePt t="75626" x="1847850" y="1841500"/>
          <p14:tracePt t="75643" x="1854200" y="1860550"/>
          <p14:tracePt t="75659" x="1854200" y="1873250"/>
          <p14:tracePt t="75738" x="1854200" y="1866900"/>
          <p14:tracePt t="75744" x="1854200" y="1847850"/>
          <p14:tracePt t="75752" x="1854200" y="1835150"/>
          <p14:tracePt t="75761" x="1854200" y="1816100"/>
          <p14:tracePt t="75777" x="1854200" y="1803400"/>
          <p14:tracePt t="75777" x="1854200" y="1790700"/>
          <p14:tracePt t="75793" x="1854200" y="1784350"/>
          <p14:tracePt t="75881" x="1854200" y="1797050"/>
          <p14:tracePt t="75889" x="1854200" y="1816100"/>
          <p14:tracePt t="75897" x="1854200" y="1822450"/>
          <p14:tracePt t="75921" x="1854200" y="1828800"/>
          <p14:tracePt t="76017" x="1847850" y="1828800"/>
          <p14:tracePt t="76024" x="1847850" y="1816100"/>
          <p14:tracePt t="76033" x="1847850" y="1809750"/>
          <p14:tracePt t="76043" x="1841500" y="1803400"/>
          <p14:tracePt t="76060" x="1841500" y="1797050"/>
          <p14:tracePt t="76137" x="1841500" y="1803400"/>
          <p14:tracePt t="76144" x="1841500" y="1816100"/>
          <p14:tracePt t="76153" x="1841500" y="1822450"/>
          <p14:tracePt t="76161" x="1841500" y="1828800"/>
          <p14:tracePt t="76176" x="1841500" y="1841500"/>
          <p14:tracePt t="76193" x="1841500" y="1847850"/>
          <p14:tracePt t="77065" x="1841500" y="1841500"/>
          <p14:tracePt t="77073" x="1841500" y="1835150"/>
          <p14:tracePt t="77081" x="1841500" y="1822450"/>
          <p14:tracePt t="77094" x="1841500" y="1816100"/>
          <p14:tracePt t="77111" x="1841500" y="1797050"/>
          <p14:tracePt t="77127" x="1841500" y="1784350"/>
          <p14:tracePt t="77145" x="1841500" y="1778000"/>
          <p14:tracePt t="77233" x="1841500" y="1784350"/>
          <p14:tracePt t="77241" x="1841500" y="1797050"/>
          <p14:tracePt t="77249" x="1847850" y="1803400"/>
          <p14:tracePt t="77261" x="1854200" y="1816100"/>
          <p14:tracePt t="77277" x="1854200" y="1822450"/>
          <p14:tracePt t="77294" x="1854200" y="1828800"/>
          <p14:tracePt t="77417" x="1854200" y="1835150"/>
          <p14:tracePt t="77481" x="1854200" y="1841500"/>
          <p14:tracePt t="78042" x="1854200" y="1835150"/>
          <p14:tracePt t="78057" x="1854200" y="1822450"/>
          <p14:tracePt t="78065" x="1854200" y="1816100"/>
          <p14:tracePt t="78081" x="1854200" y="1803400"/>
          <p14:tracePt t="78097" x="1854200" y="1797050"/>
          <p14:tracePt t="78113" x="1854200" y="1790700"/>
          <p14:tracePt t="78145" x="1854200" y="1784350"/>
          <p14:tracePt t="78185" x="1854200" y="1778000"/>
          <p14:tracePt t="78194" x="1854200" y="1771650"/>
          <p14:tracePt t="78210" x="1854200" y="1765300"/>
          <p14:tracePt t="78217" x="1860550" y="1758950"/>
          <p14:tracePt t="78228" x="1873250" y="1746250"/>
          <p14:tracePt t="78245" x="1879600" y="1739900"/>
          <p14:tracePt t="78263" x="1911350" y="1720850"/>
          <p14:tracePt t="78279" x="1930400" y="1714500"/>
          <p14:tracePt t="78295" x="1949450" y="1701800"/>
          <p14:tracePt t="78312" x="1962150" y="1695450"/>
          <p14:tracePt t="78329" x="1987550" y="1676400"/>
          <p14:tracePt t="78345" x="2019300" y="1657350"/>
          <p14:tracePt t="78362" x="2057400" y="1651000"/>
          <p14:tracePt t="78378" x="2101850" y="1638300"/>
          <p14:tracePt t="78396" x="2133600" y="1638300"/>
          <p14:tracePt t="78412" x="2171700" y="1631950"/>
          <p14:tracePt t="78428" x="2190750" y="1625600"/>
          <p14:tracePt t="78445" x="2241550" y="1619250"/>
          <p14:tracePt t="78463" x="2324100" y="1606550"/>
          <p14:tracePt t="78479" x="2432050" y="1600200"/>
          <p14:tracePt t="78495" x="2552700" y="1600200"/>
          <p14:tracePt t="78512" x="2628900" y="1600200"/>
          <p14:tracePt t="78514" x="2660650" y="1600200"/>
          <p14:tracePt t="78530" x="2667000" y="1600200"/>
          <p14:tracePt t="78545" x="2673350" y="1600200"/>
          <p14:tracePt t="78562" x="2686050" y="1619250"/>
          <p14:tracePt t="78579" x="2698750" y="1657350"/>
          <p14:tracePt t="78596" x="2711450" y="1701800"/>
          <p14:tracePt t="78612" x="2711450" y="1727200"/>
          <p14:tracePt t="78629" x="2711450" y="1746250"/>
          <p14:tracePt t="78645" x="2705100" y="1771650"/>
          <p14:tracePt t="78663" x="2679700" y="1797050"/>
          <p14:tracePt t="78679" x="2660650" y="1816100"/>
          <p14:tracePt t="78696" x="2635250" y="1835150"/>
          <p14:tracePt t="78712" x="2578100" y="1841500"/>
          <p14:tracePt t="78730" x="2444750" y="1841500"/>
          <p14:tracePt t="78745" x="2349500" y="1841500"/>
          <p14:tracePt t="78762" x="2247900" y="1841500"/>
          <p14:tracePt t="78779" x="2197100" y="1841500"/>
          <p14:tracePt t="78797" x="2165350" y="1841500"/>
          <p14:tracePt t="78812" x="2152650" y="1835150"/>
          <p14:tracePt t="78829" x="2120900" y="1803400"/>
          <p14:tracePt t="78846" x="2101850" y="1765300"/>
          <p14:tracePt t="78864" x="2095500" y="1739900"/>
          <p14:tracePt t="78879" x="2089150" y="1720850"/>
          <p14:tracePt t="78881" x="2089150" y="1714500"/>
          <p14:tracePt t="78896" x="2089150" y="1701800"/>
          <p14:tracePt t="78912" x="2089150" y="1676400"/>
          <p14:tracePt t="78930" x="2127250" y="1631950"/>
          <p14:tracePt t="78945" x="2197100" y="1625600"/>
          <p14:tracePt t="78962" x="2292350" y="1625600"/>
          <p14:tracePt t="78979" x="2381250" y="1631950"/>
          <p14:tracePt t="78997" x="2463800" y="1663700"/>
          <p14:tracePt t="79012" x="2501900" y="1689100"/>
          <p14:tracePt t="79029" x="2520950" y="1720850"/>
          <p14:tracePt t="79046" x="2520950" y="1739900"/>
          <p14:tracePt t="79064" x="2520950" y="1765300"/>
          <p14:tracePt t="79079" x="2514600" y="1809750"/>
          <p14:tracePt t="79096" x="2457450" y="1847850"/>
          <p14:tracePt t="79113" x="2330450" y="1885950"/>
          <p14:tracePt t="79130" x="2266950" y="1885950"/>
          <p14:tracePt t="79146" x="2216150" y="1885950"/>
          <p14:tracePt t="79162" x="2197100" y="1885950"/>
          <p14:tracePt t="79179" x="2178050" y="1885950"/>
          <p14:tracePt t="79197" x="2165350" y="1873250"/>
          <p14:tracePt t="79213" x="2152650" y="1854200"/>
          <p14:tracePt t="79229" x="2152650" y="1835150"/>
          <p14:tracePt t="79246" x="2152650" y="1803400"/>
          <p14:tracePt t="79263" x="2152650" y="1784350"/>
          <p14:tracePt t="79279" x="2209800" y="1771650"/>
          <p14:tracePt t="79296" x="2298700" y="1758950"/>
          <p14:tracePt t="79297" x="2343150" y="1758950"/>
          <p14:tracePt t="79313" x="2381250" y="1758950"/>
          <p14:tracePt t="79330" x="2393950" y="1758950"/>
          <p14:tracePt t="79347" x="2400300" y="1758950"/>
          <p14:tracePt t="79363" x="2413000" y="1790700"/>
          <p14:tracePt t="79379" x="2413000" y="1816100"/>
          <p14:tracePt t="79397" x="2413000" y="1828800"/>
          <p14:tracePt t="79413" x="2413000" y="1841500"/>
          <p14:tracePt t="79430" x="2406650" y="1854200"/>
          <p14:tracePt t="79446" x="2387600" y="1860550"/>
          <p14:tracePt t="79464" x="2368550" y="1873250"/>
          <p14:tracePt t="79479" x="2343150" y="1873250"/>
          <p14:tracePt t="79496" x="2330450" y="1879600"/>
          <p14:tracePt t="79513" x="2324100" y="1879600"/>
          <p14:tracePt t="79562" x="2317750" y="1879600"/>
          <p14:tracePt t="79634" x="2311400" y="1879600"/>
          <p14:tracePt t="79650" x="2298700" y="1879600"/>
          <p14:tracePt t="79657" x="2286000" y="1879600"/>
          <p14:tracePt t="79665" x="2273300" y="1879600"/>
          <p14:tracePt t="79680" x="2254250" y="1879600"/>
          <p14:tracePt t="79696" x="2222500" y="1879600"/>
          <p14:tracePt t="79697" x="2216150" y="1873250"/>
          <p14:tracePt t="79729" x="2209800" y="1860550"/>
          <p14:tracePt t="79737" x="2209800" y="1854200"/>
          <p14:tracePt t="79746" x="2197100" y="1828800"/>
          <p14:tracePt t="79763" x="2197100" y="1816100"/>
          <p14:tracePt t="79781" x="2190750" y="1778000"/>
          <p14:tracePt t="79797" x="2190750" y="1739900"/>
          <p14:tracePt t="79813" x="2190750" y="1689100"/>
          <p14:tracePt t="79830" x="2190750" y="1651000"/>
          <p14:tracePt t="79848" x="2190750" y="1625600"/>
          <p14:tracePt t="79863" x="2203450" y="1606550"/>
          <p14:tracePt t="79880" x="2216150" y="1593850"/>
          <p14:tracePt t="79896" x="2247900" y="1587500"/>
          <p14:tracePt t="79897" x="2254250" y="1587500"/>
          <p14:tracePt t="79914" x="2286000" y="1587500"/>
          <p14:tracePt t="79930" x="2305050" y="1587500"/>
          <p14:tracePt t="79947" x="2330450" y="1587500"/>
          <p14:tracePt t="79963" x="2343150" y="1587500"/>
          <p14:tracePt t="79981" x="2368550" y="1587500"/>
          <p14:tracePt t="79997" x="2381250" y="1587500"/>
          <p14:tracePt t="80013" x="2393950" y="1587500"/>
          <p14:tracePt t="80030" x="2400300" y="1593850"/>
          <p14:tracePt t="80048" x="2419350" y="1631950"/>
          <p14:tracePt t="80064" x="2419350" y="1663700"/>
          <p14:tracePt t="80080" x="2419350" y="1695450"/>
          <p14:tracePt t="80097" x="2419350" y="1733550"/>
          <p14:tracePt t="80115" x="2419350" y="1746250"/>
          <p14:tracePt t="80130" x="2400300" y="1771650"/>
          <p14:tracePt t="80147" x="2381250" y="1784350"/>
          <p14:tracePt t="80163" x="2343150" y="1790700"/>
          <p14:tracePt t="80181" x="2298700" y="1803400"/>
          <p14:tracePt t="80197" x="2247900" y="1809750"/>
          <p14:tracePt t="80213" x="2190750" y="1816100"/>
          <p14:tracePt t="80230" x="2159000" y="1816100"/>
          <p14:tracePt t="80248" x="2139950" y="1816100"/>
          <p14:tracePt t="80264" x="2120900" y="1816100"/>
          <p14:tracePt t="80280" x="2108200" y="1816100"/>
          <p14:tracePt t="80354" x="2101850" y="1822450"/>
          <p14:tracePt t="80361" x="2095500" y="1828800"/>
          <p14:tracePt t="80369" x="2063750" y="1841500"/>
          <p14:tracePt t="80380" x="2025650" y="1866900"/>
          <p14:tracePt t="80397" x="1911350" y="1917700"/>
          <p14:tracePt t="80414" x="1771650" y="1968500"/>
          <p14:tracePt t="80431" x="1663700" y="2012950"/>
          <p14:tracePt t="80447" x="1593850" y="2044700"/>
          <p14:tracePt t="80464" x="1562100" y="2057400"/>
          <p14:tracePt t="80480" x="1549400" y="2070100"/>
          <p14:tracePt t="80481" x="1543050" y="2076450"/>
          <p14:tracePt t="80505" x="1536700" y="2082800"/>
          <p14:tracePt t="80514" x="1530350" y="2089150"/>
          <p14:tracePt t="80531" x="1517650" y="2101850"/>
          <p14:tracePt t="80547" x="1511300" y="2120900"/>
          <p14:tracePt t="80565" x="1498600" y="2139950"/>
          <p14:tracePt t="80581" x="1485900" y="2152650"/>
          <p14:tracePt t="80597" x="1466850" y="2165350"/>
          <p14:tracePt t="80614" x="1460500" y="2171700"/>
          <p14:tracePt t="80632" x="1454150" y="2178050"/>
          <p14:tracePt t="80647" x="1447800" y="2184400"/>
          <p14:tracePt t="80664" x="1441450" y="2190750"/>
          <p14:tracePt t="80681" x="1435100" y="2197100"/>
          <p14:tracePt t="80698" x="1435100" y="2203450"/>
          <p14:tracePt t="80714" x="1435100" y="2209800"/>
          <p14:tracePt t="82002" x="1435100" y="2216150"/>
          <p14:tracePt t="82009" x="1441450" y="2216150"/>
          <p14:tracePt t="82017" x="1460500" y="2216150"/>
          <p14:tracePt t="82032" x="1479550" y="2216150"/>
          <p14:tracePt t="82049" x="1511300" y="2222500"/>
          <p14:tracePt t="82050" x="1536700" y="2228850"/>
          <p14:tracePt t="82065" x="1574800" y="2228850"/>
          <p14:tracePt t="82083" x="1587500" y="2228850"/>
          <p14:tracePt t="82099" x="1600200" y="2228850"/>
          <p14:tracePt t="82115" x="1612900" y="2228850"/>
          <p14:tracePt t="82132" x="1638300" y="2222500"/>
          <p14:tracePt t="82150" x="1663700" y="2222500"/>
          <p14:tracePt t="82165" x="1701800" y="2222500"/>
          <p14:tracePt t="82182" x="1765300" y="2222500"/>
          <p14:tracePt t="82199" x="1822450" y="2222500"/>
          <p14:tracePt t="82216" x="1835150" y="2222500"/>
          <p14:tracePt t="82250" x="1841500" y="2222500"/>
          <p14:tracePt t="82666" x="1822450" y="2222500"/>
          <p14:tracePt t="82673" x="1778000" y="2228850"/>
          <p14:tracePt t="82682" x="1714500" y="2228850"/>
          <p14:tracePt t="82699" x="1562100" y="2228850"/>
          <p14:tracePt t="82716" x="1428750" y="2228850"/>
          <p14:tracePt t="82732" x="1371600" y="2228850"/>
          <p14:tracePt t="82751" x="1365250" y="2228850"/>
          <p14:tracePt t="82770" x="1358900" y="2228850"/>
          <p14:tracePt t="82785" x="1358900" y="2222500"/>
          <p14:tracePt t="82800" x="1358900" y="2216150"/>
          <p14:tracePt t="82833" x="1352550" y="2216150"/>
          <p14:tracePt t="82849" x="1352550" y="2209800"/>
          <p14:tracePt t="82858" x="1346200" y="2209800"/>
          <p14:tracePt t="82866" x="1346200" y="2203450"/>
          <p14:tracePt t="82884" x="1339850" y="2203450"/>
          <p14:tracePt t="82899" x="1339850" y="2184400"/>
          <p14:tracePt t="82916" x="1339850" y="2165350"/>
          <p14:tracePt t="82933" x="1365250" y="2146300"/>
          <p14:tracePt t="82950" x="1409700" y="2133600"/>
          <p14:tracePt t="82966" x="1479550" y="2127250"/>
          <p14:tracePt t="82983" x="1574800" y="2114550"/>
          <p14:tracePt t="82999" x="1670050" y="2114550"/>
          <p14:tracePt t="83017" x="1701800" y="2114550"/>
          <p14:tracePt t="83042" x="1714500" y="2114550"/>
          <p14:tracePt t="83050" x="1720850" y="2114550"/>
          <p14:tracePt t="83066" x="1733550" y="2133600"/>
          <p14:tracePt t="83084" x="1739900" y="2152650"/>
          <p14:tracePt t="83099" x="1739900" y="2171700"/>
          <p14:tracePt t="83117" x="1739900" y="2184400"/>
          <p14:tracePt t="83133" x="1739900" y="2190750"/>
          <p14:tracePt t="83258" x="1746250" y="2190750"/>
          <p14:tracePt t="83265" x="1758950" y="2190750"/>
          <p14:tracePt t="83273" x="1784350" y="2190750"/>
          <p14:tracePt t="83283" x="1816100" y="2190750"/>
          <p14:tracePt t="83300" x="1905000" y="2190750"/>
          <p14:tracePt t="83316" x="1974850" y="2190750"/>
          <p14:tracePt t="83334" x="2038350" y="2190750"/>
          <p14:tracePt t="83350" x="2076450" y="2190750"/>
          <p14:tracePt t="83367" x="2133600" y="2190750"/>
          <p14:tracePt t="83383" x="2203450" y="2190750"/>
          <p14:tracePt t="83401" x="2324100" y="2190750"/>
          <p14:tracePt t="83416" x="2362200" y="2190750"/>
          <p14:tracePt t="83433" x="2514600" y="2190750"/>
          <p14:tracePt t="83450" x="2603500" y="2190750"/>
          <p14:tracePt t="83467" x="2641600" y="2190750"/>
          <p14:tracePt t="83483" x="2667000" y="2190750"/>
          <p14:tracePt t="83500" x="2686050" y="2190750"/>
          <p14:tracePt t="83517" x="2705100" y="2190750"/>
          <p14:tracePt t="83534" x="2711450" y="2190750"/>
          <p14:tracePt t="83714" x="2717800" y="2190750"/>
          <p14:tracePt t="83721" x="2736850" y="2190750"/>
          <p14:tracePt t="83733" x="2774950" y="2190750"/>
          <p14:tracePt t="83750" x="2889250" y="2190750"/>
          <p14:tracePt t="83767" x="3041650" y="2190750"/>
          <p14:tracePt t="83785" x="3232150" y="2190750"/>
          <p14:tracePt t="83800" x="3340100" y="2190750"/>
          <p14:tracePt t="83802" x="3346450" y="2190750"/>
          <p14:tracePt t="84186" x="3333750" y="2190750"/>
          <p14:tracePt t="84194" x="3314700" y="2190750"/>
          <p14:tracePt t="84202" x="3302000" y="2190750"/>
          <p14:tracePt t="84217" x="3295650" y="2190750"/>
          <p14:tracePt t="84474" x="3302000" y="2190750"/>
          <p14:tracePt t="84482" x="3308350" y="2190750"/>
          <p14:tracePt t="84538" x="3308350" y="2184400"/>
          <p14:tracePt t="84546" x="3314700" y="2184400"/>
          <p14:tracePt t="84553" x="3327400" y="2184400"/>
          <p14:tracePt t="84568" x="3333750" y="2184400"/>
          <p14:tracePt t="84584" x="3365500" y="2184400"/>
          <p14:tracePt t="84601" x="3397250" y="2184400"/>
          <p14:tracePt t="84618" x="3409950" y="2178050"/>
          <p14:tracePt t="85275" x="3403600" y="2178050"/>
          <p14:tracePt t="85338" x="3397250" y="2178050"/>
          <p14:tracePt t="85355" x="3390900" y="2178050"/>
          <p14:tracePt t="85370" x="3384550" y="2178050"/>
          <p14:tracePt t="85378" x="3378200" y="2178050"/>
          <p14:tracePt t="85394" x="3371850" y="2178050"/>
          <p14:tracePt t="85402" x="3365500" y="2178050"/>
          <p14:tracePt t="85418" x="3359150" y="2190750"/>
          <p14:tracePt t="85730" x="3352800" y="2190750"/>
          <p14:tracePt t="85738" x="3352800" y="2184400"/>
          <p14:tracePt t="85746" x="3352800" y="2171700"/>
          <p14:tracePt t="85754" x="3352800" y="2165350"/>
          <p14:tracePt t="85769" x="3352800" y="2146300"/>
          <p14:tracePt t="85785" x="3378200" y="2095500"/>
          <p14:tracePt t="85803" x="3403600" y="2063750"/>
          <p14:tracePt t="85819" x="3435350" y="2012950"/>
          <p14:tracePt t="85835" x="3473450" y="1962150"/>
          <p14:tracePt t="85852" x="3498850" y="1936750"/>
          <p14:tracePt t="85870" x="3511550" y="1905000"/>
          <p14:tracePt t="85886" x="3530600" y="1885950"/>
          <p14:tracePt t="85902" x="3536950" y="1866900"/>
          <p14:tracePt t="85919" x="3543300" y="1847850"/>
          <p14:tracePt t="85986" x="3549650" y="1841500"/>
          <p14:tracePt t="85994" x="3549650" y="1835150"/>
          <p14:tracePt t="86018" x="3549650" y="1828800"/>
          <p14:tracePt t="86026" x="3549650" y="1822450"/>
          <p14:tracePt t="86035" x="3556000" y="1816100"/>
          <p14:tracePt t="86052" x="3556000" y="1803400"/>
          <p14:tracePt t="86070" x="3556000" y="1784350"/>
          <p14:tracePt t="86086" x="3556000" y="1758950"/>
          <p14:tracePt t="86102" x="3543300" y="1739900"/>
          <p14:tracePt t="86119" x="3517900" y="1733550"/>
          <p14:tracePt t="86136" x="3498850" y="1727200"/>
          <p14:tracePt t="86153" x="3492500" y="1727200"/>
          <p14:tracePt t="86169" x="3467100" y="1727200"/>
          <p14:tracePt t="86170" x="3448050" y="1727200"/>
          <p14:tracePt t="86186" x="3352800" y="1727200"/>
          <p14:tracePt t="86203" x="3244850" y="1727200"/>
          <p14:tracePt t="86219" x="3155950" y="1727200"/>
          <p14:tracePt t="86236" x="3098800" y="1727200"/>
          <p14:tracePt t="86252" x="3079750" y="1727200"/>
          <p14:tracePt t="86270" x="3073400" y="1727200"/>
          <p14:tracePt t="86286" x="3060700" y="1727200"/>
          <p14:tracePt t="86302" x="3035300" y="1727200"/>
          <p14:tracePt t="86319" x="2971800" y="1727200"/>
          <p14:tracePt t="86337" x="2889250" y="1727200"/>
          <p14:tracePt t="86338" x="2844800" y="1727200"/>
          <p14:tracePt t="86353" x="2819400" y="1727200"/>
          <p14:tracePt t="86370" x="2787650" y="1727200"/>
          <p14:tracePt t="86386" x="2762250" y="1727200"/>
          <p14:tracePt t="86404" x="2736850" y="1727200"/>
          <p14:tracePt t="86419" x="2698750" y="1727200"/>
          <p14:tracePt t="86436" x="2667000" y="1739900"/>
          <p14:tracePt t="86453" x="2654300" y="1746250"/>
          <p14:tracePt t="86470" x="2641600" y="1752600"/>
          <p14:tracePt t="86486" x="2635250" y="1765300"/>
          <p14:tracePt t="86503" x="2597150" y="1803400"/>
          <p14:tracePt t="86519" x="2571750" y="1835150"/>
          <p14:tracePt t="86537" x="2552700" y="1854200"/>
          <p14:tracePt t="86553" x="2552700" y="1860550"/>
          <p14:tracePt t="86594" x="2540000" y="1866900"/>
          <p14:tracePt t="86610" x="2533650" y="1873250"/>
          <p14:tracePt t="86618" x="2514600" y="1879600"/>
          <p14:tracePt t="86626" x="2514600" y="1885950"/>
          <p14:tracePt t="86650" x="2508250" y="1885950"/>
          <p14:tracePt t="86674" x="2508250" y="1892300"/>
          <p14:tracePt t="86682" x="2501900" y="1892300"/>
          <p14:tracePt t="86690" x="2495550" y="1905000"/>
          <p14:tracePt t="86703" x="2489200" y="1917700"/>
          <p14:tracePt t="86720" x="2482850" y="1949450"/>
          <p14:tracePt t="86736" x="2463800" y="2006600"/>
          <p14:tracePt t="86754" x="2438400" y="2139950"/>
          <p14:tracePt t="86770" x="2387600" y="2247900"/>
          <p14:tracePt t="86787" x="2317750" y="2336800"/>
          <p14:tracePt t="86803" x="2266950" y="2413000"/>
          <p14:tracePt t="86821" x="2247900" y="2457450"/>
          <p14:tracePt t="86836" x="2222500" y="2501900"/>
          <p14:tracePt t="86853" x="2190750" y="2540000"/>
          <p14:tracePt t="86870" x="2133600" y="2597150"/>
          <p14:tracePt t="86888" x="2101850" y="2628900"/>
          <p14:tracePt t="86903" x="2082800" y="2654300"/>
          <p14:tracePt t="86920" x="2076450" y="2660650"/>
          <p14:tracePt t="86936" x="2076450" y="2667000"/>
          <p14:tracePt t="86955" x="2070100" y="2692400"/>
          <p14:tracePt t="86970" x="2057400" y="2717800"/>
          <p14:tracePt t="86986" x="2057400" y="2749550"/>
          <p14:tracePt t="87003" x="2057400" y="2774950"/>
          <p14:tracePt t="87021" x="2057400" y="2781300"/>
          <p14:tracePt t="87058" x="2057400" y="2787650"/>
          <p14:tracePt t="87074" x="2070100" y="2787650"/>
          <p14:tracePt t="87082" x="2095500" y="2787650"/>
          <p14:tracePt t="87090" x="2133600" y="2781300"/>
          <p14:tracePt t="87103" x="2178050" y="2781300"/>
          <p14:tracePt t="87120" x="2298700" y="2781300"/>
          <p14:tracePt t="87137" x="2425700" y="2781300"/>
          <p14:tracePt t="87138" x="2463800" y="2774950"/>
          <p14:tracePt t="87154" x="2514600" y="2762250"/>
          <p14:tracePt t="87267" x="2527300" y="2755900"/>
          <p14:tracePt t="87282" x="2533650" y="2755900"/>
          <p14:tracePt t="87290" x="2540000" y="2749550"/>
          <p14:tracePt t="87314" x="2546350" y="2749550"/>
          <p14:tracePt t="87322" x="2559050" y="2743200"/>
          <p14:tracePt t="87338" x="2603500" y="2743200"/>
          <p14:tracePt t="87354" x="2686050" y="2743200"/>
          <p14:tracePt t="87370" x="2736850" y="2743200"/>
          <p14:tracePt t="87387" x="2743200" y="2743200"/>
          <p14:tracePt t="87450" x="2749550" y="2743200"/>
          <p14:tracePt t="87850" x="2749550" y="2749550"/>
          <p14:tracePt t="87858" x="2749550" y="2755900"/>
          <p14:tracePt t="87871" x="2743200" y="2762250"/>
          <p14:tracePt t="87888" x="2705100" y="2781300"/>
          <p14:tracePt t="87904" x="2647950" y="2800350"/>
          <p14:tracePt t="87921" x="2584450" y="2806700"/>
          <p14:tracePt t="87922" x="2559050" y="2813050"/>
          <p14:tracePt t="87938" x="2540000" y="2813050"/>
          <p14:tracePt t="87971" x="2533650" y="2813050"/>
          <p14:tracePt t="88019" x="2540000" y="2813050"/>
          <p14:tracePt t="88218" x="2552700" y="2813050"/>
          <p14:tracePt t="88226" x="2565400" y="2813050"/>
          <p14:tracePt t="88238" x="2603500" y="2813050"/>
          <p14:tracePt t="88254" x="2673350" y="2800350"/>
          <p14:tracePt t="88271" x="2705100" y="2794000"/>
          <p14:tracePt t="88289" x="2711450" y="2794000"/>
          <p14:tracePt t="88459" x="2717800" y="2787650"/>
          <p14:tracePt t="88587" x="2724150" y="2787650"/>
          <p14:tracePt t="88594" x="2755900" y="2787650"/>
          <p14:tracePt t="88605" x="2806700" y="2787650"/>
          <p14:tracePt t="88621" x="2927350" y="2787650"/>
          <p14:tracePt t="88638" x="3060700" y="2787650"/>
          <p14:tracePt t="88656" x="3117850" y="2787650"/>
          <p14:tracePt t="88851" x="3124200" y="2787650"/>
          <p14:tracePt t="88858" x="3149600" y="2800350"/>
          <p14:tracePt t="88872" x="3181350" y="2806700"/>
          <p14:tracePt t="88889" x="3282950" y="2819400"/>
          <p14:tracePt t="88905" x="3346450" y="2832100"/>
          <p14:tracePt t="88923" x="3352800" y="2832100"/>
          <p14:tracePt t="89154" x="3346450" y="2832100"/>
          <p14:tracePt t="89419" x="3359150" y="2832100"/>
          <p14:tracePt t="89426" x="3371850" y="2832100"/>
          <p14:tracePt t="89439" x="3390900" y="2832100"/>
          <p14:tracePt t="89455" x="3448050" y="2825750"/>
          <p14:tracePt t="89472" x="3498850" y="2819400"/>
          <p14:tracePt t="89490" x="3536950" y="2813050"/>
          <p14:tracePt t="89506" x="3543300" y="2806700"/>
          <p14:tracePt t="89779" x="3556000" y="2806700"/>
          <p14:tracePt t="89786" x="3575050" y="2806700"/>
          <p14:tracePt t="89795" x="3632200" y="2806700"/>
          <p14:tracePt t="89806" x="3695700" y="2806700"/>
          <p14:tracePt t="89823" x="3930650" y="2806700"/>
          <p14:tracePt t="89839" x="4229100" y="2806700"/>
          <p14:tracePt t="89857" x="4400550" y="2806700"/>
          <p14:tracePt t="89873" x="4489450" y="2806700"/>
          <p14:tracePt t="89889" x="4502150" y="2806700"/>
          <p14:tracePt t="90051" x="4508500" y="2800350"/>
          <p14:tracePt t="90058" x="4521200" y="2794000"/>
          <p14:tracePt t="90074" x="4533900" y="2794000"/>
          <p14:tracePt t="90259" x="4521200" y="2794000"/>
          <p14:tracePt t="90266" x="4508500" y="2794000"/>
          <p14:tracePt t="90274" x="4502150" y="2794000"/>
          <p14:tracePt t="90290" x="4489450" y="2794000"/>
          <p14:tracePt t="90306" x="4445000" y="2794000"/>
          <p14:tracePt t="90323" x="4400550" y="2794000"/>
          <p14:tracePt t="90341" x="4330700" y="2794000"/>
          <p14:tracePt t="90356" x="4254500" y="2787650"/>
          <p14:tracePt t="90373" x="4203700" y="2787650"/>
          <p14:tracePt t="90390" x="4184650" y="2787650"/>
          <p14:tracePt t="90407" x="4165600" y="2781300"/>
          <p14:tracePt t="90423" x="4159250" y="2781300"/>
          <p14:tracePt t="90440" x="4152900" y="2781300"/>
          <p14:tracePt t="90457" x="4146550" y="2774950"/>
          <p14:tracePt t="90475" x="4140200" y="2755900"/>
          <p14:tracePt t="90490" x="4133850" y="2736850"/>
          <p14:tracePt t="90507" x="4133850" y="2711450"/>
          <p14:tracePt t="90523" x="4133850" y="2686050"/>
          <p14:tracePt t="90541" x="4133850" y="2667000"/>
          <p14:tracePt t="90557" x="4133850" y="2628900"/>
          <p14:tracePt t="90573" x="4146550" y="2597150"/>
          <p14:tracePt t="90590" x="4165600" y="2565400"/>
          <p14:tracePt t="90607" x="4178300" y="2546350"/>
          <p14:tracePt t="90623" x="4197350" y="2533650"/>
          <p14:tracePt t="90640" x="4229100" y="2514600"/>
          <p14:tracePt t="90657" x="4286250" y="2508250"/>
          <p14:tracePt t="90675" x="4394200" y="2489200"/>
          <p14:tracePt t="90690" x="4470400" y="2489200"/>
          <p14:tracePt t="90707" x="4508500" y="2489200"/>
          <p14:tracePt t="90724" x="4533900" y="2495550"/>
          <p14:tracePt t="90741" x="4572000" y="2514600"/>
          <p14:tracePt t="90757" x="4591050" y="2520950"/>
          <p14:tracePt t="90773" x="4597400" y="2527300"/>
          <p14:tracePt t="90790" x="4610100" y="2533650"/>
          <p14:tracePt t="90808" x="4610100" y="2546350"/>
          <p14:tracePt t="90823" x="4610100" y="2578100"/>
          <p14:tracePt t="90840" x="4610100" y="2609850"/>
          <p14:tracePt t="90857" x="4616450" y="2647950"/>
          <p14:tracePt t="90875" x="4622800" y="2692400"/>
          <p14:tracePt t="90890" x="4622800" y="2705100"/>
          <p14:tracePt t="90907" x="4622800" y="2717800"/>
          <p14:tracePt t="90924" x="4622800" y="2730500"/>
          <p14:tracePt t="90941" x="4610100" y="2749550"/>
          <p14:tracePt t="90958" x="4591050" y="2768600"/>
          <p14:tracePt t="90974" x="4565650" y="2800350"/>
          <p14:tracePt t="90990" x="4552950" y="2806700"/>
          <p14:tracePt t="91008" x="4533900" y="2819400"/>
          <p14:tracePt t="91024" x="4508500" y="2825750"/>
          <p14:tracePt t="91040" x="4495800" y="2825750"/>
          <p14:tracePt t="91057" x="4489450" y="2825750"/>
          <p14:tracePt t="91075" x="4483100" y="2825750"/>
          <p14:tracePt t="91418" x="4489450" y="2825750"/>
          <p14:tracePt t="91426" x="4495800" y="2825750"/>
          <p14:tracePt t="91435" x="4502150" y="2825750"/>
          <p14:tracePt t="91443" x="4514850" y="2825750"/>
          <p14:tracePt t="91457" x="4521200" y="2825750"/>
          <p14:tracePt t="91474" x="4552950" y="2825750"/>
          <p14:tracePt t="91492" x="4578350" y="2819400"/>
          <p14:tracePt t="91507" x="4629150" y="2819400"/>
          <p14:tracePt t="91524" x="4673600" y="2819400"/>
          <p14:tracePt t="91541" x="4699000" y="2819400"/>
          <p14:tracePt t="91558" x="4711700" y="2819400"/>
          <p14:tracePt t="91574" x="4724400" y="2813050"/>
          <p14:tracePt t="91591" x="4730750" y="2813050"/>
          <p14:tracePt t="91608" x="4749800" y="2813050"/>
          <p14:tracePt t="91625" x="4781550" y="2813050"/>
          <p14:tracePt t="91641" x="4819650" y="2813050"/>
          <p14:tracePt t="91658" x="4851400" y="2813050"/>
          <p14:tracePt t="91659" x="4870450" y="2813050"/>
          <p14:tracePt t="91674" x="4876800" y="2813050"/>
          <p14:tracePt t="91692" x="4883150" y="2813050"/>
          <p14:tracePt t="91723" x="4895850" y="2806700"/>
          <p14:tracePt t="91731" x="4902200" y="2800350"/>
          <p14:tracePt t="91741" x="4921250" y="2800350"/>
          <p14:tracePt t="91758" x="4953000" y="2800350"/>
          <p14:tracePt t="91774" x="4972050" y="2800350"/>
          <p14:tracePt t="91791" x="4978400" y="2794000"/>
          <p14:tracePt t="91808" x="4984750" y="2794000"/>
          <p14:tracePt t="91826" x="4991100" y="2794000"/>
          <p14:tracePt t="91841" x="5003800" y="2794000"/>
          <p14:tracePt t="91858" x="5029200" y="2794000"/>
          <p14:tracePt t="91859" x="5041900" y="2794000"/>
          <p14:tracePt t="91875" x="5067300" y="2794000"/>
          <p14:tracePt t="91907" x="5073650" y="2794000"/>
          <p14:tracePt t="91923" x="5080000" y="2794000"/>
          <p14:tracePt t="91931" x="5086350" y="2794000"/>
          <p14:tracePt t="91941" x="5092700" y="2794000"/>
          <p14:tracePt t="91959" x="5124450" y="2794000"/>
          <p14:tracePt t="91975" x="5149850" y="2794000"/>
          <p14:tracePt t="91991" x="5175250" y="2794000"/>
          <p14:tracePt t="92008" x="5194300" y="2794000"/>
          <p14:tracePt t="92025" x="5226050" y="2794000"/>
          <p14:tracePt t="92042" x="5302250" y="2794000"/>
          <p14:tracePt t="92058" x="5448300" y="2813050"/>
          <p14:tracePt t="92075" x="5524500" y="2813050"/>
          <p14:tracePt t="92092" x="5568950" y="2813050"/>
          <p14:tracePt t="92108" x="5588000" y="2813050"/>
          <p14:tracePt t="92125" x="5613400" y="2813050"/>
          <p14:tracePt t="92141" x="5664200" y="2813050"/>
          <p14:tracePt t="92159" x="5740400" y="2813050"/>
          <p14:tracePt t="92175" x="5816600" y="2819400"/>
          <p14:tracePt t="92191" x="5873750" y="2819400"/>
          <p14:tracePt t="92208" x="5892800" y="2819400"/>
          <p14:tracePt t="92243" x="5911850" y="2819400"/>
          <p14:tracePt t="92251" x="5949950" y="2819400"/>
          <p14:tracePt t="92259" x="5981700" y="2832100"/>
          <p14:tracePt t="92275" x="6089650" y="2832100"/>
          <p14:tracePt t="92292" x="6159500" y="2838450"/>
          <p14:tracePt t="92308" x="6172200" y="2838450"/>
          <p14:tracePt t="92325" x="6178550" y="2838450"/>
          <p14:tracePt t="93667" x="6191250" y="2813050"/>
          <p14:tracePt t="93675" x="6216650" y="2781300"/>
          <p14:tracePt t="93683" x="6242050" y="2736850"/>
          <p14:tracePt t="93693" x="6261100" y="2686050"/>
          <p14:tracePt t="93709" x="6324600" y="2565400"/>
          <p14:tracePt t="93726" x="6381750" y="2438400"/>
          <p14:tracePt t="93744" x="6445250" y="2286000"/>
          <p14:tracePt t="93760" x="6477000" y="2178050"/>
          <p14:tracePt t="93776" x="6508750" y="2095500"/>
          <p14:tracePt t="93793" x="6527800" y="2038350"/>
          <p14:tracePt t="93811" x="6553200" y="1974850"/>
          <p14:tracePt t="93826" x="6565900" y="1955800"/>
          <p14:tracePt t="93827" x="6578600" y="1943100"/>
          <p14:tracePt t="93843" x="6610350" y="1924050"/>
          <p14:tracePt t="93860" x="6616700" y="1911350"/>
          <p14:tracePt t="93877" x="6623050" y="1905000"/>
          <p14:tracePt t="93893" x="6629400" y="1898650"/>
          <p14:tracePt t="93910" x="6642100" y="1892300"/>
          <p14:tracePt t="93926" x="6648450" y="1866900"/>
          <p14:tracePt t="93944" x="6699250" y="1816100"/>
          <p14:tracePt t="93960" x="6750050" y="1771650"/>
          <p14:tracePt t="93976" x="6832600" y="1708150"/>
          <p14:tracePt t="93993" x="6883400" y="1676400"/>
          <p14:tracePt t="94011" x="6915150" y="1644650"/>
          <p14:tracePt t="94026" x="6927850" y="1638300"/>
          <p14:tracePt t="94043" x="6946900" y="1619250"/>
          <p14:tracePt t="94060" x="7004050" y="1568450"/>
          <p14:tracePt t="94077" x="7092950" y="1504950"/>
          <p14:tracePt t="94094" x="7188200" y="1435100"/>
          <p14:tracePt t="94110" x="7258050" y="1390650"/>
          <p14:tracePt t="94126" x="7283450" y="1377950"/>
          <p14:tracePt t="94144" x="7327900" y="1358900"/>
          <p14:tracePt t="94160" x="7340600" y="1346200"/>
          <p14:tracePt t="94177" x="7353300" y="1339850"/>
          <p14:tracePt t="94193" x="7359650" y="1339850"/>
          <p14:tracePt t="94411" x="7366000" y="1339850"/>
          <p14:tracePt t="94427" x="7366000" y="1346200"/>
          <p14:tracePt t="94435" x="7366000" y="1352550"/>
          <p14:tracePt t="94444" x="7359650" y="1352550"/>
          <p14:tracePt t="94461" x="7359650" y="1371600"/>
          <p14:tracePt t="94477" x="7359650" y="1384300"/>
          <p14:tracePt t="94523" x="7359650" y="1390650"/>
          <p14:tracePt t="94531" x="7366000" y="1390650"/>
          <p14:tracePt t="94544" x="7378700" y="1390650"/>
          <p14:tracePt t="94561" x="7404100" y="1390650"/>
          <p14:tracePt t="94577" x="7454900" y="1390650"/>
          <p14:tracePt t="94594" x="7512050" y="1384300"/>
          <p14:tracePt t="94611" x="7639050" y="1371600"/>
          <p14:tracePt t="94628" x="7747000" y="1352550"/>
          <p14:tracePt t="94644" x="7804150" y="1352550"/>
          <p14:tracePt t="94661" x="7810500" y="1352550"/>
          <p14:tracePt t="94875" x="7797800" y="1358900"/>
          <p14:tracePt t="94883" x="7766050" y="1371600"/>
          <p14:tracePt t="94894" x="7734300" y="1377950"/>
          <p14:tracePt t="94911" x="7651750" y="1390650"/>
          <p14:tracePt t="94927" x="7531100" y="1403350"/>
          <p14:tracePt t="94945" x="7397750" y="1403350"/>
          <p14:tracePt t="94961" x="7289800" y="1403350"/>
          <p14:tracePt t="94977" x="7232650" y="1403350"/>
          <p14:tracePt t="94994" x="7194550" y="1403350"/>
          <p14:tracePt t="95012" x="7131050" y="1397000"/>
          <p14:tracePt t="95027" x="7105650" y="1384300"/>
          <p14:tracePt t="95044" x="7080250" y="1365250"/>
          <p14:tracePt t="95061" x="7054850" y="1327150"/>
          <p14:tracePt t="95078" x="7035800" y="1270000"/>
          <p14:tracePt t="95094" x="7023100" y="1200150"/>
          <p14:tracePt t="95111" x="7023100" y="1136650"/>
          <p14:tracePt t="95127" x="7023100" y="1066800"/>
          <p14:tracePt t="95145" x="7042150" y="1009650"/>
          <p14:tracePt t="95161" x="7073900" y="965200"/>
          <p14:tracePt t="95178" x="7099300" y="939800"/>
          <p14:tracePt t="95194" x="7156450" y="914400"/>
          <p14:tracePt t="95195" x="7207250" y="895350"/>
          <p14:tracePt t="95212" x="7327900" y="882650"/>
          <p14:tracePt t="95228" x="7442200" y="863600"/>
          <p14:tracePt t="95245" x="7556500" y="857250"/>
          <p14:tracePt t="95261" x="7658100" y="857250"/>
          <p14:tracePt t="95278" x="7721600" y="863600"/>
          <p14:tracePt t="95294" x="7797800" y="920750"/>
          <p14:tracePt t="95311" x="7880350" y="990600"/>
          <p14:tracePt t="95328" x="7969250" y="1098550"/>
          <p14:tracePt t="95345" x="8020050" y="1187450"/>
          <p14:tracePt t="95362" x="8051800" y="1263650"/>
          <p14:tracePt t="95378" x="8058150" y="1308100"/>
          <p14:tracePt t="95395" x="8045450" y="1365250"/>
          <p14:tracePt t="95413" x="8007350" y="1403350"/>
          <p14:tracePt t="95428" x="7962900" y="1441450"/>
          <p14:tracePt t="95445" x="7893050" y="1498600"/>
          <p14:tracePt t="95461" x="7816850" y="1555750"/>
          <p14:tracePt t="95479" x="7734300" y="1606550"/>
          <p14:tracePt t="95495" x="7677150" y="1625600"/>
          <p14:tracePt t="95511" x="7607300" y="1631950"/>
          <p14:tracePt t="95528" x="7524750" y="1631950"/>
          <p14:tracePt t="95546" x="7423150" y="1631950"/>
          <p14:tracePt t="95562" x="7308850" y="1631950"/>
          <p14:tracePt t="95578" x="7200900" y="1631950"/>
          <p14:tracePt t="95595" x="7042150" y="1600200"/>
          <p14:tracePt t="95612" x="6934200" y="1549400"/>
          <p14:tracePt t="95628" x="6845300" y="1485900"/>
          <p14:tracePt t="95645" x="6807200" y="1435100"/>
          <p14:tracePt t="95661" x="6781800" y="1384300"/>
          <p14:tracePt t="95679" x="6781800" y="1308100"/>
          <p14:tracePt t="95695" x="6788150" y="1206500"/>
          <p14:tracePt t="95711" x="6838950" y="1104900"/>
          <p14:tracePt t="95728" x="6934200" y="1016000"/>
          <p14:tracePt t="95746" x="7061200" y="939800"/>
          <p14:tracePt t="95762" x="7219950" y="889000"/>
          <p14:tracePt t="95763" x="7302500" y="869950"/>
          <p14:tracePt t="95778" x="7391400" y="857250"/>
          <p14:tracePt t="95795" x="7613650" y="850900"/>
          <p14:tracePt t="95812" x="7753350" y="882650"/>
          <p14:tracePt t="95828" x="7854950" y="939800"/>
          <p14:tracePt t="95845" x="7924800" y="1003300"/>
          <p14:tracePt t="95862" x="7950200" y="1079500"/>
          <p14:tracePt t="95879" x="7956550" y="1143000"/>
          <p14:tracePt t="95895" x="7956550" y="1193800"/>
          <p14:tracePt t="95911" x="7950200" y="1238250"/>
          <p14:tracePt t="95928" x="7924800" y="1289050"/>
          <p14:tracePt t="95946" x="7880350" y="1339850"/>
          <p14:tracePt t="95962" x="7848600" y="1365250"/>
          <p14:tracePt t="95978" x="7804150" y="1384300"/>
          <p14:tracePt t="95979" x="7785100" y="1390650"/>
          <p14:tracePt t="95995" x="7734300" y="1403350"/>
          <p14:tracePt t="96012" x="7696200" y="1403350"/>
          <p14:tracePt t="96028" x="7670800" y="1409700"/>
          <p14:tracePt t="96045" x="7658100" y="1416050"/>
          <p14:tracePt t="96062" x="7651750" y="1416050"/>
          <p14:tracePt t="96079" x="7645400" y="1422400"/>
          <p14:tracePt t="96095" x="7626350" y="1422400"/>
          <p14:tracePt t="96112" x="7600950" y="1428750"/>
          <p14:tracePt t="96129" x="7575550" y="1441450"/>
          <p14:tracePt t="96146" x="7556500" y="1441450"/>
          <p14:tracePt t="96162" x="7537450" y="1441450"/>
          <p14:tracePt t="96179" x="7499350" y="1447800"/>
          <p14:tracePt t="96195" x="7448550" y="1454150"/>
          <p14:tracePt t="96213" x="7410450" y="1460500"/>
          <p14:tracePt t="96228" x="7378700" y="1466850"/>
          <p14:tracePt t="96245" x="7340600" y="1466850"/>
          <p14:tracePt t="96262" x="7302500" y="1473200"/>
          <p14:tracePt t="96280" x="7245350" y="1492250"/>
          <p14:tracePt t="96295" x="7169150" y="1511300"/>
          <p14:tracePt t="96312" x="7061200" y="1524000"/>
          <p14:tracePt t="96329" x="6940550" y="1549400"/>
          <p14:tracePt t="96347" x="6819900" y="1581150"/>
          <p14:tracePt t="96362" x="6800850" y="1587500"/>
          <p14:tracePt t="96379" x="6756400" y="1606550"/>
          <p14:tracePt t="96396" x="6724650" y="1619250"/>
          <p14:tracePt t="96413" x="6661150" y="1644650"/>
          <p14:tracePt t="96429" x="6584950" y="1663700"/>
          <p14:tracePt t="96446" x="6496050" y="1714500"/>
          <p14:tracePt t="96463" x="6419850" y="1752600"/>
          <p14:tracePt t="96481" x="6362700" y="1803400"/>
          <p14:tracePt t="96496" x="6330950" y="1816100"/>
          <p14:tracePt t="96512" x="6324600" y="1822450"/>
          <p14:tracePt t="96529" x="6299200" y="1841500"/>
          <p14:tracePt t="96547" x="6235700" y="1885950"/>
          <p14:tracePt t="96562" x="6210300" y="1905000"/>
          <p14:tracePt t="96563" x="6178550" y="1924050"/>
          <p14:tracePt t="96579" x="6140450" y="1962150"/>
          <p14:tracePt t="96596" x="6102350" y="2000250"/>
          <p14:tracePt t="96613" x="6083300" y="2032000"/>
          <p14:tracePt t="96629" x="6070600" y="2051050"/>
          <p14:tracePt t="96646" x="6045200" y="2070100"/>
          <p14:tracePt t="96662" x="6038850" y="2082800"/>
          <p14:tracePt t="96680" x="6019800" y="2108200"/>
          <p14:tracePt t="96696" x="6007100" y="2139950"/>
          <p14:tracePt t="96712" x="5981700" y="2178050"/>
          <p14:tracePt t="96729" x="5962650" y="2209800"/>
          <p14:tracePt t="96746" x="5943600" y="2241550"/>
          <p14:tracePt t="96763" x="5905500" y="2305050"/>
          <p14:tracePt t="96779" x="5892800" y="2362200"/>
          <p14:tracePt t="96796" x="5873750" y="2432050"/>
          <p14:tracePt t="96814" x="5861050" y="2495550"/>
          <p14:tracePt t="96829" x="5842000" y="2559050"/>
          <p14:tracePt t="96846" x="5822950" y="2616200"/>
          <p14:tracePt t="96863" x="5797550" y="2660650"/>
          <p14:tracePt t="96880" x="5778500" y="2705100"/>
          <p14:tracePt t="96896" x="5772150" y="2730500"/>
          <p14:tracePt t="96912" x="5753100" y="2768600"/>
          <p14:tracePt t="96929" x="5740400" y="2800350"/>
          <p14:tracePt t="96947" x="5734050" y="2825750"/>
          <p14:tracePt t="96962" x="5721350" y="2832100"/>
          <p14:tracePt t="96963" x="5708650" y="2851150"/>
          <p14:tracePt t="96979" x="5695950" y="2863850"/>
          <p14:tracePt t="96996" x="5676900" y="2895600"/>
          <p14:tracePt t="97014" x="5664200" y="2921000"/>
          <p14:tracePt t="97029" x="5651500" y="2952750"/>
          <p14:tracePt t="97047" x="5632450" y="2990850"/>
          <p14:tracePt t="97064" x="5619750" y="3009900"/>
          <p14:tracePt t="97081" x="5613400" y="3016250"/>
          <p14:tracePt t="97096" x="5613400" y="3022600"/>
          <p14:tracePt t="97113" x="5607050" y="3028950"/>
          <p14:tracePt t="97130" x="5607050" y="3035300"/>
          <p14:tracePt t="97355" x="5600700" y="3041650"/>
          <p14:tracePt t="97716" x="5588000" y="3054350"/>
          <p14:tracePt t="97731" x="5588000" y="3060700"/>
          <p14:tracePt t="97748" x="5581650" y="3060700"/>
          <p14:tracePt t="97788" x="5581650" y="3067050"/>
          <p14:tracePt t="97795" x="5575300" y="3067050"/>
          <p14:tracePt t="97811" x="5568950" y="3067050"/>
          <p14:tracePt t="97819" x="5556250" y="3067050"/>
          <p14:tracePt t="97830" x="5543550" y="3067050"/>
          <p14:tracePt t="97847" x="5511800" y="3067050"/>
          <p14:tracePt t="97864" x="5480050" y="3067050"/>
          <p14:tracePt t="97880" x="5435600" y="3067050"/>
          <p14:tracePt t="97897" x="5378450" y="3067050"/>
          <p14:tracePt t="97913" x="5308600" y="3067050"/>
          <p14:tracePt t="97931" x="5175250" y="3035300"/>
          <p14:tracePt t="97947" x="5041900" y="2990850"/>
          <p14:tracePt t="97964" x="4787900" y="2882900"/>
          <p14:tracePt t="97980" x="4578350" y="2794000"/>
          <p14:tracePt t="97998" x="4476750" y="2749550"/>
          <p14:tracePt t="98014" x="4425950" y="2730500"/>
          <p14:tracePt t="98030" x="4387850" y="2692400"/>
          <p14:tracePt t="98047" x="4318000" y="2622550"/>
          <p14:tracePt t="98064" x="4197350" y="2546350"/>
          <p14:tracePt t="98080" x="3975100" y="2406650"/>
          <p14:tracePt t="98097" x="3765550" y="2279650"/>
          <p14:tracePt t="98114" x="3657600" y="2197100"/>
          <p14:tracePt t="98131" x="3600450" y="2127250"/>
          <p14:tracePt t="98147" x="3594100" y="2101850"/>
          <p14:tracePt t="98164" x="3594100" y="2089150"/>
          <p14:tracePt t="98180" x="3587750" y="2089150"/>
          <p14:tracePt t="98198" x="3587750" y="2082800"/>
          <p14:tracePt t="98214" x="3581400" y="2076450"/>
          <p14:tracePt t="98230" x="3562350" y="2038350"/>
          <p14:tracePt t="98247" x="3549650" y="2000250"/>
          <p14:tracePt t="98265" x="3536950" y="1955800"/>
          <p14:tracePt t="98281" x="3536950" y="1949450"/>
          <p14:tracePt t="98297" x="3530600" y="1943100"/>
          <p14:tracePt t="98324" x="3524250" y="1936750"/>
          <p14:tracePt t="98420" x="3517900" y="1943100"/>
          <p14:tracePt t="98427" x="3511550" y="1949450"/>
          <p14:tracePt t="98435" x="3498850" y="1962150"/>
          <p14:tracePt t="98447" x="3486150" y="1968500"/>
          <p14:tracePt t="98464" x="3441700" y="1987550"/>
          <p14:tracePt t="98481" x="3384550" y="2000250"/>
          <p14:tracePt t="98498" x="3327400" y="2012950"/>
          <p14:tracePt t="98514" x="3276600" y="2012950"/>
          <p14:tracePt t="98531" x="3168650" y="2012950"/>
          <p14:tracePt t="98547" x="3079750" y="2000250"/>
          <p14:tracePt t="98565" x="2971800" y="1962150"/>
          <p14:tracePt t="98581" x="2895600" y="1917700"/>
          <p14:tracePt t="98598" x="2857500" y="1898650"/>
          <p14:tracePt t="98614" x="2832100" y="1873250"/>
          <p14:tracePt t="98632" x="2800350" y="1809750"/>
          <p14:tracePt t="98648" x="2774950" y="1733550"/>
          <p14:tracePt t="98664" x="2755900" y="1631950"/>
          <p14:tracePt t="98681" x="2743200" y="1530350"/>
          <p14:tracePt t="98698" x="2743200" y="1454150"/>
          <p14:tracePt t="98714" x="2743200" y="1397000"/>
          <p14:tracePt t="98731" x="2768600" y="1320800"/>
          <p14:tracePt t="98748" x="2800350" y="1276350"/>
          <p14:tracePt t="98765" x="2832100" y="1244600"/>
          <p14:tracePt t="98781" x="2870200" y="1206500"/>
          <p14:tracePt t="98798" x="2940050" y="1187450"/>
          <p14:tracePt t="98814" x="3067050" y="1181100"/>
          <p14:tracePt t="98832" x="3276600" y="1181100"/>
          <p14:tracePt t="98848" x="3486150" y="1181100"/>
          <p14:tracePt t="98864" x="3575050" y="1181100"/>
          <p14:tracePt t="98881" x="3594100" y="1181100"/>
          <p14:tracePt t="98899" x="3600450" y="1187450"/>
          <p14:tracePt t="98914" x="3619500" y="1212850"/>
          <p14:tracePt t="98931" x="3670300" y="1352550"/>
          <p14:tracePt t="98948" x="3695700" y="1460500"/>
          <p14:tracePt t="98965" x="3702050" y="1555750"/>
          <p14:tracePt t="98982" x="3702050" y="1638300"/>
          <p14:tracePt t="98998" x="3702050" y="1701800"/>
          <p14:tracePt t="99015" x="3676650" y="1758950"/>
          <p14:tracePt t="99032" x="3663950" y="1803400"/>
          <p14:tracePt t="99048" x="3644900" y="1835150"/>
          <p14:tracePt t="99064" x="3638550" y="1854200"/>
          <p14:tracePt t="99082" x="3632200" y="1854200"/>
          <p14:tracePt t="99228" x="3632200" y="1860550"/>
          <p14:tracePt t="99347" x="3619500" y="1860550"/>
          <p14:tracePt t="99355" x="3600450" y="1847850"/>
          <p14:tracePt t="99365" x="3581400" y="1828800"/>
          <p14:tracePt t="99382" x="3549650" y="1797050"/>
          <p14:tracePt t="99398" x="3517900" y="1778000"/>
          <p14:tracePt t="99416" x="3505200" y="1771650"/>
          <p14:tracePt t="99432" x="3505200" y="1765300"/>
          <p14:tracePt t="99476" x="3498850" y="1765300"/>
          <p14:tracePt t="100300" x="3498850" y="1758950"/>
          <p14:tracePt t="100307" x="3498850" y="1752600"/>
          <p14:tracePt t="100340" x="3498850" y="1746250"/>
          <p14:tracePt t="100348" x="3498850" y="1733550"/>
          <p14:tracePt t="101988" x="3505200" y="1727200"/>
          <p14:tracePt t="101996" x="3536950" y="1727200"/>
          <p14:tracePt t="102004" x="3581400" y="1727200"/>
          <p14:tracePt t="102017" x="3651250" y="1727200"/>
          <p14:tracePt t="102034" x="3784600" y="1727200"/>
          <p14:tracePt t="102051" x="3892550" y="1714500"/>
          <p14:tracePt t="102052" x="3924300" y="1708150"/>
          <p14:tracePt t="102068" x="3956050" y="1701800"/>
          <p14:tracePt t="102188" x="3962400" y="1695450"/>
          <p14:tracePt t="102204" x="3968750" y="1695450"/>
          <p14:tracePt t="102237" x="3975100" y="1695450"/>
          <p14:tracePt t="102244" x="3994150" y="1695450"/>
          <p14:tracePt t="102252" x="4013200" y="1695450"/>
          <p14:tracePt t="102268" x="4064000" y="1695450"/>
          <p14:tracePt t="102284" x="4083050" y="1695450"/>
          <p14:tracePt t="102405" x="4089400" y="1695450"/>
          <p14:tracePt t="102420" x="4083050" y="1695450"/>
          <p14:tracePt t="102508" x="4076700" y="1695450"/>
          <p14:tracePt t="102516" x="4070350" y="1695450"/>
          <p14:tracePt t="102572" x="4064000" y="1695450"/>
          <p14:tracePt t="102580" x="4051300" y="1682750"/>
          <p14:tracePt t="102588" x="4044950" y="1676400"/>
          <p14:tracePt t="102601" x="4032250" y="1657350"/>
          <p14:tracePt t="102618" x="4019550" y="1638300"/>
          <p14:tracePt t="102635" x="4013200" y="1625600"/>
          <p14:tracePt t="102652" x="4006850" y="1619250"/>
          <p14:tracePt t="102668" x="4006850" y="1612900"/>
          <p14:tracePt t="102685" x="4006850" y="1600200"/>
          <p14:tracePt t="102701" x="4006850" y="1587500"/>
          <p14:tracePt t="102719" x="4006850" y="1562100"/>
          <p14:tracePt t="102735" x="4006850" y="1543050"/>
          <p14:tracePt t="102751" x="4006850" y="1517650"/>
          <p14:tracePt t="102768" x="4006850" y="1498600"/>
          <p14:tracePt t="102786" x="4006850" y="1485900"/>
          <p14:tracePt t="102802" x="4013200" y="1473200"/>
          <p14:tracePt t="102818" x="4025900" y="1454150"/>
          <p14:tracePt t="102835" x="4032250" y="1422400"/>
          <p14:tracePt t="102852" x="4064000" y="1397000"/>
          <p14:tracePt t="102868" x="4076700" y="1384300"/>
          <p14:tracePt t="102885" x="4095750" y="1377950"/>
          <p14:tracePt t="102902" x="4102100" y="1377950"/>
          <p14:tracePt t="102919" x="4114800" y="1377950"/>
          <p14:tracePt t="102935" x="4121150" y="1377950"/>
          <p14:tracePt t="102952" x="4140200" y="1384300"/>
          <p14:tracePt t="102968" x="4171950" y="1422400"/>
          <p14:tracePt t="102986" x="4210050" y="1473200"/>
          <p14:tracePt t="103002" x="4235450" y="1517650"/>
          <p14:tracePt t="103019" x="4248150" y="1543050"/>
          <p14:tracePt t="103035" x="4248150" y="1555750"/>
          <p14:tracePt t="103036" x="4248150" y="1562100"/>
          <p14:tracePt t="103053" x="4254500" y="1574800"/>
          <p14:tracePt t="103068" x="4254500" y="1587500"/>
          <p14:tracePt t="103085" x="4254500" y="1606550"/>
          <p14:tracePt t="103102" x="4254500" y="1631950"/>
          <p14:tracePt t="103119" x="4248150" y="1651000"/>
          <p14:tracePt t="103135" x="4241800" y="1663700"/>
          <p14:tracePt t="103152" x="4235450" y="1676400"/>
          <p14:tracePt t="103168" x="4229100" y="1682750"/>
          <p14:tracePt t="103186" x="4229100" y="1689100"/>
          <p14:tracePt t="103202" x="4216400" y="1695450"/>
          <p14:tracePt t="103218" x="4210050" y="1701800"/>
          <p14:tracePt t="103235" x="4197350" y="1708150"/>
          <p14:tracePt t="103253" x="4191000" y="1708150"/>
          <p14:tracePt t="103276" x="4184650" y="1708150"/>
          <p14:tracePt t="103285" x="4184650" y="1714500"/>
          <p14:tracePt t="103308" x="4178300" y="1714500"/>
          <p14:tracePt t="103320" x="4171950" y="1714500"/>
          <p14:tracePt t="103364" x="4165600" y="1714500"/>
          <p14:tracePt t="103565" x="4165600" y="1720850"/>
          <p14:tracePt t="103574" x="4152900" y="1727200"/>
          <p14:tracePt t="103588" x="4140200" y="1727200"/>
          <p14:tracePt t="103604" x="4133850" y="1727200"/>
          <p14:tracePt t="104645" x="4121150" y="1727200"/>
          <p14:tracePt t="104652" x="4095750" y="1727200"/>
          <p14:tracePt t="104660" x="4051300" y="1727200"/>
          <p14:tracePt t="104670" x="4019550" y="1727200"/>
          <p14:tracePt t="104687" x="3962400" y="1727200"/>
          <p14:tracePt t="104703" x="3937000" y="1720850"/>
          <p14:tracePt t="104781" x="3937000" y="1714500"/>
          <p14:tracePt t="104797" x="3937000" y="1708150"/>
          <p14:tracePt t="104812" x="3937000" y="1701800"/>
          <p14:tracePt t="104828" x="3937000" y="1695450"/>
          <p14:tracePt t="104844" x="3937000" y="1676400"/>
          <p14:tracePt t="104860" x="3937000" y="1663700"/>
          <p14:tracePt t="104877" x="3937000" y="1657350"/>
          <p14:tracePt t="104884" x="3943350" y="1651000"/>
          <p14:tracePt t="104892" x="3949700" y="1638300"/>
          <p14:tracePt t="104903" x="3962400" y="1619250"/>
          <p14:tracePt t="104920" x="3981450" y="1581150"/>
          <p14:tracePt t="104937" x="4019550" y="1543050"/>
          <p14:tracePt t="104954" x="4038600" y="1517650"/>
          <p14:tracePt t="104970" x="4044950" y="1504950"/>
          <p14:tracePt t="104987" x="4057650" y="1479550"/>
          <p14:tracePt t="104988" x="4070350" y="1473200"/>
          <p14:tracePt t="105003" x="4076700" y="1466850"/>
          <p14:tracePt t="105021" x="4102100" y="1454150"/>
          <p14:tracePt t="105037" x="4121150" y="1447800"/>
          <p14:tracePt t="105053" x="4152900" y="1447800"/>
          <p14:tracePt t="105070" x="4203700" y="1447800"/>
          <p14:tracePt t="105088" x="4254500" y="1460500"/>
          <p14:tracePt t="105104" x="4286250" y="1485900"/>
          <p14:tracePt t="105120" x="4305300" y="1511300"/>
          <p14:tracePt t="105137" x="4318000" y="1543050"/>
          <p14:tracePt t="105155" x="4318000" y="1574800"/>
          <p14:tracePt t="105171" x="4318000" y="1606550"/>
          <p14:tracePt t="105187" x="4318000" y="1638300"/>
          <p14:tracePt t="105188" x="4318000" y="1644650"/>
          <p14:tracePt t="105204" x="4318000" y="1663700"/>
          <p14:tracePt t="105221" x="4318000" y="1682750"/>
          <p14:tracePt t="105237" x="4311650" y="1695450"/>
          <p14:tracePt t="105254" x="4298950" y="1708150"/>
          <p14:tracePt t="105270" x="4292600" y="1714500"/>
          <p14:tracePt t="105288" x="4286250" y="1720850"/>
          <p14:tracePt t="105304" x="4273550" y="1727200"/>
          <p14:tracePt t="105357" x="4267200" y="1733550"/>
          <p14:tracePt t="105516" x="4260850" y="1733550"/>
          <p14:tracePt t="105533" x="4254500" y="1739900"/>
          <p14:tracePt t="106445" x="4241800" y="1739900"/>
          <p14:tracePt t="106452" x="4210050" y="1739900"/>
          <p14:tracePt t="106460" x="4178300" y="1746250"/>
          <p14:tracePt t="106472" x="4146550" y="1758950"/>
          <p14:tracePt t="106488" x="4076700" y="1778000"/>
          <p14:tracePt t="106505" x="4032250" y="1784350"/>
          <p14:tracePt t="106522" x="3994150" y="1797050"/>
          <p14:tracePt t="106538" x="3975100" y="1803400"/>
          <p14:tracePt t="106555" x="3956050" y="1816100"/>
          <p14:tracePt t="106572" x="3930650" y="1841500"/>
          <p14:tracePt t="106590" x="3911600" y="1860550"/>
          <p14:tracePt t="106605" x="3886200" y="1885950"/>
          <p14:tracePt t="106622" x="3867150" y="1924050"/>
          <p14:tracePt t="106639" x="3841750" y="1962150"/>
          <p14:tracePt t="106656" x="3816350" y="2032000"/>
          <p14:tracePt t="106672" x="3797300" y="2089150"/>
          <p14:tracePt t="106688" x="3771900" y="2152650"/>
          <p14:tracePt t="106705" x="3752850" y="2184400"/>
          <p14:tracePt t="106723" x="3746500" y="2222500"/>
          <p14:tracePt t="106739" x="3733800" y="2266950"/>
          <p14:tracePt t="106755" x="3721100" y="2305050"/>
          <p14:tracePt t="106772" x="3683000" y="2387600"/>
          <p14:tracePt t="106789" x="3651250" y="2457450"/>
          <p14:tracePt t="106806" x="3625850" y="2527300"/>
          <p14:tracePt t="106822" x="3600450" y="2616200"/>
          <p14:tracePt t="106839" x="3575050" y="2679700"/>
          <p14:tracePt t="106856" x="3556000" y="2717800"/>
          <p14:tracePt t="106872" x="3549650" y="2736850"/>
          <p14:tracePt t="106889" x="3549650" y="2755900"/>
          <p14:tracePt t="106905" x="3536950" y="2774950"/>
          <p14:tracePt t="106923" x="3517900" y="2813050"/>
          <p14:tracePt t="106939" x="3505200" y="2851150"/>
          <p14:tracePt t="106955" x="3486150" y="2895600"/>
          <p14:tracePt t="106972" x="3460750" y="2965450"/>
          <p14:tracePt t="106990" x="3448050" y="2990850"/>
          <p14:tracePt t="107006" x="3441700" y="3016250"/>
          <p14:tracePt t="107022" x="3429000" y="3041650"/>
          <p14:tracePt t="107039" x="3422650" y="3073400"/>
          <p14:tracePt t="107056" x="3409950" y="3098800"/>
          <p14:tracePt t="107073" x="3409950" y="3124200"/>
          <p14:tracePt t="107089" x="3403600" y="3136900"/>
          <p14:tracePt t="107105" x="3403600" y="3143250"/>
          <p14:tracePt t="107124" x="3397250" y="3162300"/>
          <p14:tracePt t="107124" x="3390900" y="3162300"/>
          <p14:tracePt t="107139" x="3390900" y="3168650"/>
          <p14:tracePt t="107156" x="3390900" y="3181350"/>
          <p14:tracePt t="107172" x="3384550" y="3200400"/>
          <p14:tracePt t="107190" x="3371850" y="3213100"/>
          <p14:tracePt t="107205" x="3371850" y="3225800"/>
          <p14:tracePt t="107222" x="3365500" y="3238500"/>
          <p14:tracePt t="107239" x="3352800" y="3257550"/>
          <p14:tracePt t="107257" x="3340100" y="3276600"/>
          <p14:tracePt t="107272" x="3321050" y="3302000"/>
          <p14:tracePt t="107289" x="3295650" y="3333750"/>
          <p14:tracePt t="107306" x="3263900" y="3365500"/>
          <p14:tracePt t="107323" x="3225800" y="3397250"/>
          <p14:tracePt t="107339" x="3181350" y="3448050"/>
          <p14:tracePt t="107356" x="3067050" y="3517900"/>
          <p14:tracePt t="107373" x="2959100" y="3568700"/>
          <p14:tracePt t="107390" x="2832100" y="3606800"/>
          <p14:tracePt t="107406" x="2730500" y="3625850"/>
          <p14:tracePt t="107422" x="2654300" y="3651250"/>
          <p14:tracePt t="107439" x="2609850" y="3657600"/>
          <p14:tracePt t="107457" x="2565400" y="3670300"/>
          <p14:tracePt t="107473" x="2501900" y="3670300"/>
          <p14:tracePt t="107489" x="2400300" y="3670300"/>
          <p14:tracePt t="107506" x="2317750" y="3676650"/>
          <p14:tracePt t="107524" x="2247900" y="3689350"/>
          <p14:tracePt t="107539" x="2203450" y="3702050"/>
          <p14:tracePt t="107556" x="2165350" y="3714750"/>
          <p14:tracePt t="107573" x="2139950" y="3714750"/>
          <p14:tracePt t="107590" x="2114550" y="3721100"/>
          <p14:tracePt t="107606" x="2101850" y="3727450"/>
          <p14:tracePt t="107623" x="2095500" y="3733800"/>
          <p14:tracePt t="107685" x="2089150" y="3733800"/>
          <p14:tracePt t="107724" x="2089150" y="3746500"/>
          <p14:tracePt t="108005" x="2089150" y="3727450"/>
          <p14:tracePt t="108045" x="2076450" y="3727450"/>
          <p14:tracePt t="108053" x="2025650" y="3727450"/>
          <p14:tracePt t="108060" x="1987550" y="3733800"/>
          <p14:tracePt t="108074" x="1936750" y="3746500"/>
          <p14:tracePt t="108090" x="1784350" y="3771900"/>
          <p14:tracePt t="108107" x="1644650" y="3771900"/>
          <p14:tracePt t="108123" x="1485900" y="3771900"/>
          <p14:tracePt t="108125" x="1428750" y="3771900"/>
          <p14:tracePt t="108141" x="1320800" y="3771900"/>
          <p14:tracePt t="108157" x="1250950" y="3771900"/>
          <p14:tracePt t="108173" x="1219200" y="3771900"/>
          <p14:tracePt t="108190" x="1187450" y="3784600"/>
          <p14:tracePt t="108207" x="1162050" y="3790950"/>
          <p14:tracePt t="108223" x="1143000" y="3803650"/>
          <p14:tracePt t="108240" x="1136650" y="3803650"/>
          <p14:tracePt t="108257" x="1130300" y="3803650"/>
          <p14:tracePt t="108274" x="1117600" y="3803650"/>
          <p14:tracePt t="108290" x="1098550" y="3803650"/>
          <p14:tracePt t="108307" x="1073150" y="3810000"/>
          <p14:tracePt t="108323" x="1060450" y="3810000"/>
          <p14:tracePt t="108341" x="1054100" y="3822700"/>
          <p14:tracePt t="108357" x="1047750" y="3822700"/>
          <p14:tracePt t="108373" x="1041400" y="3822700"/>
          <p14:tracePt t="108396" x="1041400" y="3829050"/>
          <p14:tracePt t="108764" x="1060450" y="3829050"/>
          <p14:tracePt t="108772" x="1079500" y="3829050"/>
          <p14:tracePt t="108780" x="1085850" y="3829050"/>
          <p14:tracePt t="108790" x="1098550" y="3829050"/>
          <p14:tracePt t="108808" x="1130300" y="3829050"/>
          <p14:tracePt t="108824" x="1181100" y="3829050"/>
          <p14:tracePt t="108841" x="1257300" y="3829050"/>
          <p14:tracePt t="108857" x="1320800" y="3829050"/>
          <p14:tracePt t="108874" x="1377950" y="3829050"/>
          <p14:tracePt t="108891" x="1397000" y="3829050"/>
          <p14:tracePt t="108908" x="1416050" y="3829050"/>
          <p14:tracePt t="108924" x="1422400" y="3829050"/>
          <p14:tracePt t="108941" x="1498600" y="3829050"/>
          <p14:tracePt t="108957" x="1555750" y="3829050"/>
          <p14:tracePt t="108975" x="1631950" y="3829050"/>
          <p14:tracePt t="108991" x="1670050" y="3829050"/>
          <p14:tracePt t="109007" x="1695450" y="3829050"/>
          <p14:tracePt t="109024" x="1727200" y="3829050"/>
          <p14:tracePt t="109042" x="1778000" y="3829050"/>
          <p14:tracePt t="109057" x="1847850" y="3829050"/>
          <p14:tracePt t="109074" x="1911350" y="3829050"/>
          <p14:tracePt t="109091" x="1943100" y="3829050"/>
          <p14:tracePt t="109108" x="1949450" y="3829050"/>
          <p14:tracePt t="109133" x="1955800" y="3829050"/>
          <p14:tracePt t="109141" x="1968500" y="3829050"/>
          <p14:tracePt t="109157" x="2000250" y="3829050"/>
          <p14:tracePt t="109175" x="2044700" y="3829050"/>
          <p14:tracePt t="109191" x="2051050" y="3829050"/>
          <p14:tracePt t="109208" x="2057400" y="3829050"/>
          <p14:tracePt t="109429" x="2063750" y="3822700"/>
          <p14:tracePt t="109436" x="2076450" y="3816350"/>
          <p14:tracePt t="109445" x="2089150" y="3810000"/>
          <p14:tracePt t="109458" x="2101850" y="3803650"/>
          <p14:tracePt t="109474" x="2108200" y="3803650"/>
          <p14:tracePt t="109492" x="2120900" y="3797300"/>
          <p14:tracePt t="109509" x="2139950" y="3797300"/>
          <p14:tracePt t="109525" x="2146300" y="3790950"/>
          <p14:tracePt t="109605" x="2159000" y="3790950"/>
          <p14:tracePt t="109621" x="2165350" y="3790950"/>
          <p14:tracePt t="109629" x="2165350" y="3797300"/>
          <p14:tracePt t="109717" x="2165350" y="3803650"/>
          <p14:tracePt t="109725" x="2184400" y="3810000"/>
          <p14:tracePt t="109732" x="2203450" y="3810000"/>
          <p14:tracePt t="109741" x="2254250" y="3822700"/>
          <p14:tracePt t="109758" x="2330450" y="3822700"/>
          <p14:tracePt t="109775" x="2413000" y="3822700"/>
          <p14:tracePt t="109792" x="2501900" y="3822700"/>
          <p14:tracePt t="109808" x="2578100" y="3822700"/>
          <p14:tracePt t="109825" x="2641600" y="3822700"/>
          <p14:tracePt t="109841" x="2698750" y="3822700"/>
          <p14:tracePt t="109859" x="2743200" y="3822700"/>
          <p14:tracePt t="109875" x="2787650" y="3822700"/>
          <p14:tracePt t="109892" x="2844800" y="3822700"/>
          <p14:tracePt t="109892" x="2870200" y="3822700"/>
          <p14:tracePt t="109908" x="2946400" y="3822700"/>
          <p14:tracePt t="109926" x="3009900" y="3822700"/>
          <p14:tracePt t="109941" x="3054350" y="3822700"/>
          <p14:tracePt t="109958" x="3086100" y="3822700"/>
          <p14:tracePt t="109975" x="3117850" y="3822700"/>
          <p14:tracePt t="109992" x="3181350" y="3822700"/>
          <p14:tracePt t="110008" x="3251200" y="3835400"/>
          <p14:tracePt t="110025" x="3327400" y="3848100"/>
          <p14:tracePt t="110042" x="3365500" y="3848100"/>
          <p14:tracePt t="110059" x="3378200" y="3848100"/>
          <p14:tracePt t="110125" x="3384550" y="3848100"/>
          <p14:tracePt t="110133" x="3390900" y="3848100"/>
          <p14:tracePt t="110142" x="3397250" y="3848100"/>
          <p14:tracePt t="110158" x="3403600" y="3848100"/>
          <p14:tracePt t="110405" x="3397250" y="3848100"/>
          <p14:tracePt t="110413" x="3384550" y="3848100"/>
          <p14:tracePt t="110425" x="3378200" y="3848100"/>
          <p14:tracePt t="110442" x="3371850" y="3848100"/>
          <p14:tracePt t="110459" x="3346450" y="3841750"/>
          <p14:tracePt t="110476" x="3321050" y="3829050"/>
          <p14:tracePt t="110492" x="3263900" y="3790950"/>
          <p14:tracePt t="110509" x="3232150" y="3765550"/>
          <p14:tracePt t="110525" x="3187700" y="3733800"/>
          <p14:tracePt t="110543" x="3175000" y="3721100"/>
          <p14:tracePt t="110559" x="3155950" y="3702050"/>
          <p14:tracePt t="110575" x="3149600" y="3689350"/>
          <p14:tracePt t="110592" x="3136900" y="3663950"/>
          <p14:tracePt t="110610" x="3130550" y="3632200"/>
          <p14:tracePt t="110625" x="3111500" y="3581400"/>
          <p14:tracePt t="110642" x="3111500" y="3524250"/>
          <p14:tracePt t="110659" x="3111500" y="3460750"/>
          <p14:tracePt t="110677" x="3111500" y="3384550"/>
          <p14:tracePt t="110692" x="3111500" y="3346450"/>
          <p14:tracePt t="110709" x="3136900" y="3295650"/>
          <p14:tracePt t="110726" x="3155950" y="3276600"/>
          <p14:tracePt t="110743" x="3194050" y="3257550"/>
          <p14:tracePt t="110759" x="3282950" y="3244850"/>
          <p14:tracePt t="110776" x="3390900" y="3244850"/>
          <p14:tracePt t="110792" x="3511550" y="3244850"/>
          <p14:tracePt t="110810" x="3581400" y="3244850"/>
          <p14:tracePt t="110826" x="3638550" y="3257550"/>
          <p14:tracePt t="110843" x="3670300" y="3282950"/>
          <p14:tracePt t="110859" x="3708400" y="3333750"/>
          <p14:tracePt t="110877" x="3771900" y="3448050"/>
          <p14:tracePt t="110892" x="3790950" y="3530600"/>
          <p14:tracePt t="110910" x="3797300" y="3619500"/>
          <p14:tracePt t="110926" x="3797300" y="3695700"/>
          <p14:tracePt t="110943" x="3797300" y="3721100"/>
          <p14:tracePt t="110959" x="3797300" y="3752850"/>
          <p14:tracePt t="110976" x="3797300" y="3765550"/>
          <p14:tracePt t="110992" x="3778250" y="3784600"/>
          <p14:tracePt t="111010" x="3771900" y="3797300"/>
          <p14:tracePt t="111026" x="3752850" y="3810000"/>
          <p14:tracePt t="111042" x="3746500" y="3816350"/>
          <p14:tracePt t="111269" x="3746500" y="3822700"/>
          <p14:tracePt t="111277" x="3752850" y="3822700"/>
          <p14:tracePt t="111285" x="3765550" y="3822700"/>
          <p14:tracePt t="111293" x="3778250" y="3822700"/>
          <p14:tracePt t="111309" x="3784600" y="3822700"/>
          <p14:tracePt t="111326" x="3790950" y="3816350"/>
          <p14:tracePt t="111405" x="3797300" y="3816350"/>
          <p14:tracePt t="111413" x="3803650" y="3816350"/>
          <p14:tracePt t="111421" x="3822700" y="3816350"/>
          <p14:tracePt t="111429" x="3829050" y="3816350"/>
          <p14:tracePt t="111443" x="3854450" y="3816350"/>
          <p14:tracePt t="111460" x="3886200" y="3816350"/>
          <p14:tracePt t="111461" x="3917950" y="3816350"/>
          <p14:tracePt t="111477" x="3968750" y="3816350"/>
          <p14:tracePt t="111494" x="4057650" y="3816350"/>
          <p14:tracePt t="111510" x="4178300" y="3803650"/>
          <p14:tracePt t="111526" x="4318000" y="3778250"/>
          <p14:tracePt t="111543" x="4502150" y="3759200"/>
          <p14:tracePt t="111561" x="4699000" y="3759200"/>
          <p14:tracePt t="111576" x="4851400" y="3759200"/>
          <p14:tracePt t="111593" x="4965700" y="3746500"/>
          <p14:tracePt t="111610" x="5003800" y="3740150"/>
          <p14:tracePt t="111628" x="5010150" y="3740150"/>
          <p14:tracePt t="113461" x="4997450" y="3746500"/>
          <p14:tracePt t="113469" x="4953000" y="3752850"/>
          <p14:tracePt t="113478" x="4902200" y="3771900"/>
          <p14:tracePt t="113495" x="4819650" y="3797300"/>
          <p14:tracePt t="113512" x="4737100" y="3829050"/>
          <p14:tracePt t="113529" x="4673600" y="3848100"/>
          <p14:tracePt t="113545" x="4572000" y="3867150"/>
          <p14:tracePt t="113562" x="4451350" y="3886200"/>
          <p14:tracePt t="113578" x="4298950" y="3911600"/>
          <p14:tracePt t="113596" x="4114800" y="3937000"/>
          <p14:tracePt t="113612" x="3968750" y="3975100"/>
          <p14:tracePt t="113628" x="3854450" y="4006850"/>
          <p14:tracePt t="113629" x="3803650" y="4025900"/>
          <p14:tracePt t="113645" x="3708400" y="4051300"/>
          <p14:tracePt t="113663" x="3594100" y="4070350"/>
          <p14:tracePt t="113678" x="3479800" y="4083050"/>
          <p14:tracePt t="113695" x="3378200" y="4114800"/>
          <p14:tracePt t="113712" x="3289300" y="4133850"/>
          <p14:tracePt t="113729" x="3213100" y="4165600"/>
          <p14:tracePt t="113745" x="3143250" y="4197350"/>
          <p14:tracePt t="113762" x="3086100" y="4222750"/>
          <p14:tracePt t="113778" x="3028950" y="4260850"/>
          <p14:tracePt t="113796" x="2959100" y="4298950"/>
          <p14:tracePt t="113812" x="2914650" y="4324350"/>
          <p14:tracePt t="113813" x="2889250" y="4337050"/>
          <p14:tracePt t="113828" x="2863850" y="4356100"/>
          <p14:tracePt t="113829" x="2844800" y="4368800"/>
          <p14:tracePt t="113846" x="2813050" y="4394200"/>
          <p14:tracePt t="113863" x="2781300" y="4413250"/>
          <p14:tracePt t="113878" x="2755900" y="4425950"/>
          <p14:tracePt t="113895" x="2730500" y="4438650"/>
          <p14:tracePt t="113912" x="2686050" y="4464050"/>
          <p14:tracePt t="113929" x="2654300" y="4476750"/>
          <p14:tracePt t="113945" x="2628900" y="4489450"/>
          <p14:tracePt t="113962" x="2603500" y="4495800"/>
          <p14:tracePt t="113979" x="2571750" y="4514850"/>
          <p14:tracePt t="113996" x="2533650" y="4527550"/>
          <p14:tracePt t="113997" x="2501900" y="4540250"/>
          <p14:tracePt t="114012" x="2495550" y="4546600"/>
          <p14:tracePt t="114029" x="2444750" y="4565650"/>
          <p14:tracePt t="114045" x="2419350" y="4578350"/>
          <p14:tracePt t="114063" x="2400300" y="4591050"/>
          <p14:tracePt t="114079" x="2362200" y="4603750"/>
          <p14:tracePt t="114096" x="2336800" y="4616450"/>
          <p14:tracePt t="114112" x="2311400" y="4622800"/>
          <p14:tracePt t="114129" x="2292350" y="4629150"/>
          <p14:tracePt t="114145" x="2279650" y="4635500"/>
          <p14:tracePt t="114162" x="2279650" y="4641850"/>
          <p14:tracePt t="114179" x="2273300" y="4641850"/>
          <p14:tracePt t="114196" x="2266950" y="4641850"/>
          <p14:tracePt t="114212" x="2260600" y="4641850"/>
          <p14:tracePt t="114229" x="2247900" y="4641850"/>
          <p14:tracePt t="114246" x="2241550" y="4641850"/>
          <p14:tracePt t="114478" x="2235200" y="4641850"/>
          <p14:tracePt t="114493" x="2228850" y="4641850"/>
          <p14:tracePt t="114501" x="2222500" y="4641850"/>
          <p14:tracePt t="114542" x="2216150" y="4641850"/>
          <p14:tracePt t="114558" x="2209800" y="4641850"/>
          <p14:tracePt t="114565" x="2203450" y="4641850"/>
          <p14:tracePt t="114573" x="2190750" y="4641850"/>
          <p14:tracePt t="114581" x="2178050" y="4641850"/>
          <p14:tracePt t="114596" x="2165350" y="4641850"/>
          <p14:tracePt t="114613" x="2120900" y="4641850"/>
          <p14:tracePt t="114630" x="2108200" y="4641850"/>
          <p14:tracePt t="114646" x="2095500" y="4641850"/>
          <p14:tracePt t="114693" x="2089150" y="4641850"/>
          <p14:tracePt t="114701" x="2076450" y="4641850"/>
          <p14:tracePt t="114713" x="2070100" y="4641850"/>
          <p14:tracePt t="114730" x="2057400" y="4641850"/>
          <p14:tracePt t="114746" x="2044700" y="4635500"/>
          <p14:tracePt t="114781" x="2038350" y="4635500"/>
          <p14:tracePt t="114789" x="2025650" y="4629150"/>
          <p14:tracePt t="114797" x="2006600" y="4616450"/>
          <p14:tracePt t="114814" x="1955800" y="4591050"/>
          <p14:tracePt t="114830" x="1911350" y="4584700"/>
          <p14:tracePt t="114846" x="1866900" y="4572000"/>
          <p14:tracePt t="114864" x="1860550" y="4565650"/>
          <p14:tracePt t="114879" x="1847850" y="4559300"/>
          <p14:tracePt t="114897" x="1835150" y="4552950"/>
          <p14:tracePt t="114913" x="1797050" y="4533900"/>
          <p14:tracePt t="114930" x="1733550" y="4508500"/>
          <p14:tracePt t="114946" x="1676400" y="4483100"/>
          <p14:tracePt t="114963" x="1638300" y="4470400"/>
          <p14:tracePt t="114980" x="1619250" y="4457700"/>
          <p14:tracePt t="114998" x="1612900" y="4457700"/>
          <p14:tracePt t="115013" x="1600200" y="4457700"/>
          <p14:tracePt t="115030" x="1568450" y="4451350"/>
          <p14:tracePt t="115046" x="1543050" y="4451350"/>
          <p14:tracePt t="115064" x="1524000" y="4438650"/>
          <p14:tracePt t="116166" x="1549400" y="4438650"/>
          <p14:tracePt t="116173" x="1581150" y="4438650"/>
          <p14:tracePt t="116181" x="1619250" y="4438650"/>
          <p14:tracePt t="116198" x="1695450" y="4438650"/>
          <p14:tracePt t="116214" x="1778000" y="4445000"/>
          <p14:tracePt t="116231" x="1822450" y="4445000"/>
          <p14:tracePt t="116248" x="1841500" y="4445000"/>
          <p14:tracePt t="116264" x="1847850" y="4445000"/>
          <p14:tracePt t="116281" x="1860550" y="4445000"/>
          <p14:tracePt t="116297" x="1892300" y="4445000"/>
          <p14:tracePt t="116315" x="1943100" y="4432300"/>
          <p14:tracePt t="116331" x="2006600" y="4432300"/>
          <p14:tracePt t="116348" x="2038350" y="4419600"/>
          <p14:tracePt t="116365" x="2044700" y="4413250"/>
          <p14:tracePt t="116838" x="2032000" y="4419600"/>
          <p14:tracePt t="116846" x="2006600" y="4432300"/>
          <p14:tracePt t="116853" x="1981200" y="4457700"/>
          <p14:tracePt t="116865" x="1968500" y="4464050"/>
          <p14:tracePt t="116881" x="1924050" y="4508500"/>
          <p14:tracePt t="116898" x="1892300" y="4546600"/>
          <p14:tracePt t="116916" x="1879600" y="4572000"/>
          <p14:tracePt t="116931" x="1860550" y="4597400"/>
          <p14:tracePt t="116948" x="1835150" y="4616450"/>
          <p14:tracePt t="116965" x="1809750" y="4629150"/>
          <p14:tracePt t="116966" x="1797050" y="4635500"/>
          <p14:tracePt t="116982" x="1771650" y="4654550"/>
          <p14:tracePt t="116998" x="1758950" y="4660900"/>
          <p14:tracePt t="117015" x="1752600" y="4673600"/>
          <p14:tracePt t="117032" x="1752600" y="4679950"/>
          <p14:tracePt t="117049" x="1739900" y="4692650"/>
          <p14:tracePt t="117065" x="1720850" y="4705350"/>
          <p14:tracePt t="117081" x="1695450" y="4724400"/>
          <p14:tracePt t="117098" x="1682750" y="4743450"/>
          <p14:tracePt t="117116" x="1682750" y="4749800"/>
          <p14:tracePt t="117132" x="1676400" y="4756150"/>
          <p14:tracePt t="117148" x="1676400" y="4768850"/>
          <p14:tracePt t="117165" x="1670050" y="4775200"/>
          <p14:tracePt t="117182" x="1663700" y="4775200"/>
          <p14:tracePt t="117199" x="1663700" y="4781550"/>
          <p14:tracePt t="117238" x="1657350" y="4781550"/>
          <p14:tracePt t="117318" x="1670050" y="4781550"/>
          <p14:tracePt t="117325" x="1701800" y="4781550"/>
          <p14:tracePt t="117333" x="1720850" y="4781550"/>
          <p14:tracePt t="117349" x="1758950" y="4781550"/>
          <p14:tracePt t="117365" x="1816100" y="4768850"/>
          <p14:tracePt t="117382" x="1835150" y="4762500"/>
          <p14:tracePt t="117399" x="1847850" y="4756150"/>
          <p14:tracePt t="117415" x="1847850" y="4749800"/>
          <p14:tracePt t="117432" x="1860550" y="4749800"/>
          <p14:tracePt t="117449" x="1892300" y="4743450"/>
          <p14:tracePt t="117466" x="1936750" y="4743450"/>
          <p14:tracePt t="117482" x="1968500" y="4743450"/>
          <p14:tracePt t="117499" x="1981200" y="4743450"/>
          <p14:tracePt t="117710" x="1981200" y="4737100"/>
          <p14:tracePt t="117725" x="1987550" y="4737100"/>
          <p14:tracePt t="117733" x="2006600" y="4730750"/>
          <p14:tracePt t="117741" x="2057400" y="4730750"/>
          <p14:tracePt t="117750" x="2095500" y="4730750"/>
          <p14:tracePt t="117766" x="2222500" y="4724400"/>
          <p14:tracePt t="117783" x="2324100" y="4718050"/>
          <p14:tracePt t="117799" x="2381250" y="4711700"/>
          <p14:tracePt t="117990" x="2393950" y="4711700"/>
          <p14:tracePt t="117997" x="2400300" y="4705350"/>
          <p14:tracePt t="118006" x="2432050" y="4705350"/>
          <p14:tracePt t="118016" x="2476500" y="4705350"/>
          <p14:tracePt t="118032" x="2628900" y="4705350"/>
          <p14:tracePt t="118049" x="2794000" y="4705350"/>
          <p14:tracePt t="118067" x="2914650" y="4705350"/>
          <p14:tracePt t="118082" x="2965450" y="4705350"/>
          <p14:tracePt t="118099" x="2971800" y="4705350"/>
          <p14:tracePt t="118198" x="2978150" y="4705350"/>
          <p14:tracePt t="118206" x="2990850" y="4705350"/>
          <p14:tracePt t="118216" x="3009900" y="4705350"/>
          <p14:tracePt t="118233" x="3086100" y="4705350"/>
          <p14:tracePt t="118249" x="3194050" y="4705350"/>
          <p14:tracePt t="118267" x="3308350" y="4705350"/>
          <p14:tracePt t="118283" x="3346450" y="4705350"/>
          <p14:tracePt t="118422" x="3352800" y="4705350"/>
          <p14:tracePt t="118429" x="3359150" y="4705350"/>
          <p14:tracePt t="118437" x="3365500" y="4705350"/>
          <p14:tracePt t="118450" x="3384550" y="4705350"/>
          <p14:tracePt t="118466" x="3429000" y="4705350"/>
          <p14:tracePt t="118483" x="3492500" y="4711700"/>
          <p14:tracePt t="118501" x="3562350" y="4718050"/>
          <p14:tracePt t="118501" x="3581400" y="4724400"/>
          <p14:tracePt t="118516" x="3587750" y="4724400"/>
          <p14:tracePt t="118533" x="3594100" y="4724400"/>
          <p14:tracePt t="118910" x="3594100" y="4730750"/>
          <p14:tracePt t="118918" x="3594100" y="4737100"/>
          <p14:tracePt t="118950" x="3613150" y="4743450"/>
          <p14:tracePt t="118958" x="3644900" y="4743450"/>
          <p14:tracePt t="118967" x="3689350" y="4749800"/>
          <p14:tracePt t="118984" x="3784600" y="4756150"/>
          <p14:tracePt t="119000" x="3835400" y="4756150"/>
          <p14:tracePt t="119017" x="3841750" y="4756150"/>
          <p14:tracePt t="119270" x="3848100" y="4756150"/>
          <p14:tracePt t="119278" x="3860800" y="4756150"/>
          <p14:tracePt t="119286" x="3867150" y="4756150"/>
          <p14:tracePt t="119300" x="3886200" y="4756150"/>
          <p14:tracePt t="119318" x="3937000" y="4743450"/>
          <p14:tracePt t="119334" x="3962400" y="4730750"/>
          <p14:tracePt t="119351" x="3968750" y="4730750"/>
          <p14:tracePt t="119567" x="3975100" y="4730750"/>
          <p14:tracePt t="119573" x="3981450" y="4730750"/>
          <p14:tracePt t="119584" x="3994150" y="4730750"/>
          <p14:tracePt t="119638" x="4000500" y="4730750"/>
          <p14:tracePt t="119654" x="4006850" y="4730750"/>
          <p14:tracePt t="119831" x="4013200" y="4730750"/>
          <p14:tracePt t="119838" x="4032250" y="4730750"/>
          <p14:tracePt t="119851" x="4044950" y="4730750"/>
          <p14:tracePt t="119868" x="4127500" y="4730750"/>
          <p14:tracePt t="119885" x="4203700" y="4730750"/>
          <p14:tracePt t="119902" x="4229100" y="4730750"/>
          <p14:tracePt t="119966" x="4235450" y="4737100"/>
          <p14:tracePt t="120222" x="4241800" y="4737100"/>
          <p14:tracePt t="120758" x="4248150" y="4737100"/>
          <p14:tracePt t="120766" x="4248150" y="4743450"/>
          <p14:tracePt t="120774" x="4248150" y="4749800"/>
          <p14:tracePt t="120785" x="4241800" y="4749800"/>
          <p14:tracePt t="120802" x="4241800" y="4756150"/>
          <p14:tracePt t="120818" x="4229100" y="4762500"/>
          <p14:tracePt t="120926" x="4222750" y="4762500"/>
          <p14:tracePt t="120934" x="4216400" y="4762500"/>
          <p14:tracePt t="120942" x="4210050" y="4762500"/>
          <p14:tracePt t="120952" x="4203700" y="4762500"/>
          <p14:tracePt t="120968" x="4178300" y="4762500"/>
          <p14:tracePt t="120985" x="4146550" y="4749800"/>
          <p14:tracePt t="121003" x="4127500" y="4737100"/>
          <p14:tracePt t="121019" x="4121150" y="4737100"/>
          <p14:tracePt t="121054" x="4114800" y="4730750"/>
          <p14:tracePt t="121062" x="4114800" y="4724400"/>
          <p14:tracePt t="121070" x="4114800" y="4718050"/>
          <p14:tracePt t="121086" x="4108450" y="4692650"/>
          <p14:tracePt t="121102" x="4108450" y="4679950"/>
          <p14:tracePt t="121119" x="4102100" y="4667250"/>
          <p14:tracePt t="121137" x="4102100" y="4648200"/>
          <p14:tracePt t="121152" x="4102100" y="4629150"/>
          <p14:tracePt t="121169" x="4102100" y="4603750"/>
          <p14:tracePt t="121186" x="4102100" y="4584700"/>
          <p14:tracePt t="121204" x="4102100" y="4565650"/>
          <p14:tracePt t="121219" x="4102100" y="4552950"/>
          <p14:tracePt t="121236" x="4102100" y="4546600"/>
          <p14:tracePt t="121254" x="4102100" y="4533900"/>
          <p14:tracePt t="121270" x="4102100" y="4527550"/>
          <p14:tracePt t="121286" x="4102100" y="4502150"/>
          <p14:tracePt t="121302" x="4102100" y="4483100"/>
          <p14:tracePt t="121319" x="4108450" y="4464050"/>
          <p14:tracePt t="121337" x="4127500" y="4457700"/>
          <p14:tracePt t="121352" x="4140200" y="4457700"/>
          <p14:tracePt t="121369" x="4159250" y="4451350"/>
          <p14:tracePt t="121386" x="4184650" y="4451350"/>
          <p14:tracePt t="121403" x="4203700" y="4451350"/>
          <p14:tracePt t="121419" x="4229100" y="4451350"/>
          <p14:tracePt t="121436" x="4248150" y="4451350"/>
          <p14:tracePt t="121452" x="4273550" y="4470400"/>
          <p14:tracePt t="121470" x="4324350" y="4521200"/>
          <p14:tracePt t="121486" x="4330700" y="4521200"/>
          <p14:tracePt t="121503" x="4337050" y="4527550"/>
          <p14:tracePt t="121519" x="4343400" y="4533900"/>
          <p14:tracePt t="121542" x="4343400" y="4540250"/>
          <p14:tracePt t="121552" x="4349750" y="4540250"/>
          <p14:tracePt t="121569" x="4349750" y="4552950"/>
          <p14:tracePt t="121586" x="4349750" y="4565650"/>
          <p14:tracePt t="121604" x="4349750" y="4597400"/>
          <p14:tracePt t="121619" x="4343400" y="4616450"/>
          <p14:tracePt t="121636" x="4337050" y="4622800"/>
          <p14:tracePt t="121653" x="4337050" y="4641850"/>
          <p14:tracePt t="121655" x="4330700" y="4648200"/>
          <p14:tracePt t="121670" x="4324350" y="4660900"/>
          <p14:tracePt t="121686" x="4305300" y="4692650"/>
          <p14:tracePt t="121702" x="4286250" y="4718050"/>
          <p14:tracePt t="121719" x="4273550" y="4737100"/>
          <p14:tracePt t="121737" x="4267200" y="4743450"/>
          <p14:tracePt t="121766" x="4260850" y="4743450"/>
          <p14:tracePt t="121775" x="4248150" y="4749800"/>
          <p14:tracePt t="121786" x="4241800" y="4756150"/>
          <p14:tracePt t="121804" x="4216400" y="4762500"/>
          <p14:tracePt t="121820" x="4184650" y="4762500"/>
          <p14:tracePt t="121836" x="4159250" y="4768850"/>
          <p14:tracePt t="121854" x="4152900" y="4768850"/>
          <p14:tracePt t="121886" x="4140200" y="4768850"/>
          <p14:tracePt t="121895" x="4127500" y="4768850"/>
          <p14:tracePt t="121903" x="4121150" y="4768850"/>
          <p14:tracePt t="121920" x="4095750" y="4768850"/>
          <p14:tracePt t="121937" x="4083050" y="4768850"/>
          <p14:tracePt t="121953" x="4070350" y="4756150"/>
          <p14:tracePt t="121969" x="4057650" y="4743450"/>
          <p14:tracePt t="121986" x="4044950" y="4724400"/>
          <p14:tracePt t="122004" x="4032250" y="4705350"/>
          <p14:tracePt t="122020" x="4025900" y="4686300"/>
          <p14:tracePt t="122036" x="4019550" y="4667250"/>
          <p14:tracePt t="122053" x="4013200" y="4660900"/>
          <p14:tracePt t="122055" x="4013200" y="4654550"/>
          <p14:tracePt t="122071" x="4013200" y="4648200"/>
          <p14:tracePt t="122086" x="4013200" y="4635500"/>
          <p14:tracePt t="122103" x="4013200" y="4616450"/>
          <p14:tracePt t="122119" x="4013200" y="4591050"/>
          <p14:tracePt t="122137" x="4025900" y="4565650"/>
          <p14:tracePt t="122153" x="4038600" y="4546600"/>
          <p14:tracePt t="122170" x="4051300" y="4533900"/>
          <p14:tracePt t="122186" x="4070350" y="4514850"/>
          <p14:tracePt t="122204" x="4089400" y="4502150"/>
          <p14:tracePt t="122220" x="4102100" y="4495800"/>
          <p14:tracePt t="122236" x="4121150" y="4489450"/>
          <p14:tracePt t="122253" x="4133850" y="4483100"/>
          <p14:tracePt t="122254" x="4140200" y="4483100"/>
          <p14:tracePt t="122271" x="4178300" y="4483100"/>
          <p14:tracePt t="122287" x="4222750" y="4483100"/>
          <p14:tracePt t="122303" x="4254500" y="4495800"/>
          <p14:tracePt t="122320" x="4260850" y="4502150"/>
          <p14:tracePt t="122338" x="4273550" y="4508500"/>
          <p14:tracePt t="122353" x="4298950" y="4540250"/>
          <p14:tracePt t="122370" x="4330700" y="4578350"/>
          <p14:tracePt t="122387" x="4343400" y="4603750"/>
          <p14:tracePt t="122405" x="4343400" y="4616450"/>
          <p14:tracePt t="122420" x="4343400" y="4641850"/>
          <p14:tracePt t="122437" x="4343400" y="4660900"/>
          <p14:tracePt t="122438" x="4343400" y="4679950"/>
          <p14:tracePt t="122454" x="4343400" y="4699000"/>
          <p14:tracePt t="122471" x="4343400" y="4730750"/>
          <p14:tracePt t="122487" x="4330700" y="4762500"/>
          <p14:tracePt t="122503" x="4318000" y="4775200"/>
          <p14:tracePt t="122520" x="4305300" y="4787900"/>
          <p14:tracePt t="122538" x="4292600" y="4794250"/>
          <p14:tracePt t="122553" x="4267200" y="4806950"/>
          <p14:tracePt t="122570" x="4241800" y="4813300"/>
          <p14:tracePt t="122587" x="4235450" y="4819650"/>
          <p14:tracePt t="122604" x="4210050" y="4819650"/>
          <p14:tracePt t="122620" x="4191000" y="4819650"/>
          <p14:tracePt t="122637" x="4152900" y="4819650"/>
          <p14:tracePt t="122654" x="4108450" y="4794250"/>
          <p14:tracePt t="122671" x="4070350" y="4768850"/>
          <p14:tracePt t="122687" x="4038600" y="4743450"/>
          <p14:tracePt t="122704" x="4025900" y="4724400"/>
          <p14:tracePt t="122720" x="4019550" y="4718050"/>
          <p14:tracePt t="122738" x="4019550" y="4692650"/>
          <p14:tracePt t="122753" x="4019550" y="4673600"/>
          <p14:tracePt t="122770" x="4019550" y="4635500"/>
          <p14:tracePt t="122787" x="4019550" y="4597400"/>
          <p14:tracePt t="122805" x="4019550" y="4572000"/>
          <p14:tracePt t="122820" x="4019550" y="4540250"/>
          <p14:tracePt t="122837" x="4025900" y="4508500"/>
          <p14:tracePt t="122854" x="4051300" y="4470400"/>
          <p14:tracePt t="122871" x="4076700" y="4445000"/>
          <p14:tracePt t="122887" x="4102100" y="4425950"/>
          <p14:tracePt t="122904" x="4127500" y="4413250"/>
          <p14:tracePt t="122920" x="4146550" y="4406900"/>
          <p14:tracePt t="122938" x="4152900" y="4406900"/>
          <p14:tracePt t="122954" x="4178300" y="4406900"/>
          <p14:tracePt t="122970" x="4229100" y="4425950"/>
          <p14:tracePt t="122987" x="4260850" y="4451350"/>
          <p14:tracePt t="123005" x="4279900" y="4464050"/>
          <p14:tracePt t="123020" x="4305300" y="4502150"/>
          <p14:tracePt t="123037" x="4318000" y="4527550"/>
          <p14:tracePt t="123054" x="4318000" y="4591050"/>
          <p14:tracePt t="123071" x="4318000" y="4635500"/>
          <p14:tracePt t="123087" x="4318000" y="4692650"/>
          <p14:tracePt t="123104" x="4318000" y="4724400"/>
          <p14:tracePt t="123121" x="4311650" y="4756150"/>
          <p14:tracePt t="123138" x="4298950" y="4775200"/>
          <p14:tracePt t="123154" x="4292600" y="4800600"/>
          <p14:tracePt t="123170" x="4273550" y="4832350"/>
          <p14:tracePt t="123188" x="4267200" y="4851400"/>
          <p14:tracePt t="123205" x="4260850" y="4864100"/>
          <p14:tracePt t="123239" x="4254500" y="4864100"/>
          <p14:tracePt t="123246" x="4248150" y="4864100"/>
          <p14:tracePt t="123263" x="4241800" y="4864100"/>
          <p14:tracePt t="123271" x="4235450" y="4864100"/>
          <p14:tracePt t="123288" x="4216400" y="4864100"/>
          <p14:tracePt t="123304" x="4203700" y="4864100"/>
          <p14:tracePt t="123321" x="4197350" y="4857750"/>
          <p14:tracePt t="123342" x="4191000" y="4857750"/>
          <p14:tracePt t="123918" x="4184650" y="4857750"/>
          <p14:tracePt t="123926" x="4152900" y="4851400"/>
          <p14:tracePt t="123938" x="4127500" y="4851400"/>
          <p14:tracePt t="123955" x="4038600" y="4832350"/>
          <p14:tracePt t="123972" x="3981450" y="4826000"/>
          <p14:tracePt t="123989" x="3962400" y="4826000"/>
          <p14:tracePt t="124005" x="3949700" y="4826000"/>
          <p14:tracePt t="124021" x="3937000" y="4826000"/>
          <p14:tracePt t="124022" x="3930650" y="4826000"/>
          <p14:tracePt t="124039" x="3905250" y="4813300"/>
          <p14:tracePt t="124055" x="3873500" y="4806950"/>
          <p14:tracePt t="124071" x="3848100" y="4800600"/>
          <p14:tracePt t="124089" x="3810000" y="4794250"/>
          <p14:tracePt t="124105" x="3790950" y="4787900"/>
          <p14:tracePt t="124122" x="3784600" y="4787900"/>
          <p14:tracePt t="124138" x="3778250" y="4787900"/>
          <p14:tracePt t="124155" x="3765550" y="4787900"/>
          <p14:tracePt t="124172" x="3733800" y="4781550"/>
          <p14:tracePt t="124189" x="3689350" y="4775200"/>
          <p14:tracePt t="124205" x="3644900" y="4775200"/>
          <p14:tracePt t="124222" x="3619500" y="4775200"/>
          <p14:tracePt t="124239" x="3606800" y="4775200"/>
          <p14:tracePt t="124256" x="3600450" y="4775200"/>
          <p14:tracePt t="124272" x="3594100" y="4775200"/>
          <p14:tracePt t="124288" x="3587750" y="4775200"/>
          <p14:tracePt t="124311" x="3581400" y="4775200"/>
          <p14:tracePt t="124334" x="3575050" y="4781550"/>
          <p14:tracePt t="125255" x="3568700" y="4781550"/>
          <p14:tracePt t="125287" x="3562350" y="4775200"/>
          <p14:tracePt t="125310" x="3556000" y="4768850"/>
          <p14:tracePt t="125335" x="3549650" y="4768850"/>
          <p14:tracePt t="125342" x="3543300" y="4762500"/>
          <p14:tracePt t="125351" x="3536950" y="4756150"/>
          <p14:tracePt t="125367" x="3530600" y="4756150"/>
          <p14:tracePt t="125478" x="3524250" y="4756150"/>
          <p14:tracePt t="125487" x="3517900" y="4756150"/>
          <p14:tracePt t="125494" x="3511550" y="4756150"/>
          <p14:tracePt t="125506" x="3511550" y="4749800"/>
          <p14:tracePt t="125523" x="3498850" y="4749800"/>
          <p14:tracePt t="125540" x="3486150" y="4749800"/>
          <p14:tracePt t="125557" x="3486150" y="4743450"/>
          <p14:tracePt t="125573" x="3479800" y="4737100"/>
          <p14:tracePt t="125590" x="3473450" y="4737100"/>
          <p14:tracePt t="125606" x="3460750" y="4724400"/>
          <p14:tracePt t="125631" x="3454400" y="4718050"/>
          <p14:tracePt t="125646" x="3448050" y="4705350"/>
          <p14:tracePt t="125656" x="3441700" y="4692650"/>
          <p14:tracePt t="125673" x="3435350" y="4686300"/>
          <p14:tracePt t="125691" x="3429000" y="4654550"/>
          <p14:tracePt t="125706" x="3422650" y="4635500"/>
          <p14:tracePt t="125723" x="3422650" y="4629150"/>
          <p14:tracePt t="125740" x="3422650" y="4622800"/>
          <p14:tracePt t="125757" x="3422650" y="4616450"/>
          <p14:tracePt t="125773" x="3422650" y="4603750"/>
          <p14:tracePt t="125790" x="3422650" y="4578350"/>
          <p14:tracePt t="125790" x="3422650" y="4572000"/>
          <p14:tracePt t="125807" x="3422650" y="4552950"/>
          <p14:tracePt t="125824" x="3422650" y="4540250"/>
          <p14:tracePt t="125840" x="3429000" y="4533900"/>
          <p14:tracePt t="125857" x="3435350" y="4527550"/>
          <p14:tracePt t="125873" x="3448050" y="4514850"/>
          <p14:tracePt t="125891" x="3479800" y="4502150"/>
          <p14:tracePt t="125906" x="3492500" y="4495800"/>
          <p14:tracePt t="125923" x="3498850" y="4489450"/>
          <p14:tracePt t="125940" x="3511550" y="4483100"/>
          <p14:tracePt t="125958" x="3517900" y="4483100"/>
          <p14:tracePt t="125973" x="3524250" y="4483100"/>
          <p14:tracePt t="125990" x="3549650" y="4483100"/>
          <p14:tracePt t="126023" x="3556000" y="4483100"/>
          <p14:tracePt t="126030" x="3562350" y="4483100"/>
          <p14:tracePt t="126040" x="3568700" y="4489450"/>
          <p14:tracePt t="126057" x="3575050" y="4502150"/>
          <p14:tracePt t="126074" x="3587750" y="4527550"/>
          <p14:tracePt t="126091" x="3594100" y="4552950"/>
          <p14:tracePt t="126107" x="3600450" y="4572000"/>
          <p14:tracePt t="126123" x="3600450" y="4584700"/>
          <p14:tracePt t="126140" x="3600450" y="4591050"/>
          <p14:tracePt t="126159" x="3600450" y="4616450"/>
          <p14:tracePt t="126174" x="3600450" y="4622800"/>
          <p14:tracePt t="126190" x="3600450" y="4635500"/>
          <p14:tracePt t="126231" x="3600450" y="4641850"/>
          <p14:tracePt t="126271" x="3600450" y="4648200"/>
          <p14:tracePt t="126279" x="3594100" y="4660900"/>
          <p14:tracePt t="126290" x="3587750" y="4660900"/>
          <p14:tracePt t="126308" x="3587750" y="4667250"/>
          <p14:tracePt t="126324" x="3575050" y="4679950"/>
          <p14:tracePt t="126340" x="3568700" y="4692650"/>
          <p14:tracePt t="126357" x="3562350" y="4699000"/>
          <p14:tracePt t="126375" x="3556000" y="4718050"/>
          <p14:tracePt t="126391" x="3549650" y="4718050"/>
          <p14:tracePt t="126407" x="3549650" y="4724400"/>
          <p14:tracePt t="126424" x="3536950" y="4730750"/>
          <p14:tracePt t="126441" x="3530600" y="4737100"/>
          <p14:tracePt t="126457" x="3524250" y="4737100"/>
          <p14:tracePt t="126474" x="3517900" y="4743450"/>
          <p14:tracePt t="126490" x="3511550" y="4743450"/>
          <p14:tracePt t="126527" x="3498850" y="4743450"/>
          <p14:tracePt t="126534" x="3492500" y="4743450"/>
          <p14:tracePt t="126543" x="3479800" y="4737100"/>
          <p14:tracePt t="126557" x="3473450" y="4737100"/>
          <p14:tracePt t="126575" x="3454400" y="4718050"/>
          <p14:tracePt t="126591" x="3435350" y="4711700"/>
          <p14:tracePt t="126679" x="3429000" y="4705350"/>
          <p14:tracePt t="126687" x="3429000" y="4692650"/>
          <p14:tracePt t="126695" x="3422650" y="4692650"/>
          <p14:tracePt t="126707" x="3416300" y="4679950"/>
          <p14:tracePt t="126724" x="3416300" y="4673600"/>
          <p14:tracePt t="126741" x="3416300" y="4667250"/>
          <p14:tracePt t="126759" x="3416300" y="4660900"/>
          <p14:tracePt t="126774" x="3416300" y="4648200"/>
          <p14:tracePt t="126791" x="3416300" y="4629150"/>
          <p14:tracePt t="126808" x="3416300" y="4616450"/>
          <p14:tracePt t="126825" x="3416300" y="4610100"/>
          <p14:tracePt t="126841" x="3416300" y="4597400"/>
          <p14:tracePt t="126858" x="3422650" y="4578350"/>
          <p14:tracePt t="126874" x="3435350" y="4565650"/>
          <p14:tracePt t="126892" x="3441700" y="4546600"/>
          <p14:tracePt t="126907" x="3448050" y="4540250"/>
          <p14:tracePt t="126924" x="3454400" y="4527550"/>
          <p14:tracePt t="126941" x="3467100" y="4521200"/>
          <p14:tracePt t="126959" x="3492500" y="4508500"/>
          <p14:tracePt t="126975" x="3498850" y="4502150"/>
          <p14:tracePt t="126991" x="3511550" y="4495800"/>
          <p14:tracePt t="127008" x="3517900" y="4495800"/>
          <p14:tracePt t="127078" x="3524250" y="4495800"/>
          <p14:tracePt t="127087" x="3536950" y="4495800"/>
          <p14:tracePt t="127094" x="3543300" y="4495800"/>
          <p14:tracePt t="127111" x="3556000" y="4495800"/>
          <p14:tracePt t="127127" x="3562350" y="4495800"/>
          <p14:tracePt t="127141" x="3575050" y="4502150"/>
          <p14:tracePt t="127159" x="3606800" y="4533900"/>
          <p14:tracePt t="127174" x="3613150" y="4546600"/>
          <p14:tracePt t="127191" x="3625850" y="4565650"/>
          <p14:tracePt t="127208" x="3625850" y="4578350"/>
          <p14:tracePt t="127225" x="3632200" y="4591050"/>
          <p14:tracePt t="127241" x="3632200" y="4610100"/>
          <p14:tracePt t="127258" x="3632200" y="4622800"/>
          <p14:tracePt t="127275" x="3632200" y="4641850"/>
          <p14:tracePt t="127292" x="3632200" y="4667250"/>
          <p14:tracePt t="127308" x="3632200" y="4679950"/>
          <p14:tracePt t="127324" x="3632200" y="4686300"/>
          <p14:tracePt t="127341" x="3632200" y="4692650"/>
          <p14:tracePt t="127359" x="3625850" y="4699000"/>
          <p14:tracePt t="127375" x="3625850" y="4705350"/>
          <p14:tracePt t="127415" x="3619500" y="4705350"/>
          <p14:tracePt t="127423" x="3613150" y="4711700"/>
          <p14:tracePt t="127430" x="3606800" y="4718050"/>
          <p14:tracePt t="127441" x="3600450" y="4718050"/>
          <p14:tracePt t="127458" x="3581400" y="4730750"/>
          <p14:tracePt t="127475" x="3581400" y="4737100"/>
          <p14:tracePt t="127493" x="3562350" y="4743450"/>
          <p14:tracePt t="127535" x="3556000" y="4743450"/>
          <p14:tracePt t="127799" x="3549650" y="4749800"/>
          <p14:tracePt t="128271" x="3549650" y="4743450"/>
          <p14:tracePt t="128286" x="3549650" y="4737100"/>
          <p14:tracePt t="128295" x="3549650" y="4730750"/>
          <p14:tracePt t="128311" x="3549650" y="4724400"/>
          <p14:tracePt t="128319" x="3556000" y="4724400"/>
          <p14:tracePt t="128327" x="3568700" y="4718050"/>
          <p14:tracePt t="128343" x="3568700" y="4711700"/>
          <p14:tracePt t="128359" x="3575050" y="4705350"/>
          <p14:tracePt t="128383" x="3581400" y="4699000"/>
          <p14:tracePt t="128392" x="3587750" y="4699000"/>
          <p14:tracePt t="128410" x="3594100" y="4692650"/>
          <p14:tracePt t="128426" x="3632200" y="4679950"/>
          <p14:tracePt t="128442" x="3702050" y="4667250"/>
          <p14:tracePt t="128459" x="3765550" y="4667250"/>
          <p14:tracePt t="128477" x="3835400" y="4648200"/>
          <p14:tracePt t="128493" x="3898900" y="4641850"/>
          <p14:tracePt t="128509" x="3968750" y="4641850"/>
          <p14:tracePt t="128526" x="4044950" y="4641850"/>
          <p14:tracePt t="128527" x="4095750" y="4641850"/>
          <p14:tracePt t="128543" x="4171950" y="4641850"/>
          <p14:tracePt t="128559" x="4222750" y="4641850"/>
          <p14:tracePt t="128576" x="4241800" y="4641850"/>
          <p14:tracePt t="128624" x="4254500" y="4641850"/>
          <p14:tracePt t="128631" x="4260850" y="4641850"/>
          <p14:tracePt t="128643" x="4273550" y="4641850"/>
          <p14:tracePt t="128727" x="4279900" y="4648200"/>
          <p14:tracePt t="128799" x="4279900" y="4654550"/>
          <p14:tracePt t="128807" x="4279900" y="4660900"/>
          <p14:tracePt t="128815" x="4273550" y="4673600"/>
          <p14:tracePt t="128826" x="4267200" y="4679950"/>
          <p14:tracePt t="128842" x="4260850" y="4692650"/>
          <p14:tracePt t="128859" x="4254500" y="4705350"/>
          <p14:tracePt t="128877" x="4241800" y="4705350"/>
          <p14:tracePt t="128893" x="4229100" y="4711700"/>
          <p14:tracePt t="128909" x="4222750" y="4711700"/>
          <p14:tracePt t="128926" x="4203700" y="4711700"/>
          <p14:tracePt t="128944" x="4152900" y="4711700"/>
          <p14:tracePt t="128959" x="4127500" y="4705350"/>
          <p14:tracePt t="128976" x="4114800" y="4705350"/>
          <p14:tracePt t="128993" x="4108450" y="4699000"/>
          <p14:tracePt t="129010" x="4102100" y="4699000"/>
          <p14:tracePt t="129027" x="4095750" y="4699000"/>
          <p14:tracePt t="129043" x="4089400" y="4686300"/>
          <p14:tracePt t="129060" x="4089400" y="4667250"/>
          <p14:tracePt t="129077" x="4089400" y="4660900"/>
          <p14:tracePt t="129093" x="4089400" y="4654550"/>
          <p14:tracePt t="129110" x="4089400" y="4641850"/>
          <p14:tracePt t="129126" x="4089400" y="4622800"/>
          <p14:tracePt t="129127" x="4089400" y="4616450"/>
          <p14:tracePt t="129144" x="4089400" y="4603750"/>
          <p14:tracePt t="129159" x="4089400" y="4591050"/>
          <p14:tracePt t="129176" x="4089400" y="4578350"/>
          <p14:tracePt t="129193" x="4089400" y="4565650"/>
          <p14:tracePt t="129211" x="4102100" y="4552950"/>
          <p14:tracePt t="129226" x="4108450" y="4546600"/>
          <p14:tracePt t="129243" x="4127500" y="4527550"/>
          <p14:tracePt t="129260" x="4146550" y="4514850"/>
          <p14:tracePt t="129277" x="4159250" y="4514850"/>
          <p14:tracePt t="129293" x="4165600" y="4508500"/>
          <p14:tracePt t="129310" x="4178300" y="4508500"/>
          <p14:tracePt t="129311" x="4184650" y="4508500"/>
          <p14:tracePt t="129327" x="4191000" y="4508500"/>
          <p14:tracePt t="129344" x="4197350" y="4508500"/>
          <p14:tracePt t="129360" x="4210050" y="4508500"/>
          <p14:tracePt t="129377" x="4241800" y="4546600"/>
          <p14:tracePt t="129393" x="4254500" y="4565650"/>
          <p14:tracePt t="129411" x="4267200" y="4603750"/>
          <p14:tracePt t="129427" x="4273550" y="4622800"/>
          <p14:tracePt t="129443" x="4279900" y="4641850"/>
          <p14:tracePt t="129461" x="4286250" y="4654550"/>
          <p14:tracePt t="129478" x="4286250" y="4667250"/>
          <p14:tracePt t="129479" x="4286250" y="4673600"/>
          <p14:tracePt t="129494" x="4286250" y="4679950"/>
          <p14:tracePt t="129510" x="4286250" y="4686300"/>
          <p14:tracePt t="129527" x="4286250" y="4692650"/>
          <p14:tracePt t="129544" x="4279900" y="4705350"/>
          <p14:tracePt t="129560" x="4279900" y="4711700"/>
          <p14:tracePt t="129577" x="4273550" y="4718050"/>
          <p14:tracePt t="129719" x="4260850" y="4724400"/>
          <p14:tracePt t="129727" x="4235450" y="4724400"/>
          <p14:tracePt t="129735" x="4216400" y="4730750"/>
          <p14:tracePt t="129744" x="4178300" y="4730750"/>
          <p14:tracePt t="129760" x="4108450" y="4743450"/>
          <p14:tracePt t="129777" x="4019550" y="4756150"/>
          <p14:tracePt t="129794" x="3949700" y="4768850"/>
          <p14:tracePt t="129811" x="3886200" y="4781550"/>
          <p14:tracePt t="129827" x="3835400" y="4787900"/>
          <p14:tracePt t="129844" x="3797300" y="4794250"/>
          <p14:tracePt t="129861" x="3771900" y="4794250"/>
          <p14:tracePt t="129877" x="3759200" y="4794250"/>
          <p14:tracePt t="129944" x="3752850" y="4794250"/>
          <p14:tracePt t="129960" x="3746500" y="4794250"/>
          <p14:tracePt t="129967" x="3740150" y="4794250"/>
          <p14:tracePt t="129977" x="3721100" y="4794250"/>
          <p14:tracePt t="129994" x="3695700" y="4794250"/>
          <p14:tracePt t="130011" x="3683000" y="4794250"/>
          <p14:tracePt t="130027" x="3676650" y="4794250"/>
          <p14:tracePt t="130839" x="3663950" y="4787900"/>
          <p14:tracePt t="130847" x="3663950" y="4781550"/>
          <p14:tracePt t="130864" x="3663950" y="4775200"/>
          <p14:tracePt t="130880" x="3670300" y="4768850"/>
          <p14:tracePt t="130895" x="3676650" y="4762500"/>
          <p14:tracePt t="130903" x="3689350" y="4762500"/>
          <p14:tracePt t="130912" x="3708400" y="4762500"/>
          <p14:tracePt t="130928" x="3733800" y="4762500"/>
          <p14:tracePt t="130945" x="3746500" y="4762500"/>
          <p14:tracePt t="130976" x="3752850" y="4762500"/>
          <p14:tracePt t="131000" x="3759200" y="4756150"/>
          <p14:tracePt t="132664" x="3771900" y="4756150"/>
          <p14:tracePt t="132679" x="3778250" y="4756150"/>
          <p14:tracePt t="132688" x="3790950" y="4749800"/>
          <p14:tracePt t="132703" x="3797300" y="4743450"/>
          <p14:tracePt t="132784" x="3803650" y="4743450"/>
          <p14:tracePt t="133431" x="3803650" y="4737100"/>
          <p14:tracePt t="133816" x="3797300" y="4737100"/>
          <p14:tracePt t="133839" x="3790950" y="4737100"/>
          <p14:tracePt t="133848" x="3778250" y="4737100"/>
          <p14:tracePt t="133872" x="3765550" y="4737100"/>
          <p14:tracePt t="133880" x="3759200" y="4737100"/>
          <p14:tracePt t="133887" x="3752850" y="4743450"/>
          <p14:tracePt t="133903" x="3746500" y="4743450"/>
          <p14:tracePt t="133920" x="3740150" y="4743450"/>
          <p14:tracePt t="133931" x="3727450" y="4743450"/>
          <p14:tracePt t="133948" x="3714750" y="4743450"/>
          <p14:tracePt t="133965" x="3695700" y="4743450"/>
          <p14:tracePt t="133981" x="3689350" y="4743450"/>
          <p14:tracePt t="133997" x="3670300" y="4743450"/>
          <p14:tracePt t="134015" x="3657600" y="4749800"/>
          <p14:tracePt t="134208" x="3651250" y="4749800"/>
          <p14:tracePt t="134216" x="3644900" y="4749800"/>
          <p14:tracePt t="134223" x="3638550" y="4749800"/>
          <p14:tracePt t="134231" x="3619500" y="4749800"/>
          <p14:tracePt t="134248" x="3613150" y="4749800"/>
          <p14:tracePt t="134288" x="3606800" y="4749800"/>
          <p14:tracePt t="134320" x="3613150" y="4749800"/>
          <p14:tracePt t="134327" x="3657600" y="4749800"/>
          <p14:tracePt t="134335" x="3733800" y="4749800"/>
          <p14:tracePt t="134348" x="3829050" y="4749800"/>
          <p14:tracePt t="134365" x="4013200" y="4749800"/>
          <p14:tracePt t="134381" x="4133850" y="4749800"/>
          <p14:tracePt t="134398" x="4203700" y="4749800"/>
          <p14:tracePt t="134399" x="4210050" y="4749800"/>
          <p14:tracePt t="134456" x="4216400" y="4743450"/>
          <p14:tracePt t="134688" x="4210050" y="4743450"/>
          <p14:tracePt t="134752" x="4203700" y="4743450"/>
          <p14:tracePt t="134760" x="4197350" y="4743450"/>
          <p14:tracePt t="134767" x="4191000" y="4743450"/>
          <p14:tracePt t="134782" x="4178300" y="4743450"/>
          <p14:tracePt t="134798" x="4165600" y="4737100"/>
          <p14:tracePt t="134815" x="4159250" y="4737100"/>
          <p14:tracePt t="134833" x="4152900" y="4730750"/>
          <p14:tracePt t="134848" x="4146550" y="4724400"/>
          <p14:tracePt t="134865" x="4140200" y="4711700"/>
          <p14:tracePt t="134882" x="4133850" y="4679950"/>
          <p14:tracePt t="134899" x="4127500" y="4660900"/>
          <p14:tracePt t="134915" x="4121150" y="4654550"/>
          <p14:tracePt t="134932" x="4121150" y="4641850"/>
          <p14:tracePt t="134948" x="4121150" y="4629150"/>
          <p14:tracePt t="134966" x="4121150" y="4622800"/>
          <p14:tracePt t="134982" x="4121150" y="4616450"/>
          <p14:tracePt t="134998" x="4121150" y="4610100"/>
          <p14:tracePt t="135015" x="4121150" y="4597400"/>
          <p14:tracePt t="135033" x="4121150" y="4591050"/>
          <p14:tracePt t="135048" x="4121150" y="4572000"/>
          <p14:tracePt t="135065" x="4121150" y="4559300"/>
          <p14:tracePt t="135082" x="4121150" y="4540250"/>
          <p14:tracePt t="135099" x="4121150" y="4521200"/>
          <p14:tracePt t="135115" x="4127500" y="4514850"/>
          <p14:tracePt t="135132" x="4133850" y="4508500"/>
          <p14:tracePt t="135149" x="4140200" y="4502150"/>
          <p14:tracePt t="135166" x="4152900" y="4502150"/>
          <p14:tracePt t="135182" x="4159250" y="4495800"/>
          <p14:tracePt t="135199" x="4165600" y="4495800"/>
          <p14:tracePt t="135216" x="4191000" y="4495800"/>
          <p14:tracePt t="135233" x="4210050" y="4495800"/>
          <p14:tracePt t="135249" x="4229100" y="4495800"/>
          <p14:tracePt t="135265" x="4241800" y="4502150"/>
          <p14:tracePt t="135282" x="4241800" y="4508500"/>
          <p14:tracePt t="135300" x="4254500" y="4514850"/>
          <p14:tracePt t="135315" x="4254500" y="4521200"/>
          <p14:tracePt t="135332" x="4260850" y="4540250"/>
          <p14:tracePt t="135349" x="4267200" y="4546600"/>
          <p14:tracePt t="135367" x="4267200" y="4552950"/>
          <p14:tracePt t="135382" x="4273550" y="4565650"/>
          <p14:tracePt t="135399" x="4279900" y="4578350"/>
          <p14:tracePt t="135416" x="4279900" y="4603750"/>
          <p14:tracePt t="135433" x="4279900" y="4629150"/>
          <p14:tracePt t="135449" x="4286250" y="4641850"/>
          <p14:tracePt t="135466" x="4286250" y="4648200"/>
          <p14:tracePt t="135483" x="4286250" y="4667250"/>
          <p14:tracePt t="135500" x="4286250" y="4686300"/>
          <p14:tracePt t="135516" x="4286250" y="4699000"/>
          <p14:tracePt t="135532" x="4286250" y="4718050"/>
          <p14:tracePt t="135549" x="4286250" y="4724400"/>
          <p14:tracePt t="135567" x="4286250" y="4737100"/>
          <p14:tracePt t="135582" x="4286250" y="4743450"/>
          <p14:tracePt t="135600" x="4286250" y="4749800"/>
          <p14:tracePt t="135632" x="4279900" y="4756150"/>
          <p14:tracePt t="135640" x="4273550" y="4756150"/>
          <p14:tracePt t="135649" x="4267200" y="4762500"/>
          <p14:tracePt t="135666" x="4254500" y="4762500"/>
          <p14:tracePt t="135752" x="4241800" y="4762500"/>
          <p14:tracePt t="135759" x="4235450" y="4762500"/>
          <p14:tracePt t="135767" x="4229100" y="4762500"/>
          <p14:tracePt t="135782" x="4222750" y="4762500"/>
          <p14:tracePt t="135799" x="4178300" y="4730750"/>
          <p14:tracePt t="135816" x="4165600" y="4724400"/>
          <p14:tracePt t="135864" x="4159250" y="4724400"/>
          <p14:tracePt t="135880" x="4159250" y="4718050"/>
          <p14:tracePt t="135888" x="4152900" y="4711700"/>
          <p14:tracePt t="135900" x="4146550" y="4705350"/>
          <p14:tracePt t="135916" x="4140200" y="4686300"/>
          <p14:tracePt t="135933" x="4133850" y="4679950"/>
          <p14:tracePt t="135975" x="4127500" y="4679950"/>
          <p14:tracePt t="135984" x="4127500" y="4673600"/>
          <p14:tracePt t="136000" x="4127500" y="4667250"/>
          <p14:tracePt t="136008" x="4127500" y="4660900"/>
          <p14:tracePt t="136016" x="4127500" y="4654550"/>
          <p14:tracePt t="136033" x="4114800" y="4635500"/>
          <p14:tracePt t="136050" x="4108450" y="4629150"/>
          <p14:tracePt t="136066" x="4108450" y="4616450"/>
          <p14:tracePt t="136083" x="4108450" y="4610100"/>
          <p14:tracePt t="136099" x="4102100" y="4597400"/>
          <p14:tracePt t="136117" x="4102100" y="4584700"/>
          <p14:tracePt t="136133" x="4102100" y="4572000"/>
          <p14:tracePt t="136150" x="4102100" y="4559300"/>
          <p14:tracePt t="136166" x="4102100" y="4552950"/>
          <p14:tracePt t="136184" x="4108450" y="4540250"/>
          <p14:tracePt t="136201" x="4114800" y="4533900"/>
          <p14:tracePt t="136217" x="4127500" y="4521200"/>
          <p14:tracePt t="136233" x="4133850" y="4521200"/>
          <p14:tracePt t="136251" x="4152900" y="4521200"/>
          <p14:tracePt t="136267" x="4165600" y="4514850"/>
          <p14:tracePt t="136283" x="4178300" y="4514850"/>
          <p14:tracePt t="136300" x="4197350" y="4514850"/>
          <p14:tracePt t="136317" x="4210050" y="4514850"/>
          <p14:tracePt t="136333" x="4235450" y="4514850"/>
          <p14:tracePt t="136350" x="4248150" y="4514850"/>
          <p14:tracePt t="136366" x="4254500" y="4514850"/>
          <p14:tracePt t="136384" x="4267200" y="4527550"/>
          <p14:tracePt t="136400" x="4279900" y="4546600"/>
          <p14:tracePt t="136416" x="4286250" y="4572000"/>
          <p14:tracePt t="136433" x="4292600" y="4591050"/>
          <p14:tracePt t="136452" x="4298950" y="4616450"/>
          <p14:tracePt t="136467" x="4298950" y="4641850"/>
          <p14:tracePt t="136483" x="4298950" y="4648200"/>
          <p14:tracePt t="136500" x="4298950" y="4667250"/>
          <p14:tracePt t="136517" x="4298950" y="4692650"/>
          <p14:tracePt t="136534" x="4298950" y="4711700"/>
          <p14:tracePt t="136550" x="4292600" y="4718050"/>
          <p14:tracePt t="136567" x="4286250" y="4730750"/>
          <p14:tracePt t="136584" x="4279900" y="4737100"/>
          <p14:tracePt t="136600" x="4267200" y="4749800"/>
          <p14:tracePt t="136617" x="4260850" y="4749800"/>
          <p14:tracePt t="136633" x="4254500" y="4756150"/>
          <p14:tracePt t="136651" x="4241800" y="4756150"/>
          <p14:tracePt t="136667" x="4235450" y="4756150"/>
          <p14:tracePt t="136683" x="4216400" y="4756150"/>
          <p14:tracePt t="136701" x="4210050" y="4756150"/>
          <p14:tracePt t="136718" x="4203700" y="4756150"/>
          <p14:tracePt t="136733" x="4191000" y="4756150"/>
          <p14:tracePt t="136750" x="4171950" y="4749800"/>
          <p14:tracePt t="136767" x="4159250" y="4737100"/>
          <p14:tracePt t="136769" x="4146550" y="4730750"/>
          <p14:tracePt t="136784" x="4140200" y="4711700"/>
          <p14:tracePt t="136800" x="4127500" y="4692650"/>
          <p14:tracePt t="136817" x="4121150" y="4686300"/>
          <p14:tracePt t="136834" x="4114800" y="4673600"/>
          <p14:tracePt t="136852" x="4108450" y="4660900"/>
          <p14:tracePt t="136867" x="4108450" y="4635500"/>
          <p14:tracePt t="136883" x="4108450" y="4610100"/>
          <p14:tracePt t="136900" x="4108450" y="4591050"/>
          <p14:tracePt t="136918" x="4108450" y="4565650"/>
          <p14:tracePt t="136934" x="4108450" y="4552950"/>
          <p14:tracePt t="136951" x="4108450" y="4546600"/>
          <p14:tracePt t="136967" x="4121150" y="4533900"/>
          <p14:tracePt t="136968" x="4133850" y="4527550"/>
          <p14:tracePt t="136985" x="4165600" y="4508500"/>
          <p14:tracePt t="137001" x="4184650" y="4508500"/>
          <p14:tracePt t="137017" x="4203700" y="4502150"/>
          <p14:tracePt t="137034" x="4216400" y="4495800"/>
          <p14:tracePt t="137051" x="4248150" y="4495800"/>
          <p14:tracePt t="137067" x="4279900" y="4495800"/>
          <p14:tracePt t="137084" x="4298950" y="4495800"/>
          <p14:tracePt t="137100" x="4318000" y="4514850"/>
          <p14:tracePt t="137118" x="4324350" y="4521200"/>
          <p14:tracePt t="137134" x="4337050" y="4533900"/>
          <p14:tracePt t="137150" x="4343400" y="4546600"/>
          <p14:tracePt t="137168" x="4343400" y="4591050"/>
          <p14:tracePt t="137185" x="4343400" y="4622800"/>
          <p14:tracePt t="137201" x="4343400" y="4654550"/>
          <p14:tracePt t="137217" x="4343400" y="4679950"/>
          <p14:tracePt t="137234" x="4343400" y="4699000"/>
          <p14:tracePt t="137252" x="4318000" y="4724400"/>
          <p14:tracePt t="137267" x="4305300" y="4737100"/>
          <p14:tracePt t="137284" x="4286250" y="4749800"/>
          <p14:tracePt t="137301" x="4273550" y="4756150"/>
          <p14:tracePt t="137319" x="4267200" y="4756150"/>
          <p14:tracePt t="137334" x="4254500" y="4762500"/>
          <p14:tracePt t="137351" x="4235450" y="4762500"/>
          <p14:tracePt t="137367" x="4216400" y="4762500"/>
          <p14:tracePt t="137368" x="4203700" y="4762500"/>
          <p14:tracePt t="137385" x="4191000" y="4762500"/>
          <p14:tracePt t="137401" x="4184650" y="4762500"/>
          <p14:tracePt t="137433" x="4178300" y="4762500"/>
          <p14:tracePt t="137440" x="4165600" y="4762500"/>
          <p14:tracePt t="137451" x="4159250" y="4762500"/>
          <p14:tracePt t="137468" x="4140200" y="4737100"/>
          <p14:tracePt t="137485" x="4133850" y="4705350"/>
          <p14:tracePt t="137501" x="4121150" y="4667250"/>
          <p14:tracePt t="137519" x="4121150" y="4622800"/>
          <p14:tracePt t="137535" x="4121150" y="4584700"/>
          <p14:tracePt t="137536" x="4121150" y="4559300"/>
          <p14:tracePt t="137551" x="4121150" y="4546600"/>
          <p14:tracePt t="137568" x="4127500" y="4508500"/>
          <p14:tracePt t="137585" x="4146550" y="4489450"/>
          <p14:tracePt t="137601" x="4171950" y="4476750"/>
          <p14:tracePt t="137617" x="4197350" y="4470400"/>
          <p14:tracePt t="137634" x="4216400" y="4470400"/>
          <p14:tracePt t="137652" x="4235450" y="4470400"/>
          <p14:tracePt t="137668" x="4248150" y="4470400"/>
          <p14:tracePt t="137684" x="4260850" y="4476750"/>
          <p14:tracePt t="137701" x="4273550" y="4489450"/>
          <p14:tracePt t="137719" x="4292600" y="4521200"/>
          <p14:tracePt t="137734" x="4305300" y="4546600"/>
          <p14:tracePt t="137751" x="4318000" y="4584700"/>
          <p14:tracePt t="137768" x="4330700" y="4635500"/>
          <p14:tracePt t="137785" x="4337050" y="4673600"/>
          <p14:tracePt t="137801" x="4337050" y="4705350"/>
          <p14:tracePt t="137818" x="4337050" y="4724400"/>
          <p14:tracePt t="137834" x="4337050" y="4743450"/>
          <p14:tracePt t="137852" x="4337050" y="4756150"/>
          <p14:tracePt t="137868" x="4330700" y="4768850"/>
          <p14:tracePt t="137884" x="4324350" y="4775200"/>
          <p14:tracePt t="137901" x="4318000" y="4787900"/>
          <p14:tracePt t="137919" x="4305300" y="4800600"/>
          <p14:tracePt t="137935" x="4298950" y="4800600"/>
          <p14:tracePt t="137951" x="4286250" y="4806950"/>
          <p14:tracePt t="137968" x="4279900" y="4806950"/>
          <p14:tracePt t="137985" x="4267200" y="4806950"/>
          <p14:tracePt t="138001" x="4241800" y="4806950"/>
          <p14:tracePt t="138018" x="4210050" y="4806950"/>
          <p14:tracePt t="138034" x="4197350" y="4806950"/>
          <p14:tracePt t="138052" x="4191000" y="4806950"/>
          <p14:tracePt t="138068" x="4171950" y="4800600"/>
          <p14:tracePt t="138085" x="4146550" y="4781550"/>
          <p14:tracePt t="138101" x="4121150" y="4756150"/>
          <p14:tracePt t="138119" x="4095750" y="4724400"/>
          <p14:tracePt t="138135" x="4083050" y="4705350"/>
          <p14:tracePt t="138152" x="4076700" y="4673600"/>
          <p14:tracePt t="138168" x="4070350" y="4635500"/>
          <p14:tracePt t="138186" x="4064000" y="4591050"/>
          <p14:tracePt t="138201" x="4064000" y="4546600"/>
          <p14:tracePt t="138218" x="4064000" y="4508500"/>
          <p14:tracePt t="138235" x="4064000" y="4489450"/>
          <p14:tracePt t="138252" x="4070350" y="4470400"/>
          <p14:tracePt t="138268" x="4083050" y="4451350"/>
          <p14:tracePt t="138285" x="4102100" y="4445000"/>
          <p14:tracePt t="138301" x="4127500" y="4445000"/>
          <p14:tracePt t="138319" x="4146550" y="4445000"/>
          <p14:tracePt t="138335" x="4159250" y="4445000"/>
          <p14:tracePt t="138352" x="4184650" y="4445000"/>
          <p14:tracePt t="138369" x="4203700" y="4457700"/>
          <p14:tracePt t="138386" x="4229100" y="4489450"/>
          <p14:tracePt t="138402" x="4241800" y="4508500"/>
          <p14:tracePt t="138418" x="4254500" y="4533900"/>
          <p14:tracePt t="138435" x="4260850" y="4552950"/>
          <p14:tracePt t="138452" x="4267200" y="4584700"/>
          <p14:tracePt t="138468" x="4279900" y="4591050"/>
          <p14:tracePt t="138485" x="4279900" y="4597400"/>
          <p14:tracePt t="138512" x="4279900" y="4603750"/>
          <p14:tracePt t="138520" x="4279900" y="4610100"/>
          <p14:tracePt t="138535" x="4279900" y="4616450"/>
          <p14:tracePt t="138552" x="4279900" y="4622800"/>
          <p14:tracePt t="138577" x="4279900" y="4629150"/>
          <p14:tracePt t="138592" x="4279900" y="4635500"/>
          <p14:tracePt t="138720" x="4279900" y="4641850"/>
          <p14:tracePt t="138737" x="4279900" y="4648200"/>
          <p14:tracePt t="138744" x="4279900" y="4654550"/>
          <p14:tracePt t="138760" x="4279900" y="4660900"/>
          <p14:tracePt t="138769" x="4260850" y="4667250"/>
          <p14:tracePt t="138785" x="4241800" y="4679950"/>
          <p14:tracePt t="138803" x="4222750" y="4686300"/>
          <p14:tracePt t="138819" x="4178300" y="4705350"/>
          <p14:tracePt t="138836" x="4140200" y="4718050"/>
          <p14:tracePt t="138852" x="4083050" y="4737100"/>
          <p14:tracePt t="138870" x="3968750" y="4756150"/>
          <p14:tracePt t="138886" x="3822700" y="4768850"/>
          <p14:tracePt t="138902" x="3663950" y="4800600"/>
          <p14:tracePt t="138919" x="3530600" y="4806950"/>
          <p14:tracePt t="138920" x="3479800" y="4819650"/>
          <p14:tracePt t="138936" x="3371850" y="4832350"/>
          <p14:tracePt t="138952" x="3276600" y="4845050"/>
          <p14:tracePt t="138969" x="3175000" y="4851400"/>
          <p14:tracePt t="138985" x="3079750" y="4857750"/>
          <p14:tracePt t="139003" x="2997200" y="4870450"/>
          <p14:tracePt t="139019" x="2946400" y="4876800"/>
          <p14:tracePt t="139035" x="2901950" y="4883150"/>
          <p14:tracePt t="139052" x="2857500" y="4883150"/>
          <p14:tracePt t="139070" x="2819400" y="4883150"/>
          <p14:tracePt t="139086" x="2755900" y="4902200"/>
          <p14:tracePt t="139103" x="2692400" y="4908550"/>
          <p14:tracePt t="139119" x="2654300" y="4921250"/>
          <p14:tracePt t="139120" x="2641600" y="4927600"/>
          <p14:tracePt t="139136" x="2609850" y="4940300"/>
          <p14:tracePt t="139152" x="2571750" y="4946650"/>
          <p14:tracePt t="139169" x="2527300" y="4953000"/>
          <p14:tracePt t="139186" x="2482850" y="4959350"/>
          <p14:tracePt t="139203" x="2451100" y="4972050"/>
          <p14:tracePt t="139219" x="2419350" y="4984750"/>
          <p14:tracePt t="139236" x="2406650" y="4997450"/>
          <p14:tracePt t="139253" x="2387600" y="5003800"/>
          <p14:tracePt t="139270" x="2362200" y="5010150"/>
          <p14:tracePt t="139286" x="2330450" y="5016500"/>
          <p14:tracePt t="139303" x="2273300" y="5029200"/>
          <p14:tracePt t="139319" x="2228850" y="5035550"/>
          <p14:tracePt t="139320" x="2216150" y="5041900"/>
          <p14:tracePt t="139337" x="2197100" y="5054600"/>
          <p14:tracePt t="139353" x="2178050" y="5054600"/>
          <p14:tracePt t="139369" x="2165350" y="5054600"/>
          <p14:tracePt t="139386" x="2133600" y="5054600"/>
          <p14:tracePt t="139403" x="2076450" y="5054600"/>
          <p14:tracePt t="139419" x="1993900" y="5054600"/>
          <p14:tracePt t="139436" x="1936750" y="5048250"/>
          <p14:tracePt t="139453" x="1930400" y="5048250"/>
          <p14:tracePt t="140000" x="1924050" y="5048250"/>
          <p14:tracePt t="140137" x="1917700" y="5048250"/>
          <p14:tracePt t="140392" x="1930400" y="5048250"/>
          <p14:tracePt t="140400" x="1930400" y="5041900"/>
          <p14:tracePt t="140408" x="1936750" y="5041900"/>
          <p14:tracePt t="140420" x="1943100" y="5041900"/>
          <p14:tracePt t="140437" x="1949450" y="5041900"/>
          <p14:tracePt t="140454" x="1955800" y="5035550"/>
          <p14:tracePt t="140657" x="1962150" y="5035550"/>
          <p14:tracePt t="140672" x="1968500" y="5035550"/>
          <p14:tracePt t="140720" x="1974850" y="5029200"/>
          <p14:tracePt t="140736" x="1981200" y="5029200"/>
          <p14:tracePt t="140760" x="1993900" y="5029200"/>
          <p14:tracePt t="141033" x="2000250" y="5022850"/>
          <p14:tracePt t="141040" x="2012950" y="5010150"/>
          <p14:tracePt t="141056" x="2032000" y="5003800"/>
          <p14:tracePt t="141065" x="2044700" y="4997450"/>
          <p14:tracePt t="141072" x="2070100" y="4997450"/>
          <p14:tracePt t="141088" x="2095500" y="4997450"/>
          <p14:tracePt t="141089" x="2120900" y="4997450"/>
          <p14:tracePt t="141105" x="2197100" y="4997450"/>
          <p14:tracePt t="141121" x="2209800" y="4997450"/>
          <p14:tracePt t="141138" x="2216150" y="4997450"/>
          <p14:tracePt t="141217" x="2222500" y="4997450"/>
          <p14:tracePt t="141249" x="2222500" y="5003800"/>
          <p14:tracePt t="141256" x="2216150" y="5010150"/>
          <p14:tracePt t="141264" x="2197100" y="5010150"/>
          <p14:tracePt t="141272" x="2190750" y="5016500"/>
          <p14:tracePt t="141288" x="2171700" y="5016500"/>
          <p14:tracePt t="141305" x="2146300" y="5022850"/>
          <p14:tracePt t="141321" x="2114550" y="5022850"/>
          <p14:tracePt t="141338" x="2044700" y="5022850"/>
          <p14:tracePt t="141355" x="1981200" y="5022850"/>
          <p14:tracePt t="141371" x="1955800" y="5022850"/>
          <p14:tracePt t="141388" x="1949450" y="5022850"/>
          <p14:tracePt t="141405" x="1943100" y="5022850"/>
          <p14:tracePt t="141422" x="1924050" y="5010150"/>
          <p14:tracePt t="141438" x="1898650" y="4984750"/>
          <p14:tracePt t="141454" x="1860550" y="4959350"/>
          <p14:tracePt t="141471" x="1847850" y="4953000"/>
          <p14:tracePt t="141489" x="1841500" y="4940300"/>
          <p14:tracePt t="141505" x="1835150" y="4921250"/>
          <p14:tracePt t="141521" x="1835150" y="4902200"/>
          <p14:tracePt t="141538" x="1835150" y="4883150"/>
          <p14:tracePt t="141556" x="1835150" y="4864100"/>
          <p14:tracePt t="141571" x="1841500" y="4838700"/>
          <p14:tracePt t="141588" x="1866900" y="4819650"/>
          <p14:tracePt t="141605" x="1930400" y="4806950"/>
          <p14:tracePt t="141623" x="2012950" y="4806950"/>
          <p14:tracePt t="141638" x="2082800" y="4806950"/>
          <p14:tracePt t="141655" x="2133600" y="4813300"/>
          <p14:tracePt t="141672" x="2146300" y="4826000"/>
          <p14:tracePt t="141689" x="2152650" y="4851400"/>
          <p14:tracePt t="141705" x="2152650" y="4870450"/>
          <p14:tracePt t="141722" x="2152650" y="4895850"/>
          <p14:tracePt t="141738" x="2152650" y="4921250"/>
          <p14:tracePt t="141756" x="2152650" y="4927600"/>
          <p14:tracePt t="141772" x="2152650" y="4933950"/>
          <p14:tracePt t="141788" x="2184400" y="4946650"/>
          <p14:tracePt t="141805" x="2336800" y="4946650"/>
          <p14:tracePt t="141822" x="2616200" y="4946650"/>
          <p14:tracePt t="141838" x="3079750" y="4946650"/>
          <p14:tracePt t="141855" x="3448050" y="4946650"/>
          <p14:tracePt t="141872" x="3594100" y="4946650"/>
          <p14:tracePt t="141889" x="3600450" y="4946650"/>
          <p14:tracePt t="142153" x="3606800" y="4953000"/>
          <p14:tracePt t="142169" x="3606800" y="4959350"/>
          <p14:tracePt t="142176" x="3594100" y="4965700"/>
          <p14:tracePt t="142188" x="3587750" y="4972050"/>
          <p14:tracePt t="142206" x="3575050" y="4972050"/>
          <p14:tracePt t="142223" x="3562350" y="4978400"/>
          <p14:tracePt t="142239" x="3536950" y="4984750"/>
          <p14:tracePt t="142255" x="3524250" y="4984750"/>
          <p14:tracePt t="142273" x="3492500" y="4984750"/>
          <p14:tracePt t="142290" x="3479800" y="4984750"/>
          <p14:tracePt t="142305" x="3467100" y="4984750"/>
          <p14:tracePt t="142322" x="3460750" y="4984750"/>
          <p14:tracePt t="142339" x="3448050" y="4978400"/>
          <p14:tracePt t="142356" x="3441700" y="4972050"/>
          <p14:tracePt t="142372" x="3435350" y="4953000"/>
          <p14:tracePt t="142389" x="3422650" y="4927600"/>
          <p14:tracePt t="142405" x="3416300" y="4921250"/>
          <p14:tracePt t="142423" x="3409950" y="4914900"/>
          <p14:tracePt t="142439" x="3409950" y="4902200"/>
          <p14:tracePt t="142456" x="3409950" y="4876800"/>
          <p14:tracePt t="142472" x="3409950" y="4826000"/>
          <p14:tracePt t="142490" x="3429000" y="4787900"/>
          <p14:tracePt t="142506" x="3441700" y="4768850"/>
          <p14:tracePt t="142522" x="3467100" y="4756150"/>
          <p14:tracePt t="142539" x="3498850" y="4749800"/>
          <p14:tracePt t="142556" x="3517900" y="4749800"/>
          <p14:tracePt t="142572" x="3543300" y="4749800"/>
          <p14:tracePt t="142589" x="3587750" y="4756150"/>
          <p14:tracePt t="142606" x="3625850" y="4787900"/>
          <p14:tracePt t="142623" x="3670300" y="4832350"/>
          <p14:tracePt t="142639" x="3683000" y="4864100"/>
          <p14:tracePt t="142656" x="3702050" y="4902200"/>
          <p14:tracePt t="142656" x="3702050" y="4914900"/>
          <p14:tracePt t="142672" x="3702050" y="4927600"/>
          <p14:tracePt t="142690" x="3702050" y="4946650"/>
          <p14:tracePt t="142706" x="3702050" y="4965700"/>
          <p14:tracePt t="142722" x="3695700" y="4984750"/>
          <p14:tracePt t="142739" x="3683000" y="4997450"/>
          <p14:tracePt t="142757" x="3676650" y="5003800"/>
          <p14:tracePt t="142772" x="3670300" y="5010150"/>
          <p14:tracePt t="142824" x="3663950" y="5010150"/>
          <p14:tracePt t="142840" x="3651250" y="5010150"/>
          <p14:tracePt t="142857" x="3644900" y="5003800"/>
          <p14:tracePt t="142872" x="3644900" y="4997450"/>
          <p14:tracePt t="142881" x="3638550" y="4991100"/>
          <p14:tracePt t="142897" x="3632200" y="4984750"/>
          <p14:tracePt t="142907" x="3625850" y="4984750"/>
          <p14:tracePt t="142923" x="3600450" y="4972050"/>
          <p14:tracePt t="142939" x="3549650" y="4972050"/>
          <p14:tracePt t="142956" x="3467100" y="4972050"/>
          <p14:tracePt t="142974" x="3352800" y="4972050"/>
          <p14:tracePt t="142989" x="3194050" y="4972050"/>
          <p14:tracePt t="143006" x="3035300" y="4972050"/>
          <p14:tracePt t="143023" x="2940050" y="4972050"/>
          <p14:tracePt t="143041" x="2889250" y="4978400"/>
          <p14:tracePt t="143056" x="2863850" y="4978400"/>
          <p14:tracePt t="143073" x="2806700" y="4991100"/>
          <p14:tracePt t="143090" x="2717800" y="4997450"/>
          <p14:tracePt t="143107" x="2660650" y="5003800"/>
          <p14:tracePt t="143123" x="2597150" y="5016500"/>
          <p14:tracePt t="143139" x="2571750" y="5016500"/>
          <p14:tracePt t="143156" x="2559050" y="5016500"/>
          <p14:tracePt t="143174" x="2546350" y="5016500"/>
          <p14:tracePt t="143189" x="2514600" y="5016500"/>
          <p14:tracePt t="143207" x="2444750" y="5016500"/>
          <p14:tracePt t="143223" x="2393950" y="5016500"/>
          <p14:tracePt t="143225" x="2381250" y="5022850"/>
          <p14:tracePt t="143240" x="2368550" y="5022850"/>
          <p14:tracePt t="143305" x="2362200" y="5022850"/>
          <p14:tracePt t="143313" x="2355850" y="5022850"/>
          <p14:tracePt t="143323" x="2349500" y="5022850"/>
          <p14:tracePt t="143340" x="2336800" y="5022850"/>
          <p14:tracePt t="143385" x="2330450" y="5022850"/>
          <p14:tracePt t="143400" x="2317750" y="5022850"/>
          <p14:tracePt t="143409" x="2292350" y="5022850"/>
          <p14:tracePt t="143416" x="2266950" y="5022850"/>
          <p14:tracePt t="143424" x="2254250" y="5022850"/>
          <p14:tracePt t="143440" x="2222500" y="5022850"/>
          <p14:tracePt t="143458" x="2203450" y="5022850"/>
          <p14:tracePt t="143505" x="2190750" y="5022850"/>
          <p14:tracePt t="143513" x="2178050" y="5022850"/>
          <p14:tracePt t="143524" x="2146300" y="5022850"/>
          <p14:tracePt t="143540" x="2070100" y="5022850"/>
          <p14:tracePt t="143557" x="2032000" y="5022850"/>
          <p14:tracePt t="143573" x="2025650" y="5022850"/>
          <p14:tracePt t="143600" x="2019300" y="5022850"/>
          <p14:tracePt t="143609" x="2012950" y="5022850"/>
          <p14:tracePt t="143625" x="2006600" y="5022850"/>
          <p14:tracePt t="143658" x="2006600" y="5016500"/>
          <p14:tracePt t="143664" x="2006600" y="5010150"/>
          <p14:tracePt t="143673" x="2006600" y="5003800"/>
          <p14:tracePt t="143690" x="2032000" y="4984750"/>
          <p14:tracePt t="143707" x="2146300" y="4959350"/>
          <p14:tracePt t="143723" x="2298700" y="4959350"/>
          <p14:tracePt t="143741" x="2432050" y="4959350"/>
          <p14:tracePt t="143757" x="2495550" y="4953000"/>
          <p14:tracePt t="143773" x="2527300" y="4946650"/>
          <p14:tracePt t="143790" x="2546350" y="4946650"/>
          <p14:tracePt t="143808" x="2647950" y="4946650"/>
          <p14:tracePt t="143808" x="2736850" y="4946650"/>
          <p14:tracePt t="143824" x="2825750" y="4946650"/>
          <p14:tracePt t="143825" x="2914650" y="4946650"/>
          <p14:tracePt t="143840" x="3041650" y="4965700"/>
          <p14:tracePt t="143857" x="3067050" y="4965700"/>
          <p14:tracePt t="143969" x="3060700" y="4965700"/>
          <p14:tracePt t="143977" x="3041650" y="4965700"/>
          <p14:tracePt t="143990" x="3035300" y="4965700"/>
          <p14:tracePt t="144007" x="3016250" y="4965700"/>
          <p14:tracePt t="144081" x="3003550" y="4965700"/>
          <p14:tracePt t="144088" x="2990850" y="4965700"/>
          <p14:tracePt t="144097" x="2965450" y="4965700"/>
          <p14:tracePt t="144107" x="2940050" y="4965700"/>
          <p14:tracePt t="144124" x="2914650" y="4965700"/>
          <p14:tracePt t="144140" x="2901950" y="4965700"/>
          <p14:tracePt t="144201" x="2889250" y="4965700"/>
          <p14:tracePt t="144209" x="2857500" y="4965700"/>
          <p14:tracePt t="144217" x="2813050" y="4965700"/>
          <p14:tracePt t="144225" x="2774950" y="4965700"/>
          <p14:tracePt t="144241" x="2679700" y="4965700"/>
          <p14:tracePt t="144257" x="2603500" y="4965700"/>
          <p14:tracePt t="144274" x="2546350" y="4965700"/>
          <p14:tracePt t="144292" x="2470150" y="4965700"/>
          <p14:tracePt t="144307" x="2387600" y="4965700"/>
          <p14:tracePt t="144324" x="2266950" y="4959350"/>
          <p14:tracePt t="144341" x="2184400" y="4953000"/>
          <p14:tracePt t="144358" x="2159000" y="4953000"/>
          <p14:tracePt t="144538" x="2146300" y="4953000"/>
          <p14:tracePt t="144544" x="2133600" y="4953000"/>
          <p14:tracePt t="144557" x="2127250" y="4953000"/>
          <p14:tracePt t="144574" x="2120900" y="4959350"/>
          <p14:tracePt t="144591" x="2108200" y="4959350"/>
          <p14:tracePt t="144609" x="2101850" y="4959350"/>
          <p14:tracePt t="144624" x="2089150" y="4959350"/>
          <p14:tracePt t="144625" x="2070100" y="4959350"/>
          <p14:tracePt t="144641" x="2019300" y="4959350"/>
          <p14:tracePt t="144658" x="1955800" y="4953000"/>
          <p14:tracePt t="144675" x="1905000" y="4927600"/>
          <p14:tracePt t="144691" x="1885950" y="4921250"/>
          <p14:tracePt t="144708" x="1879600" y="4908550"/>
          <p14:tracePt t="144724" x="1866900" y="4889500"/>
          <p14:tracePt t="144742" x="1860550" y="4857750"/>
          <p14:tracePt t="144758" x="1860550" y="4819650"/>
          <p14:tracePt t="144774" x="1860550" y="4762500"/>
          <p14:tracePt t="144791" x="1866900" y="4711700"/>
          <p14:tracePt t="144809" x="1943100" y="4654550"/>
          <p14:tracePt t="144825" x="2025650" y="4641850"/>
          <p14:tracePt t="144841" x="2133600" y="4648200"/>
          <p14:tracePt t="144858" x="2197100" y="4673600"/>
          <p14:tracePt t="144875" x="2222500" y="4692650"/>
          <p14:tracePt t="144891" x="2235200" y="4724400"/>
          <p14:tracePt t="144908" x="2235200" y="4762500"/>
          <p14:tracePt t="144925" x="2235200" y="4813300"/>
          <p14:tracePt t="144942" x="2222500" y="4864100"/>
          <p14:tracePt t="144958" x="2197100" y="4914900"/>
          <p14:tracePt t="144975" x="2171700" y="4946650"/>
          <p14:tracePt t="144991" x="2146300" y="4965700"/>
          <p14:tracePt t="145009" x="2108200" y="4978400"/>
          <p14:tracePt t="145024" x="2101850" y="4978400"/>
          <p14:tracePt t="145641" x="2095500" y="4978400"/>
          <p14:tracePt t="145649" x="2089150" y="4978400"/>
          <p14:tracePt t="145658" x="2082800" y="4965700"/>
          <p14:tracePt t="145675" x="2082800" y="4953000"/>
          <p14:tracePt t="145692" x="2082800" y="4933950"/>
          <p14:tracePt t="145709" x="2076450" y="4927600"/>
          <p14:tracePt t="145726" x="2070100" y="4902200"/>
          <p14:tracePt t="145742" x="2051050" y="4876800"/>
          <p14:tracePt t="145759" x="2038350" y="4826000"/>
          <p14:tracePt t="145776" x="2019300" y="4768850"/>
          <p14:tracePt t="145777" x="2019300" y="4730750"/>
          <p14:tracePt t="145792" x="2000250" y="4699000"/>
          <p14:tracePt t="145809" x="1987550" y="4622800"/>
          <p14:tracePt t="145825" x="1987550" y="4616450"/>
          <p14:tracePt t="145843" x="1987550" y="4610100"/>
          <p14:tracePt t="145937" x="1987550" y="4616450"/>
          <p14:tracePt t="145953" x="1987550" y="4622800"/>
          <p14:tracePt t="145977" x="1987550" y="4629150"/>
          <p14:tracePt t="146026" x="1987550" y="4635500"/>
          <p14:tracePt t="146041" x="1987550" y="4641850"/>
          <p14:tracePt t="146049" x="1993900" y="4641850"/>
          <p14:tracePt t="146098" x="1993900" y="4648200"/>
          <p14:tracePt t="146193" x="2000250" y="4648200"/>
          <p14:tracePt t="146209" x="2006600" y="4648200"/>
          <p14:tracePt t="146217" x="2019300" y="4648200"/>
          <p14:tracePt t="146329" x="2025650" y="4648200"/>
          <p14:tracePt t="146337" x="2025650" y="4654550"/>
          <p14:tracePt t="146345" x="2032000" y="4679950"/>
          <p14:tracePt t="146359" x="2044700" y="4699000"/>
          <p14:tracePt t="146376" x="2082800" y="4762500"/>
          <p14:tracePt t="146377" x="2114550" y="4800600"/>
          <p14:tracePt t="146392" x="2146300" y="4832350"/>
          <p14:tracePt t="146393" x="2190750" y="4876800"/>
          <p14:tracePt t="146410" x="2273300" y="4965700"/>
          <p14:tracePt t="146426" x="2355850" y="5022850"/>
          <p14:tracePt t="146443" x="2425700" y="5067300"/>
          <p14:tracePt t="146459" x="2457450" y="5092700"/>
          <p14:tracePt t="146477" x="2470150" y="5105400"/>
          <p14:tracePt t="146493" x="2501900" y="5143500"/>
          <p14:tracePt t="146509" x="2533650" y="5175250"/>
          <p14:tracePt t="146526" x="2571750" y="5207000"/>
          <p14:tracePt t="146586" x="2578100" y="5207000"/>
          <p14:tracePt t="146601" x="2584450" y="5213350"/>
          <p14:tracePt t="146609" x="2609850" y="5232400"/>
          <p14:tracePt t="146617" x="2641600" y="5245100"/>
          <p14:tracePt t="146626" x="2660650" y="5251450"/>
          <p14:tracePt t="146643" x="2698750" y="5264150"/>
          <p14:tracePt t="146849" x="2698750" y="5251450"/>
          <p14:tracePt t="146857" x="2698750" y="5238750"/>
          <p14:tracePt t="146865" x="2698750" y="5213350"/>
          <p14:tracePt t="146876" x="2673350" y="5175250"/>
          <p14:tracePt t="146893" x="2603500" y="5086350"/>
          <p14:tracePt t="146910" x="2501900" y="4984750"/>
          <p14:tracePt t="146928" x="2343150" y="4864100"/>
          <p14:tracePt t="146943" x="2228850" y="4775200"/>
          <p14:tracePt t="146960" x="2178050" y="4737100"/>
          <p14:tracePt t="146976" x="2178050" y="4730750"/>
          <p14:tracePt t="146994" x="2171700" y="4730750"/>
          <p14:tracePt t="147010" x="2171700" y="4724400"/>
          <p14:tracePt t="147026" x="2171700" y="4718050"/>
          <p14:tracePt t="147233" x="2203450" y="4743450"/>
          <p14:tracePt t="147241" x="2260600" y="4813300"/>
          <p14:tracePt t="147249" x="2349500" y="4889500"/>
          <p14:tracePt t="147260" x="2438400" y="4953000"/>
          <p14:tracePt t="147277" x="2597150" y="5067300"/>
          <p14:tracePt t="147293" x="2679700" y="5118100"/>
          <p14:tracePt t="147311" x="2692400" y="5124450"/>
          <p14:tracePt t="147345" x="2698750" y="5130800"/>
          <p14:tracePt t="147362" x="2705100" y="5137150"/>
          <p14:tracePt t="147369" x="2705100" y="5156200"/>
          <p14:tracePt t="147378" x="2717800" y="5175250"/>
          <p14:tracePt t="147393" x="2736850" y="5219700"/>
          <p14:tracePt t="147410" x="2749550" y="5245100"/>
          <p14:tracePt t="147457" x="2755900" y="5245100"/>
          <p14:tracePt t="147561" x="2755900" y="5232400"/>
          <p14:tracePt t="147569" x="2749550" y="5219700"/>
          <p14:tracePt t="147577" x="2743200" y="5200650"/>
          <p14:tracePt t="147594" x="2730500" y="5168900"/>
          <p14:tracePt t="147610" x="2705100" y="5124450"/>
          <p14:tracePt t="147627" x="2679700" y="5080000"/>
          <p14:tracePt t="147645" x="2654300" y="5041900"/>
          <p14:tracePt t="147660" x="2603500" y="4984750"/>
          <p14:tracePt t="147677" x="2482850" y="4895850"/>
          <p14:tracePt t="147694" x="2400300" y="4845050"/>
          <p14:tracePt t="147711" x="2355850" y="4819650"/>
          <p14:tracePt t="147727" x="2336800" y="4800600"/>
          <p14:tracePt t="147744" x="2324100" y="4768850"/>
          <p14:tracePt t="147761" x="2260600" y="4667250"/>
          <p14:tracePt t="147778" x="2209800" y="4610100"/>
          <p14:tracePt t="147794" x="2190750" y="4584700"/>
          <p14:tracePt t="147811" x="2190750" y="4578350"/>
          <p14:tracePt t="147913" x="2197100" y="4591050"/>
          <p14:tracePt t="147921" x="2228850" y="4641850"/>
          <p14:tracePt t="147929" x="2279650" y="4711700"/>
          <p14:tracePt t="147944" x="2324100" y="4756150"/>
          <p14:tracePt t="147961" x="2527300" y="4927600"/>
          <p14:tracePt t="147977" x="2616200" y="4997450"/>
          <p14:tracePt t="147995" x="2635250" y="5022850"/>
          <p14:tracePt t="148011" x="2654300" y="5054600"/>
          <p14:tracePt t="148028" x="2660650" y="5067300"/>
          <p14:tracePt t="148044" x="2660650" y="5099050"/>
          <p14:tracePt t="148062" x="2673350" y="5118100"/>
          <p14:tracePt t="148078" x="2679700" y="5137150"/>
          <p14:tracePt t="148095" x="2679700" y="5156200"/>
          <p14:tracePt t="148111" x="2679700" y="5181600"/>
          <p14:tracePt t="148129" x="2686050" y="5207000"/>
          <p14:tracePt t="148186" x="2686050" y="5213350"/>
          <p14:tracePt t="148202" x="2686050" y="5219700"/>
          <p14:tracePt t="148209" x="2686050" y="5226050"/>
          <p14:tracePt t="148274" x="2673350" y="5232400"/>
          <p14:tracePt t="148281" x="2628900" y="5232400"/>
          <p14:tracePt t="148294" x="2603500" y="5232400"/>
          <p14:tracePt t="148311" x="2533650" y="5251450"/>
          <p14:tracePt t="148328" x="2501900" y="5257800"/>
          <p14:tracePt t="148346" x="2457450" y="5264150"/>
          <p14:tracePt t="148361" x="2432050" y="5270500"/>
          <p14:tracePt t="148378" x="2413000" y="5276850"/>
          <p14:tracePt t="148394" x="2393950" y="5276850"/>
          <p14:tracePt t="148412" x="2381250" y="5283200"/>
          <p14:tracePt t="148428" x="2362200" y="5283200"/>
          <p14:tracePt t="148445" x="2336800" y="5283200"/>
          <p14:tracePt t="148461" x="2305050" y="5283200"/>
          <p14:tracePt t="148479" x="2273300" y="5283200"/>
          <p14:tracePt t="148495" x="2247900" y="5283200"/>
          <p14:tracePt t="148511" x="2222500" y="5283200"/>
          <p14:tracePt t="148528" x="2203450" y="5283200"/>
          <p14:tracePt t="148546" x="2120900" y="5283200"/>
          <p14:tracePt t="148561" x="2089150" y="5283200"/>
          <p14:tracePt t="148578" x="2076450" y="5283200"/>
          <p14:tracePt t="148642" x="2070100" y="5276850"/>
          <p14:tracePt t="148649" x="2057400" y="5264150"/>
          <p14:tracePt t="148661" x="2051050" y="5251450"/>
          <p14:tracePt t="148678" x="2025650" y="5219700"/>
          <p14:tracePt t="148695" x="1993900" y="5168900"/>
          <p14:tracePt t="148713" x="1955800" y="5073650"/>
          <p14:tracePt t="148728" x="1943100" y="5041900"/>
          <p14:tracePt t="148745" x="1930400" y="5010150"/>
          <p14:tracePt t="148761" x="1930400" y="5003800"/>
          <p14:tracePt t="148779" x="1930400" y="4997450"/>
          <p14:tracePt t="148795" x="1930400" y="4984750"/>
          <p14:tracePt t="148811" x="1917700" y="4965700"/>
          <p14:tracePt t="148828" x="1911350" y="4933950"/>
          <p14:tracePt t="148846" x="1905000" y="4914900"/>
          <p14:tracePt t="148862" x="1905000" y="4908550"/>
          <p14:tracePt t="148878" x="1898650" y="4908550"/>
          <p14:tracePt t="148895" x="1898650" y="4902200"/>
          <p14:tracePt t="148913" x="1885950" y="4864100"/>
          <p14:tracePt t="148928" x="1873250" y="4838700"/>
          <p14:tracePt t="148945" x="1866900" y="4813300"/>
          <p14:tracePt t="148962" x="1860550" y="4806950"/>
          <p14:tracePt t="149170" x="1860550" y="4800600"/>
          <p14:tracePt t="149186" x="1860550" y="4794250"/>
          <p14:tracePt t="149218" x="1854200" y="4794250"/>
          <p14:tracePt t="149225" x="1854200" y="4787900"/>
          <p14:tracePt t="149314" x="1847850" y="4787900"/>
          <p14:tracePt t="149321" x="1841500" y="4794250"/>
          <p14:tracePt t="149329" x="1841500" y="4813300"/>
          <p14:tracePt t="149346" x="1841500" y="4864100"/>
          <p14:tracePt t="149362" x="1841500" y="4927600"/>
          <p14:tracePt t="149379" x="1835150" y="4978400"/>
          <p14:tracePt t="149396" x="1835150" y="5010150"/>
          <p14:tracePt t="149412" x="1835150" y="5029200"/>
          <p14:tracePt t="149429" x="1835150" y="5054600"/>
          <p14:tracePt t="149445" x="1835150" y="5092700"/>
          <p14:tracePt t="149464" x="1835150" y="5118100"/>
          <p14:tracePt t="149479" x="1835150" y="5143500"/>
          <p14:tracePt t="149495" x="1835150" y="5156200"/>
          <p14:tracePt t="149512" x="1835150" y="5175250"/>
          <p14:tracePt t="149530" x="1835150" y="5194300"/>
          <p14:tracePt t="149546" x="1835150" y="5213350"/>
          <p14:tracePt t="149562" x="1835150" y="5226050"/>
          <p14:tracePt t="149579" x="1835150" y="5232400"/>
          <p14:tracePt t="149596" x="1835150" y="5238750"/>
          <p14:tracePt t="149612" x="1835150" y="5245100"/>
          <p14:tracePt t="149690" x="1835150" y="5238750"/>
          <p14:tracePt t="149697" x="1835150" y="5232400"/>
          <p14:tracePt t="149705" x="1835150" y="5219700"/>
          <p14:tracePt t="149713" x="1835150" y="5200650"/>
          <p14:tracePt t="149729" x="1822450" y="5143500"/>
          <p14:tracePt t="149746" x="1822450" y="5105400"/>
          <p14:tracePt t="149764" x="1822450" y="5054600"/>
          <p14:tracePt t="149779" x="1822450" y="4991100"/>
          <p14:tracePt t="149796" x="1822450" y="4940300"/>
          <p14:tracePt t="149813" x="1822450" y="4870450"/>
          <p14:tracePt t="149830" x="1809750" y="4832350"/>
          <p14:tracePt t="149846" x="1809750" y="4806950"/>
          <p14:tracePt t="149862" x="1809750" y="4794250"/>
          <p14:tracePt t="149879" x="1809750" y="4787900"/>
          <p14:tracePt t="149897" x="1809750" y="4775200"/>
          <p14:tracePt t="149938" x="1809750" y="4768850"/>
          <p14:tracePt t="149953" x="1803400" y="4768850"/>
          <p14:tracePt t="150065" x="1803400" y="4775200"/>
          <p14:tracePt t="150073" x="1803400" y="4794250"/>
          <p14:tracePt t="150081" x="1803400" y="4819650"/>
          <p14:tracePt t="150096" x="1803400" y="4838700"/>
          <p14:tracePt t="150113" x="1803400" y="4927600"/>
          <p14:tracePt t="150130" x="1803400" y="4978400"/>
          <p14:tracePt t="150147" x="1803400" y="5041900"/>
          <p14:tracePt t="150163" x="1803400" y="5073650"/>
          <p14:tracePt t="150179" x="1803400" y="5118100"/>
          <p14:tracePt t="150196" x="1822450" y="5162550"/>
          <p14:tracePt t="150215" x="1822450" y="5175250"/>
          <p14:tracePt t="150230" x="1822450" y="5187950"/>
          <p14:tracePt t="150266" x="1822450" y="5194300"/>
          <p14:tracePt t="150810" x="1822450" y="5200650"/>
          <p14:tracePt t="150817" x="1822450" y="5207000"/>
          <p14:tracePt t="150830" x="1822450" y="5213350"/>
          <p14:tracePt t="150847" x="1822450" y="5219700"/>
          <p14:tracePt t="150863" x="1822450" y="5226050"/>
          <p14:tracePt t="150906" x="1822450" y="5232400"/>
          <p14:tracePt t="151042" x="1822450" y="5238750"/>
          <p14:tracePt t="151049" x="1828800" y="5238750"/>
          <p14:tracePt t="151057" x="1854200" y="5245100"/>
          <p14:tracePt t="151065" x="1892300" y="5257800"/>
          <p14:tracePt t="151080" x="1917700" y="5264150"/>
          <p14:tracePt t="151097" x="1987550" y="5270500"/>
          <p14:tracePt t="151115" x="2006600" y="5270500"/>
          <p14:tracePt t="151130" x="2038350" y="5270500"/>
          <p14:tracePt t="151147" x="2120900" y="5276850"/>
          <p14:tracePt t="151164" x="2184400" y="5283200"/>
          <p14:tracePt t="151181" x="2216150" y="5283200"/>
          <p14:tracePt t="151197" x="2228850" y="5283200"/>
          <p14:tracePt t="151214" x="2241550" y="5283200"/>
          <p14:tracePt t="151230" x="2247900" y="5283200"/>
          <p14:tracePt t="151248" x="2305050" y="5283200"/>
          <p14:tracePt t="151264" x="2432050" y="5283200"/>
          <p14:tracePt t="151265" x="2482850" y="5283200"/>
          <p14:tracePt t="151280" x="2533650" y="5283200"/>
          <p14:tracePt t="151297" x="2616200" y="5283200"/>
          <p14:tracePt t="151315" x="2622550" y="5283200"/>
          <p14:tracePt t="151338" x="2628900" y="5283200"/>
          <p14:tracePt t="151361" x="2635250" y="5283200"/>
          <p14:tracePt t="151426" x="2641600" y="5276850"/>
          <p14:tracePt t="151458" x="2647950" y="5270500"/>
          <p14:tracePt t="151465" x="2654300" y="5270500"/>
          <p14:tracePt t="151473" x="2660650" y="5264150"/>
          <p14:tracePt t="151490" x="2673350" y="5264150"/>
          <p14:tracePt t="151498" x="2679700" y="5264150"/>
          <p14:tracePt t="151514" x="2679700" y="5257800"/>
          <p14:tracePt t="151649" x="2660650" y="5257800"/>
          <p14:tracePt t="151657" x="2641600" y="5257800"/>
          <p14:tracePt t="151665" x="2616200" y="5257800"/>
          <p14:tracePt t="151681" x="2578100" y="5264150"/>
          <p14:tracePt t="151681" x="2565400" y="5270500"/>
          <p14:tracePt t="151698" x="2520950" y="5283200"/>
          <p14:tracePt t="151714" x="2476500" y="5289550"/>
          <p14:tracePt t="151732" x="2432050" y="5289550"/>
          <p14:tracePt t="151748" x="2355850" y="5289550"/>
          <p14:tracePt t="151764" x="2266950" y="5289550"/>
          <p14:tracePt t="151781" x="2165350" y="5283200"/>
          <p14:tracePt t="151798" x="2127250" y="5283200"/>
          <p14:tracePt t="151814" x="2114550" y="5283200"/>
          <p14:tracePt t="151831" x="2108200" y="5283200"/>
          <p14:tracePt t="151850" x="2101850" y="5276850"/>
          <p14:tracePt t="151866" x="2057400" y="5270500"/>
          <p14:tracePt t="151881" x="2019300" y="5245100"/>
          <p14:tracePt t="151882" x="1981200" y="5245100"/>
          <p14:tracePt t="151898" x="1930400" y="5226050"/>
          <p14:tracePt t="151914" x="1911350" y="5213350"/>
          <p14:tracePt t="151937" x="1898650" y="5207000"/>
          <p14:tracePt t="151948" x="1898650" y="5194300"/>
          <p14:tracePt t="151965" x="1892300" y="5181600"/>
          <p14:tracePt t="151981" x="1885950" y="5162550"/>
          <p14:tracePt t="151999" x="1885950" y="5137150"/>
          <p14:tracePt t="152014" x="1885950" y="5111750"/>
          <p14:tracePt t="152031" x="1911350" y="5060950"/>
          <p14:tracePt t="152048" x="1955800" y="5016500"/>
          <p14:tracePt t="152065" x="2044700" y="4959350"/>
          <p14:tracePt t="152081" x="2089150" y="4940300"/>
          <p14:tracePt t="152098" x="2165350" y="4927600"/>
          <p14:tracePt t="152115" x="2279650" y="4927600"/>
          <p14:tracePt t="152132" x="2501900" y="4927600"/>
          <p14:tracePt t="152148" x="2736850" y="4965700"/>
          <p14:tracePt t="152165" x="2908300" y="4991100"/>
          <p14:tracePt t="152181" x="2997200" y="5010150"/>
          <p14:tracePt t="152199" x="3016250" y="5029200"/>
          <p14:tracePt t="152215" x="3028950" y="5048250"/>
          <p14:tracePt t="152231" x="3035300" y="5080000"/>
          <p14:tracePt t="152248" x="3041650" y="5111750"/>
          <p14:tracePt t="152249" x="3041650" y="5118100"/>
          <p14:tracePt t="152266" x="3041650" y="5149850"/>
          <p14:tracePt t="152281" x="3041650" y="5181600"/>
          <p14:tracePt t="152298" x="3035300" y="5213350"/>
          <p14:tracePt t="152315" x="3028950" y="5251450"/>
          <p14:tracePt t="152332" x="3009900" y="5276850"/>
          <p14:tracePt t="152348" x="3009900" y="5289550"/>
          <p14:tracePt t="152365" x="2997200" y="5302250"/>
          <p14:tracePt t="152382" x="2965450" y="5302250"/>
          <p14:tracePt t="152399" x="2921000" y="5302250"/>
          <p14:tracePt t="152415" x="2825750" y="5302250"/>
          <p14:tracePt t="152432" x="2692400" y="5264150"/>
          <p14:tracePt t="152448" x="2603500" y="5251450"/>
          <p14:tracePt t="152466" x="2533650" y="5232400"/>
          <p14:tracePt t="153466" x="2514600" y="5232400"/>
          <p14:tracePt t="153474" x="2501900" y="5232400"/>
          <p14:tracePt t="153482" x="2463800" y="5226050"/>
          <p14:tracePt t="153499" x="2374900" y="5213350"/>
          <p14:tracePt t="153516" x="2305050" y="5200650"/>
          <p14:tracePt t="153534" x="2260600" y="5187950"/>
          <p14:tracePt t="153549" x="2228850" y="5181600"/>
          <p14:tracePt t="153566" x="2216150" y="5175250"/>
          <p14:tracePt t="153583" x="2209800" y="5168900"/>
          <p14:tracePt t="153600" x="2171700" y="5156200"/>
          <p14:tracePt t="153601" x="2152650" y="5143500"/>
          <p14:tracePt t="153616" x="2114550" y="5124450"/>
          <p14:tracePt t="153633" x="2070100" y="5086350"/>
          <p14:tracePt t="153634" x="2051050" y="5073650"/>
          <p14:tracePt t="153649" x="2025650" y="5060950"/>
          <p14:tracePt t="153667" x="2012950" y="5041900"/>
          <p14:tracePt t="153683" x="2006600" y="5029200"/>
          <p14:tracePt t="153699" x="1993900" y="5010150"/>
          <p14:tracePt t="153716" x="1987550" y="4997450"/>
          <p14:tracePt t="153734" x="1974850" y="4972050"/>
          <p14:tracePt t="153749" x="1974850" y="4959350"/>
          <p14:tracePt t="153766" x="1968500" y="4940300"/>
          <p14:tracePt t="153783" x="1962150" y="4927600"/>
          <p14:tracePt t="153801" x="1962150" y="4902200"/>
          <p14:tracePt t="153802" x="1962150" y="4889500"/>
          <p14:tracePt t="153816" x="1962150" y="4870450"/>
          <p14:tracePt t="153833" x="1962150" y="4832350"/>
          <p14:tracePt t="153834" x="1962150" y="4813300"/>
          <p14:tracePt t="153850" x="1962150" y="4794250"/>
          <p14:tracePt t="153867" x="1962150" y="4775200"/>
          <p14:tracePt t="153883" x="1968500" y="4768850"/>
          <p14:tracePt t="153899" x="1974850" y="4768850"/>
          <p14:tracePt t="153916" x="1981200" y="4762500"/>
          <p14:tracePt t="153934" x="2000250" y="4756150"/>
          <p14:tracePt t="153950" x="2006600" y="4756150"/>
          <p14:tracePt t="153966" x="2012950" y="4749800"/>
          <p14:tracePt t="153983" x="2019300" y="4749800"/>
          <p14:tracePt t="154042" x="2032000" y="4749800"/>
          <p14:tracePt t="154082" x="2044700" y="4749800"/>
          <p14:tracePt t="154090" x="2044700" y="4756150"/>
          <p14:tracePt t="154100" x="2044700" y="4768850"/>
          <p14:tracePt t="154116" x="2044700" y="4787900"/>
          <p14:tracePt t="154134" x="2025650" y="4806950"/>
          <p14:tracePt t="154151" x="2019300" y="4819650"/>
          <p14:tracePt t="154167" x="2000250" y="4826000"/>
          <p14:tracePt t="154183" x="1981200" y="4826000"/>
          <p14:tracePt t="154200" x="1936750" y="4819650"/>
          <p14:tracePt t="154218" x="1898650" y="4800600"/>
          <p14:tracePt t="154233" x="1892300" y="4800600"/>
          <p14:tracePt t="154250" x="1885950" y="4787900"/>
          <p14:tracePt t="154274" x="1885950" y="4781550"/>
          <p14:tracePt t="154419" x="1885950" y="4775200"/>
          <p14:tracePt t="154434" x="1885950" y="4794250"/>
          <p14:tracePt t="154442" x="1885950" y="4813300"/>
          <p14:tracePt t="154450" x="1885950" y="4838700"/>
          <p14:tracePt t="154467" x="1885950" y="4902200"/>
          <p14:tracePt t="154484" x="1885950" y="4965700"/>
          <p14:tracePt t="154501" x="1885950" y="5022850"/>
          <p14:tracePt t="154518" x="1885950" y="5067300"/>
          <p14:tracePt t="154534" x="1885950" y="5092700"/>
          <p14:tracePt t="154550" x="1885950" y="5124450"/>
          <p14:tracePt t="154568" x="1879600" y="5149850"/>
          <p14:tracePt t="154584" x="1873250" y="5168900"/>
          <p14:tracePt t="154600" x="1866900" y="5194300"/>
          <p14:tracePt t="154617" x="1860550" y="5213350"/>
          <p14:tracePt t="154635" x="1860550" y="5219700"/>
          <p14:tracePt t="154722" x="1860550" y="5181600"/>
          <p14:tracePt t="154730" x="1860550" y="5143500"/>
          <p14:tracePt t="154738" x="1860550" y="5092700"/>
          <p14:tracePt t="154750" x="1860550" y="5003800"/>
          <p14:tracePt t="154768" x="1860550" y="4832350"/>
          <p14:tracePt t="154784" x="1841500" y="4711700"/>
          <p14:tracePt t="154802" x="1835150" y="4679950"/>
          <p14:tracePt t="154826" x="1835150" y="4673600"/>
          <p14:tracePt t="154866" x="1835150" y="4692650"/>
          <p14:tracePt t="154874" x="1835150" y="4711700"/>
          <p14:tracePt t="154884" x="1835150" y="4730750"/>
          <p14:tracePt t="154901" x="1835150" y="4819650"/>
          <p14:tracePt t="154917" x="1835150" y="4914900"/>
          <p14:tracePt t="154935" x="1835150" y="4991100"/>
          <p14:tracePt t="154951" x="1835150" y="5016500"/>
          <p14:tracePt t="154967" x="1835150" y="5035550"/>
          <p14:tracePt t="154984" x="1835150" y="5041900"/>
          <p14:tracePt t="155002" x="1835150" y="5048250"/>
          <p14:tracePt t="155034" x="1828800" y="5048250"/>
          <p14:tracePt t="155050" x="1822450" y="5048250"/>
          <p14:tracePt t="155058" x="1816100" y="5048250"/>
          <p14:tracePt t="155068" x="1816100" y="5035550"/>
          <p14:tracePt t="155084" x="1816100" y="4959350"/>
          <p14:tracePt t="155101" x="1816100" y="4902200"/>
          <p14:tracePt t="155117" x="1816100" y="4870450"/>
          <p14:tracePt t="155170" x="1816100" y="4889500"/>
          <p14:tracePt t="155178" x="1816100" y="4914900"/>
          <p14:tracePt t="155186" x="1828800" y="4953000"/>
          <p14:tracePt t="155202" x="1828800" y="5029200"/>
          <p14:tracePt t="155217" x="1841500" y="5086350"/>
          <p14:tracePt t="155234" x="1847850" y="5124450"/>
          <p14:tracePt t="155251" x="1847850" y="5137150"/>
          <p14:tracePt t="155314" x="1847850" y="5105400"/>
          <p14:tracePt t="155322" x="1847850" y="5054600"/>
          <p14:tracePt t="155330" x="1847850" y="4997450"/>
          <p14:tracePt t="155338" x="1847850" y="4953000"/>
          <p14:tracePt t="155351" x="1847850" y="4914900"/>
          <p14:tracePt t="155368" x="1847850" y="4895850"/>
          <p14:tracePt t="155395" x="1854200" y="4895850"/>
          <p14:tracePt t="155418" x="1854200" y="4908550"/>
          <p14:tracePt t="155426" x="1854200" y="4933950"/>
          <p14:tracePt t="155434" x="1866900" y="4959350"/>
          <p14:tracePt t="155451" x="1873250" y="5010150"/>
          <p14:tracePt t="155469" x="1873250" y="5048250"/>
          <p14:tracePt t="155484" x="1873250" y="5086350"/>
          <p14:tracePt t="155501" x="1873250" y="5105400"/>
          <p14:tracePt t="155518" x="1873250" y="5111750"/>
          <p14:tracePt t="155536" x="1873250" y="5124450"/>
          <p14:tracePt t="155551" x="1866900" y="5137150"/>
          <p14:tracePt t="155568" x="1866900" y="5143500"/>
          <p14:tracePt t="155626" x="1860550" y="5143500"/>
          <p14:tracePt t="155634" x="1847850" y="5143500"/>
          <p14:tracePt t="155642" x="1841500" y="5143500"/>
          <p14:tracePt t="155659" x="1835150" y="5137150"/>
          <p14:tracePt t="155674" x="1828800" y="5137150"/>
          <p14:tracePt t="155684" x="1822450" y="5137150"/>
          <p14:tracePt t="155702" x="1816100" y="5124450"/>
          <p14:tracePt t="155718" x="1816100" y="5099050"/>
          <p14:tracePt t="155735" x="1816100" y="5073650"/>
          <p14:tracePt t="155751" x="1816100" y="5060950"/>
          <p14:tracePt t="155795" x="1803400" y="5073650"/>
          <p14:tracePt t="155802" x="1803400" y="5099050"/>
          <p14:tracePt t="155810" x="1803400" y="5137150"/>
          <p14:tracePt t="155818" x="1803400" y="5181600"/>
          <p14:tracePt t="155835" x="1803400" y="5289550"/>
          <p14:tracePt t="155852" x="1803400" y="5403850"/>
          <p14:tracePt t="155868" x="1803400" y="5537200"/>
          <p14:tracePt t="155885" x="1790700" y="5619750"/>
          <p14:tracePt t="155903" x="1771650" y="5664200"/>
          <p14:tracePt t="155918" x="1752600" y="5695950"/>
          <p14:tracePt t="155935" x="1746250" y="5708650"/>
          <p14:tracePt t="155951" x="1727200" y="5727700"/>
          <p14:tracePt t="155970" x="1701800" y="5753100"/>
          <p14:tracePt t="155985" x="1695450" y="5759450"/>
          <p14:tracePt t="156002" x="1682750" y="5765800"/>
          <p14:tracePt t="156019" x="1670050" y="5765800"/>
          <p14:tracePt t="156036" x="1663700" y="5765800"/>
          <p14:tracePt t="156052" x="1651000" y="5772150"/>
          <p14:tracePt t="156069" x="1638300" y="5772150"/>
          <p14:tracePt t="156085" x="1631950" y="5772150"/>
          <p14:tracePt t="156102" x="1619250" y="5772150"/>
          <p14:tracePt t="156118" x="1593850" y="5772150"/>
          <p14:tracePt t="156135" x="1555750" y="5772150"/>
          <p14:tracePt t="156152" x="1504950" y="5740400"/>
          <p14:tracePt t="156170" x="1479550" y="5715000"/>
          <p14:tracePt t="156186" x="1473200" y="5708650"/>
          <p14:tracePt t="156202" x="1466850" y="5708650"/>
          <p14:tracePt t="156227" x="1466850" y="5702300"/>
          <p14:tracePt t="156251" x="1466850" y="5695950"/>
          <p14:tracePt t="156267" x="1466850" y="5689600"/>
          <p14:tracePt t="156347" x="1466850" y="5683250"/>
          <p14:tracePt t="156363" x="1466850" y="5670550"/>
          <p14:tracePt t="156419" x="1466850" y="5664200"/>
          <p14:tracePt t="156434" x="1473200" y="5664200"/>
          <p14:tracePt t="156442" x="1485900" y="5664200"/>
          <p14:tracePt t="156452" x="1498600" y="5657850"/>
          <p14:tracePt t="156469" x="1517650" y="5651500"/>
          <p14:tracePt t="156485" x="1524000" y="5651500"/>
          <p14:tracePt t="156522" x="1530350" y="5651500"/>
          <p14:tracePt t="156531" x="1536700" y="5651500"/>
          <p14:tracePt t="156538" x="1543050" y="5651500"/>
          <p14:tracePt t="156552" x="1562100" y="5651500"/>
          <p14:tracePt t="156570" x="1625600" y="5645150"/>
          <p14:tracePt t="156585" x="1638300" y="5645150"/>
          <p14:tracePt t="156602" x="1644650" y="5645150"/>
          <p14:tracePt t="156634" x="1657350" y="5645150"/>
          <p14:tracePt t="156642" x="1670050" y="5632450"/>
          <p14:tracePt t="156652" x="1682750" y="5632450"/>
          <p14:tracePt t="156669" x="1720850" y="5632450"/>
          <p14:tracePt t="156686" x="1746250" y="5626100"/>
          <p14:tracePt t="156703" x="1765300" y="5619750"/>
          <p14:tracePt t="156719" x="1778000" y="5613400"/>
          <p14:tracePt t="156736" x="1809750" y="5607050"/>
          <p14:tracePt t="156752" x="1841500" y="5607050"/>
          <p14:tracePt t="156770" x="1866900" y="5607050"/>
          <p14:tracePt t="156785" x="1873250" y="5607050"/>
          <p14:tracePt t="156802" x="1873250" y="5600700"/>
          <p14:tracePt t="157042" x="1879600" y="5600700"/>
          <p14:tracePt t="157050" x="1911350" y="5600700"/>
          <p14:tracePt t="157058" x="1968500" y="5600700"/>
          <p14:tracePt t="157069" x="2051050" y="5600700"/>
          <p14:tracePt t="157087" x="2279650" y="5600700"/>
          <p14:tracePt t="157104" x="2533650" y="5600700"/>
          <p14:tracePt t="157120" x="2647950" y="5600700"/>
          <p14:tracePt t="157136" x="2660650" y="5600700"/>
          <p14:tracePt t="157522" x="2647950" y="5600700"/>
          <p14:tracePt t="157530" x="2641600" y="5600700"/>
          <p14:tracePt t="157538" x="2635250" y="5600700"/>
          <p14:tracePt t="157554" x="2628900" y="5600700"/>
          <p14:tracePt t="157570" x="2622550" y="5600700"/>
          <p14:tracePt t="157587" x="2584450" y="5600700"/>
          <p14:tracePt t="157604" x="2571750" y="5594350"/>
          <p14:tracePt t="157620" x="2552700" y="5588000"/>
          <p14:tracePt t="157636" x="2527300" y="5562600"/>
          <p14:tracePt t="157653" x="2501900" y="5543550"/>
          <p14:tracePt t="157670" x="2495550" y="5537200"/>
          <p14:tracePt t="157715" x="2489200" y="5537200"/>
          <p14:tracePt t="157722" x="2482850" y="5530850"/>
          <p14:tracePt t="157730" x="2482850" y="5524500"/>
          <p14:tracePt t="157747" x="2476500" y="5518150"/>
          <p14:tracePt t="157754" x="2476500" y="5511800"/>
          <p14:tracePt t="157770" x="2463800" y="5505450"/>
          <p14:tracePt t="157786" x="2463800" y="5486400"/>
          <p14:tracePt t="157804" x="2451100" y="5454650"/>
          <p14:tracePt t="157820" x="2444750" y="5435600"/>
          <p14:tracePt t="157837" x="2444750" y="5429250"/>
          <p14:tracePt t="157853" x="2444750" y="5410200"/>
          <p14:tracePt t="157871" x="2451100" y="5378450"/>
          <p14:tracePt t="157887" x="2482850" y="5346700"/>
          <p14:tracePt t="157903" x="2540000" y="5308600"/>
          <p14:tracePt t="157920" x="2590800" y="5283200"/>
          <p14:tracePt t="157938" x="2698750" y="5283200"/>
          <p14:tracePt t="157953" x="2730500" y="5283200"/>
          <p14:tracePt t="157971" x="2787650" y="5346700"/>
          <p14:tracePt t="157987" x="2794000" y="5397500"/>
          <p14:tracePt t="158005" x="2800350" y="5454650"/>
          <p14:tracePt t="158020" x="2800350" y="5530850"/>
          <p14:tracePt t="158037" x="2762250" y="5581650"/>
          <p14:tracePt t="158054" x="2736850" y="5613400"/>
          <p14:tracePt t="158071" x="2717800" y="5626100"/>
          <p14:tracePt t="158139" x="2711450" y="5626100"/>
          <p14:tracePt t="158179" x="2717800" y="5626100"/>
          <p14:tracePt t="158186" x="2730500" y="5619750"/>
          <p14:tracePt t="158194" x="2749550" y="5613400"/>
          <p14:tracePt t="158204" x="2787650" y="5613400"/>
          <p14:tracePt t="158221" x="2870200" y="5607050"/>
          <p14:tracePt t="158237" x="2971800" y="5607050"/>
          <p14:tracePt t="158254" x="3060700" y="5607050"/>
          <p14:tracePt t="158270" x="3124200" y="5607050"/>
          <p14:tracePt t="158288" x="3130550" y="5607050"/>
          <p14:tracePt t="158339" x="3136900" y="5607050"/>
          <p14:tracePt t="158435" x="3143250" y="5600700"/>
          <p14:tracePt t="158450" x="3149600" y="5594350"/>
          <p14:tracePt t="158571" x="3136900" y="5594350"/>
          <p14:tracePt t="158578" x="3130550" y="5594350"/>
          <p14:tracePt t="158594" x="3124200" y="5594350"/>
          <p14:tracePt t="158611" x="3117850" y="5594350"/>
          <p14:tracePt t="158626" x="3098800" y="5594350"/>
          <p14:tracePt t="158637" x="3092450" y="5594350"/>
          <p14:tracePt t="158655" x="3048000" y="5549900"/>
          <p14:tracePt t="158671" x="3028950" y="5524500"/>
          <p14:tracePt t="158687" x="3009900" y="5473700"/>
          <p14:tracePt t="158704" x="3003550" y="5441950"/>
          <p14:tracePt t="158723" x="2997200" y="5384800"/>
          <p14:tracePt t="158738" x="2997200" y="5359400"/>
          <p14:tracePt t="158754" x="3067050" y="5276850"/>
          <p14:tracePt t="158771" x="3162300" y="5232400"/>
          <p14:tracePt t="158788" x="3257550" y="5219700"/>
          <p14:tracePt t="158804" x="3314700" y="5219700"/>
          <p14:tracePt t="158821" x="3340100" y="5219700"/>
          <p14:tracePt t="158838" x="3359150" y="5257800"/>
          <p14:tracePt t="158855" x="3384550" y="5346700"/>
          <p14:tracePt t="158871" x="3397250" y="5429250"/>
          <p14:tracePt t="158888" x="3397250" y="5492750"/>
          <p14:tracePt t="158904" x="3397250" y="5537200"/>
          <p14:tracePt t="158922" x="3371850" y="5588000"/>
          <p14:tracePt t="158938" x="3359150" y="5607050"/>
          <p14:tracePt t="158954" x="3346450" y="5619750"/>
          <p14:tracePt t="158971" x="3340100" y="5626100"/>
          <p14:tracePt t="158989" x="3327400" y="5632450"/>
          <p14:tracePt t="159004" x="3321050" y="5632450"/>
          <p14:tracePt t="159021" x="3314700" y="5632450"/>
          <p14:tracePt t="159082" x="3308350" y="5638800"/>
          <p14:tracePt t="159099" x="3295650" y="5645150"/>
          <p14:tracePt t="159106" x="3289300" y="5645150"/>
          <p14:tracePt t="159114" x="3270250" y="5645150"/>
          <p14:tracePt t="159122" x="3232150" y="5651500"/>
          <p14:tracePt t="159138" x="3155950" y="5651500"/>
          <p14:tracePt t="159155" x="3079750" y="5651500"/>
          <p14:tracePt t="159171" x="3022600" y="5651500"/>
          <p14:tracePt t="159188" x="2946400" y="5651500"/>
          <p14:tracePt t="159205" x="2863850" y="5632450"/>
          <p14:tracePt t="159222" x="2749550" y="5613400"/>
          <p14:tracePt t="159238" x="2603500" y="5600700"/>
          <p14:tracePt t="159255" x="2463800" y="5575300"/>
          <p14:tracePt t="159271" x="2400300" y="5575300"/>
          <p14:tracePt t="159289" x="2393950" y="5575300"/>
          <p14:tracePt t="159323" x="2381250" y="5575300"/>
          <p14:tracePt t="159330" x="2368550" y="5575300"/>
          <p14:tracePt t="159339" x="2349500" y="5575300"/>
          <p14:tracePt t="159355" x="2286000" y="5575300"/>
          <p14:tracePt t="159372" x="2254250" y="5575300"/>
          <p14:tracePt t="159427" x="2247900" y="5575300"/>
          <p14:tracePt t="159555" x="2241550" y="5575300"/>
          <p14:tracePt t="159563" x="2235200" y="5581650"/>
          <p14:tracePt t="159572" x="2222500" y="5581650"/>
          <p14:tracePt t="159589" x="2184400" y="5581650"/>
          <p14:tracePt t="159605" x="2139950" y="5588000"/>
          <p14:tracePt t="159623" x="2076450" y="5588000"/>
          <p14:tracePt t="159639" x="1993900" y="5588000"/>
          <p14:tracePt t="159655" x="1892300" y="5588000"/>
          <p14:tracePt t="159672" x="1778000" y="5588000"/>
          <p14:tracePt t="159689" x="1720850" y="5588000"/>
          <p14:tracePt t="159705" x="1689100" y="5588000"/>
          <p14:tracePt t="159722" x="1676400" y="5588000"/>
          <p14:tracePt t="159739" x="1670050" y="5588000"/>
          <p14:tracePt t="159787" x="1657350" y="5588000"/>
          <p14:tracePt t="159795" x="1651000" y="5588000"/>
          <p14:tracePt t="159805" x="1638300" y="5588000"/>
          <p14:tracePt t="159823" x="1625600" y="5588000"/>
          <p14:tracePt t="159839" x="1600200" y="5588000"/>
          <p14:tracePt t="159855" x="1574800" y="5581650"/>
          <p14:tracePt t="159872" x="1555750" y="5562600"/>
          <p14:tracePt t="159890" x="1543050" y="5543550"/>
          <p14:tracePt t="159905" x="1517650" y="5505450"/>
          <p14:tracePt t="159906" x="1504950" y="5473700"/>
          <p14:tracePt t="159922" x="1485900" y="5441950"/>
          <p14:tracePt t="159939" x="1479550" y="5422900"/>
          <p14:tracePt t="159956" x="1473200" y="5410200"/>
          <p14:tracePt t="159972" x="1473200" y="5397500"/>
          <p14:tracePt t="159989" x="1473200" y="5384800"/>
          <p14:tracePt t="160005" x="1504950" y="5372100"/>
          <p14:tracePt t="160023" x="1555750" y="5365750"/>
          <p14:tracePt t="160039" x="1663700" y="5353050"/>
          <p14:tracePt t="160056" x="1816100" y="5353050"/>
          <p14:tracePt t="160073" x="1949450" y="5353050"/>
          <p14:tracePt t="160090" x="2063750" y="5359400"/>
          <p14:tracePt t="160105" x="2089150" y="5372100"/>
          <p14:tracePt t="160122" x="2139950" y="5403850"/>
          <p14:tracePt t="160139" x="2165350" y="5435600"/>
          <p14:tracePt t="160157" x="2178050" y="5454650"/>
          <p14:tracePt t="160172" x="2178050" y="5473700"/>
          <p14:tracePt t="160189" x="2178050" y="5480050"/>
          <p14:tracePt t="160206" x="2178050" y="5486400"/>
          <p14:tracePt t="160224" x="2178050" y="5492750"/>
          <p14:tracePt t="160251" x="2178050" y="5499100"/>
          <p14:tracePt t="160267" x="2178050" y="5505450"/>
          <p14:tracePt t="160331" x="2178050" y="5511800"/>
          <p14:tracePt t="160338" x="2178050" y="5518150"/>
          <p14:tracePt t="160346" x="2178050" y="5524500"/>
          <p14:tracePt t="160356" x="2178050" y="5537200"/>
          <p14:tracePt t="160373" x="2178050" y="5556250"/>
          <p14:tracePt t="160389" x="2178050" y="5562600"/>
          <p14:tracePt t="160407" x="2178050" y="5568950"/>
          <p14:tracePt t="160423" x="2178050" y="5575300"/>
          <p14:tracePt t="160439" x="2178050" y="5581650"/>
          <p14:tracePt t="160467" x="2178050" y="5588000"/>
          <p14:tracePt t="160531" x="2197100" y="5594350"/>
          <p14:tracePt t="160539" x="2247900" y="5600700"/>
          <p14:tracePt t="160546" x="2305050" y="5600700"/>
          <p14:tracePt t="160556" x="2387600" y="5600700"/>
          <p14:tracePt t="160573" x="2616200" y="5607050"/>
          <p14:tracePt t="160590" x="3003550" y="5626100"/>
          <p14:tracePt t="160607" x="3219450" y="5626100"/>
          <p14:tracePt t="160623" x="3327400" y="5626100"/>
          <p14:tracePt t="160639" x="3340100" y="5626100"/>
          <p14:tracePt t="161467" x="3346450" y="5626100"/>
          <p14:tracePt t="161475" x="3359150" y="5626100"/>
          <p14:tracePt t="161483" x="3422650" y="5626100"/>
          <p14:tracePt t="161491" x="3568700" y="5626100"/>
          <p14:tracePt t="161507" x="4038600" y="5626100"/>
          <p14:tracePt t="161524" x="4597400" y="5568950"/>
          <p14:tracePt t="161541" x="5232400" y="5486400"/>
          <p14:tracePt t="161557" x="5734050" y="5416550"/>
          <p14:tracePt t="161574" x="6051550" y="5378450"/>
          <p14:tracePt t="161590" x="6280150" y="5359400"/>
          <p14:tracePt t="161608" x="6540500" y="5359400"/>
          <p14:tracePt t="161624" x="6807200" y="5359400"/>
          <p14:tracePt t="161640" x="7080250" y="5359400"/>
          <p14:tracePt t="161657" x="7264400" y="5359400"/>
          <p14:tracePt t="161675" x="7346950" y="5353050"/>
          <p14:tracePt t="161747" x="7353300" y="5353050"/>
          <p14:tracePt t="161851" x="7353300" y="5359400"/>
          <p14:tracePt t="161899" x="7340600" y="5359400"/>
          <p14:tracePt t="161907" x="7321550" y="5359400"/>
          <p14:tracePt t="161914" x="7283450" y="5359400"/>
          <p14:tracePt t="161925" x="7264400" y="5353050"/>
          <p14:tracePt t="161941" x="7232650" y="5346700"/>
          <p14:tracePt t="161957" x="7213600" y="5327650"/>
          <p14:tracePt t="161974" x="7137400" y="5283200"/>
          <p14:tracePt t="161992" x="7067550" y="5232400"/>
          <p14:tracePt t="162008" x="6978650" y="5162550"/>
          <p14:tracePt t="162024" x="6915150" y="5099050"/>
          <p14:tracePt t="162041" x="6851650" y="4984750"/>
          <p14:tracePt t="162059" x="6743700" y="4762500"/>
          <p14:tracePt t="162075" x="6731000" y="4610100"/>
          <p14:tracePt t="162091" x="6731000" y="4413250"/>
          <p14:tracePt t="162108" x="6731000" y="4197350"/>
          <p14:tracePt t="162125" x="6731000" y="4038600"/>
          <p14:tracePt t="162141" x="6731000" y="3917950"/>
          <p14:tracePt t="162157" x="6762750" y="3829050"/>
          <p14:tracePt t="162174" x="6819900" y="3740150"/>
          <p14:tracePt t="162192" x="6889750" y="3663950"/>
          <p14:tracePt t="162208" x="6965950" y="3575050"/>
          <p14:tracePt t="162225" x="7035800" y="3505200"/>
          <p14:tracePt t="162241" x="7137400" y="3460750"/>
          <p14:tracePt t="162259" x="7302500" y="3435350"/>
          <p14:tracePt t="162274" x="7353300" y="3429000"/>
          <p14:tracePt t="162274" x="7385050" y="3429000"/>
          <p14:tracePt t="162292" x="7448550" y="3429000"/>
          <p14:tracePt t="162307" x="7473950" y="3429000"/>
          <p14:tracePt t="162325" x="7518400" y="3454400"/>
          <p14:tracePt t="162341" x="7581900" y="3549650"/>
          <p14:tracePt t="162357" x="7645400" y="3670300"/>
          <p14:tracePt t="162374" x="7727950" y="3784600"/>
          <p14:tracePt t="162400" x="7785100" y="3930650"/>
          <p14:tracePt t="162408" x="7804150" y="3981450"/>
          <p14:tracePt t="162424" x="7816850" y="4102100"/>
          <p14:tracePt t="162441" x="7842250" y="4311650"/>
          <p14:tracePt t="162460" x="7842250" y="4597400"/>
          <p14:tracePt t="162474" x="7842250" y="4730750"/>
          <p14:tracePt t="162491" x="7842250" y="4787900"/>
          <p14:tracePt t="162508" x="7842250" y="4819650"/>
          <p14:tracePt t="162525" x="7829550" y="4838700"/>
          <p14:tracePt t="162542" x="7816850" y="4857750"/>
          <p14:tracePt t="162558" x="7797800" y="4883150"/>
          <p14:tracePt t="162574" x="7766050" y="4940300"/>
          <p14:tracePt t="162592" x="7740650" y="4984750"/>
          <p14:tracePt t="162608" x="7727950" y="5010150"/>
          <p14:tracePt t="162739" x="7715250" y="5010150"/>
          <p14:tracePt t="162747" x="7689850" y="5022850"/>
          <p14:tracePt t="162755" x="7651750" y="5022850"/>
          <p14:tracePt t="162763" x="7600950" y="5029200"/>
          <p14:tracePt t="162775" x="7556500" y="5035550"/>
          <p14:tracePt t="162792" x="7480300" y="5054600"/>
          <p14:tracePt t="162809" x="7435850" y="5054600"/>
          <p14:tracePt t="162825" x="7410450" y="5060950"/>
          <p14:tracePt t="162841" x="7366000" y="5060950"/>
          <p14:tracePt t="162858" x="7346950" y="5067300"/>
          <p14:tracePt t="162858" x="7334250" y="5073650"/>
          <p14:tracePt t="162876" x="7327900" y="5073650"/>
          <p14:tracePt t="162892" x="7321550" y="5073650"/>
          <p14:tracePt t="163051" x="7321550" y="5067300"/>
          <p14:tracePt t="163067" x="7321550" y="5060950"/>
          <p14:tracePt t="163075" x="7321550" y="5054600"/>
          <p14:tracePt t="163163" x="7321550" y="5041900"/>
          <p14:tracePt t="163171" x="7321550" y="5035550"/>
          <p14:tracePt t="163179" x="7315200" y="5016500"/>
          <p14:tracePt t="163192" x="7315200" y="5003800"/>
          <p14:tracePt t="163209" x="7308850" y="4978400"/>
          <p14:tracePt t="163211" x="7308850" y="4959350"/>
          <p14:tracePt t="163225" x="7308850" y="4946650"/>
          <p14:tracePt t="163243" x="7296150" y="4851400"/>
          <p14:tracePt t="163259" x="7283450" y="4794250"/>
          <p14:tracePt t="163275" x="7283450" y="4743450"/>
          <p14:tracePt t="163292" x="7283450" y="4705350"/>
          <p14:tracePt t="163309" x="7283450" y="4679950"/>
          <p14:tracePt t="163325" x="7283450" y="4648200"/>
          <p14:tracePt t="163342" x="7283450" y="4603750"/>
          <p14:tracePt t="163358" x="7283450" y="4546600"/>
          <p14:tracePt t="163376" x="7283450" y="4514850"/>
          <p14:tracePt t="163392" x="7283450" y="4476750"/>
          <p14:tracePt t="163409" x="7283450" y="4413250"/>
          <p14:tracePt t="163425" x="7283450" y="4356100"/>
          <p14:tracePt t="163443" x="7283450" y="4241800"/>
          <p14:tracePt t="163459" x="7283450" y="4210050"/>
          <p14:tracePt t="163475" x="7283450" y="4197350"/>
          <p14:tracePt t="163492" x="7283450" y="4191000"/>
          <p14:tracePt t="163523" x="7277100" y="4191000"/>
          <p14:tracePt t="163531" x="7270750" y="4191000"/>
          <p14:tracePt t="163542" x="7251700" y="4191000"/>
          <p14:tracePt t="163559" x="7162800" y="4254500"/>
          <p14:tracePt t="163576" x="6934200" y="4425950"/>
          <p14:tracePt t="163592" x="6515100" y="4686300"/>
          <p14:tracePt t="163609" x="6019800" y="4933950"/>
          <p14:tracePt t="163626" x="5518150" y="5073650"/>
          <p14:tracePt t="163627" x="5270500" y="5092700"/>
          <p14:tracePt t="163644" x="4838700" y="5130800"/>
          <p14:tracePt t="163659" x="4591050" y="5175250"/>
          <p14:tracePt t="163675" x="4489450" y="5219700"/>
          <p14:tracePt t="163693" x="4419600" y="5257800"/>
          <p14:tracePt t="163710" x="4356100" y="5295900"/>
          <p14:tracePt t="163726" x="4267200" y="5314950"/>
          <p14:tracePt t="163742" x="4159250" y="5334000"/>
          <p14:tracePt t="163759" x="3994150" y="5334000"/>
          <p14:tracePt t="163776" x="3854450" y="5321300"/>
          <p14:tracePt t="163792" x="3822700" y="5321300"/>
          <p14:tracePt t="163843" x="3810000" y="5321300"/>
          <p14:tracePt t="163851" x="3790950" y="5321300"/>
          <p14:tracePt t="163859" x="3746500" y="5321300"/>
          <p14:tracePt t="163876" x="3594100" y="5302250"/>
          <p14:tracePt t="163892" x="3397250" y="5270500"/>
          <p14:tracePt t="163909" x="3289300" y="5257800"/>
          <p14:tracePt t="163927" x="3276600" y="5251450"/>
          <p14:tracePt t="163948" x="3270250" y="5251450"/>
          <p14:tracePt t="163972" x="3263900" y="5251450"/>
          <p14:tracePt t="163979" x="3232150" y="5251450"/>
          <p14:tracePt t="163993" x="3194050" y="5251450"/>
          <p14:tracePt t="164009" x="3098800" y="5251450"/>
          <p14:tracePt t="164011" x="3067050" y="5251450"/>
          <p14:tracePt t="164026" x="3054350" y="5251450"/>
          <p14:tracePt t="164043" x="3048000" y="5251450"/>
          <p14:tracePt t="164075" x="3041650" y="5245100"/>
          <p14:tracePt t="164084" x="3028950" y="5232400"/>
          <p14:tracePt t="164092" x="3022600" y="5219700"/>
          <p14:tracePt t="164109" x="2997200" y="5200650"/>
          <p14:tracePt t="164127" x="2990850" y="5200650"/>
          <p14:tracePt t="164171" x="2984500" y="5194300"/>
          <p14:tracePt t="164179" x="2984500" y="5187950"/>
          <p14:tracePt t="164203" x="2984500" y="5175250"/>
          <p14:tracePt t="164227" x="2984500" y="5168900"/>
          <p14:tracePt t="164243" x="2984500" y="5162550"/>
          <p14:tracePt t="164251" x="2984500" y="5156200"/>
          <p14:tracePt t="164260" x="2984500" y="5149850"/>
          <p14:tracePt t="164277" x="2984500" y="5124450"/>
          <p14:tracePt t="164293" x="2990850" y="5099050"/>
          <p14:tracePt t="164309" x="2990850" y="5073650"/>
          <p14:tracePt t="164326" x="2997200" y="5041900"/>
          <p14:tracePt t="164344" x="2997200" y="5003800"/>
          <p14:tracePt t="164359" x="3003550" y="4991100"/>
          <p14:tracePt t="164376" x="3009900" y="4965700"/>
          <p14:tracePt t="164393" x="3016250" y="4959350"/>
          <p14:tracePt t="164411" x="3016250" y="4933950"/>
          <p14:tracePt t="164426" x="3016250" y="4927600"/>
          <p14:tracePt t="164443" x="3016250" y="4914900"/>
          <p14:tracePt t="164515" x="3016250" y="4902200"/>
          <p14:tracePt t="164523" x="3016250" y="4889500"/>
          <p14:tracePt t="164531" x="3009900" y="4883150"/>
          <p14:tracePt t="164543" x="3003550" y="4876800"/>
          <p14:tracePt t="164560" x="2990850" y="4857750"/>
          <p14:tracePt t="164576" x="2984500" y="4851400"/>
          <p14:tracePt t="164594" x="2984500" y="4845050"/>
          <p14:tracePt t="164611" x="2978150" y="4838700"/>
          <p14:tracePt t="164627" x="2971800" y="4838700"/>
          <p14:tracePt t="164643" x="2927350" y="4826000"/>
          <p14:tracePt t="164661" x="2857500" y="4819650"/>
          <p14:tracePt t="164677" x="2794000" y="4813300"/>
          <p14:tracePt t="164693" x="2749550" y="4813300"/>
          <p14:tracePt t="164710" x="2730500" y="4813300"/>
          <p14:tracePt t="164727" x="2698750" y="4819650"/>
          <p14:tracePt t="164743" x="2641600" y="4819650"/>
          <p14:tracePt t="164760" x="2559050" y="4819650"/>
          <p14:tracePt t="164777" x="2476500" y="4819650"/>
          <p14:tracePt t="164794" x="2419350" y="4819650"/>
          <p14:tracePt t="164795" x="2400300" y="4819650"/>
          <p14:tracePt t="164810" x="2387600" y="4819650"/>
          <p14:tracePt t="164827" x="2381250" y="4819650"/>
          <p14:tracePt t="164843" x="2374900" y="4819650"/>
          <p14:tracePt t="164861" x="2349500" y="4826000"/>
          <p14:tracePt t="164876" x="2286000" y="4826000"/>
          <p14:tracePt t="164893" x="2216150" y="4826000"/>
          <p14:tracePt t="164910" x="2190750" y="4832350"/>
          <p14:tracePt t="164987" x="2184400" y="4832350"/>
          <p14:tracePt t="164995" x="2178050" y="4832350"/>
          <p14:tracePt t="165003" x="2171700" y="4832350"/>
          <p14:tracePt t="165059" x="2165350" y="4832350"/>
          <p14:tracePt t="165068" x="2159000" y="4832350"/>
          <p14:tracePt t="165078" x="2146300" y="4832350"/>
          <p14:tracePt t="165094" x="2101850" y="4819650"/>
          <p14:tracePt t="165110" x="2057400" y="4800600"/>
          <p14:tracePt t="165127" x="2051050" y="4800600"/>
          <p14:tracePt t="165164" x="2051050" y="4794250"/>
          <p14:tracePt t="165179" x="2051050" y="4787900"/>
          <p14:tracePt t="165187" x="2051050" y="4781550"/>
          <p14:tracePt t="165195" x="2051050" y="4768850"/>
          <p14:tracePt t="165211" x="2051050" y="4749800"/>
          <p14:tracePt t="165227" x="2076450" y="4737100"/>
          <p14:tracePt t="165244" x="2127250" y="4737100"/>
          <p14:tracePt t="165260" x="2228850" y="4743450"/>
          <p14:tracePt t="165278" x="2305050" y="4775200"/>
          <p14:tracePt t="165293" x="2336800" y="4800600"/>
          <p14:tracePt t="165310" x="2355850" y="4819650"/>
          <p14:tracePt t="165327" x="2374900" y="4857750"/>
          <p14:tracePt t="165345" x="2400300" y="4902200"/>
          <p14:tracePt t="165361" x="2451100" y="4965700"/>
          <p14:tracePt t="165378" x="2514600" y="5054600"/>
          <p14:tracePt t="165394" x="2578100" y="5143500"/>
          <p14:tracePt t="165395" x="2603500" y="5181600"/>
          <p14:tracePt t="165412" x="2628900" y="5219700"/>
          <p14:tracePt t="165427" x="2628900" y="5232400"/>
          <p14:tracePt t="165444" x="2635250" y="5238750"/>
          <p14:tracePt t="165460" x="2635250" y="5245100"/>
          <p14:tracePt t="165478" x="2641600" y="5257800"/>
          <p14:tracePt t="165500" x="2641600" y="5264150"/>
          <p14:tracePt t="165511" x="2647950" y="5270500"/>
          <p14:tracePt t="165756" x="2647950" y="5264150"/>
          <p14:tracePt t="165763" x="2647950" y="5257800"/>
          <p14:tracePt t="165771" x="2641600" y="5245100"/>
          <p14:tracePt t="165779" x="2641600" y="5238750"/>
          <p14:tracePt t="165794" x="2641600" y="5213350"/>
          <p14:tracePt t="165811" x="2635250" y="5175250"/>
          <p14:tracePt t="165829" x="2635250" y="5168900"/>
          <p14:tracePt t="165844" x="2635250" y="5162550"/>
          <p14:tracePt t="165883" x="2641600" y="5162550"/>
          <p14:tracePt t="165891" x="2673350" y="5162550"/>
          <p14:tracePt t="165899" x="2730500" y="5162550"/>
          <p14:tracePt t="165911" x="2813050" y="5162550"/>
          <p14:tracePt t="165928" x="3086100" y="5162550"/>
          <p14:tracePt t="165944" x="3517900" y="5162550"/>
          <p14:tracePt t="165962" x="4051300" y="5118100"/>
          <p14:tracePt t="165978" x="4603750" y="5010150"/>
          <p14:tracePt t="165995" x="5130800" y="4845050"/>
          <p14:tracePt t="165995" x="5416550" y="4718050"/>
          <p14:tracePt t="166011" x="6045200" y="4533900"/>
          <p14:tracePt t="166029" x="6502400" y="4375150"/>
          <p14:tracePt t="166044" x="6807200" y="4273550"/>
          <p14:tracePt t="166061" x="6934200" y="4216400"/>
          <p14:tracePt t="166078" x="6997700" y="4184650"/>
          <p14:tracePt t="166096" x="7016750" y="4171950"/>
          <p14:tracePt t="166111" x="7023100" y="4165600"/>
          <p14:tracePt t="166235" x="7035800" y="4152900"/>
          <p14:tracePt t="166243" x="7042150" y="4133850"/>
          <p14:tracePt t="166251" x="7054850" y="4114800"/>
          <p14:tracePt t="166261" x="7067550" y="4095750"/>
          <p14:tracePt t="166278" x="7086600" y="4076700"/>
          <p14:tracePt t="166295" x="7099300" y="4057650"/>
          <p14:tracePt t="166312" x="7118350" y="4044950"/>
          <p14:tracePt t="166328" x="7143750" y="4038600"/>
          <p14:tracePt t="166344" x="7194550" y="4025900"/>
          <p14:tracePt t="166362" x="7245350" y="4025900"/>
          <p14:tracePt t="166379" x="7270750" y="4019550"/>
          <p14:tracePt t="166395" x="7270750" y="4013200"/>
          <p14:tracePt t="166412" x="7277100" y="4013200"/>
          <p14:tracePt t="166428" x="7277100" y="4006850"/>
          <p14:tracePt t="166516" x="7277100" y="3994150"/>
          <p14:tracePt t="166524" x="7289800" y="3987800"/>
          <p14:tracePt t="166531" x="7289800" y="3975100"/>
          <p14:tracePt t="166545" x="7289800" y="3968750"/>
          <p14:tracePt t="166562" x="7296150" y="3949700"/>
          <p14:tracePt t="166692" x="7296150" y="3956050"/>
          <p14:tracePt t="166820" x="7289800" y="3956050"/>
          <p14:tracePt t="166835" x="7289800" y="3943350"/>
          <p14:tracePt t="166852" x="7289800" y="3937000"/>
          <p14:tracePt t="166859" x="7289800" y="3930650"/>
          <p14:tracePt t="166931" x="7289800" y="3956050"/>
          <p14:tracePt t="166940" x="7289800" y="3987800"/>
          <p14:tracePt t="166948" x="7289800" y="4032250"/>
          <p14:tracePt t="166962" x="7289800" y="4070350"/>
          <p14:tracePt t="166979" x="7289800" y="4140200"/>
          <p14:tracePt t="166995" x="7283450" y="4165600"/>
          <p14:tracePt t="167014" x="7277100" y="4178300"/>
          <p14:tracePt t="167029" x="7277100" y="4184650"/>
          <p14:tracePt t="167045" x="7270750" y="4197350"/>
          <p14:tracePt t="167062" x="7270750" y="4216400"/>
          <p14:tracePt t="167079" x="7264400" y="4222750"/>
          <p14:tracePt t="167204" x="7264400" y="4248150"/>
          <p14:tracePt t="167212" x="7264400" y="4279900"/>
          <p14:tracePt t="167220" x="7264400" y="4305300"/>
          <p14:tracePt t="167229" x="7264400" y="4311650"/>
          <p14:tracePt t="167246" x="7264400" y="4356100"/>
          <p14:tracePt t="167262" x="7264400" y="4387850"/>
          <p14:tracePt t="167280" x="7264400" y="4394200"/>
          <p14:tracePt t="167372" x="7264400" y="4406900"/>
          <p14:tracePt t="167379" x="7264400" y="4432300"/>
          <p14:tracePt t="167387" x="7264400" y="4451350"/>
          <p14:tracePt t="167396" x="7264400" y="4470400"/>
          <p14:tracePt t="167412" x="7264400" y="4514850"/>
          <p14:tracePt t="167429" x="7277100" y="4565650"/>
          <p14:tracePt t="167447" x="7277100" y="4584700"/>
          <p14:tracePt t="167462" x="7277100" y="4610100"/>
          <p14:tracePt t="167479" x="7277100" y="4622800"/>
          <p14:tracePt t="167496" x="7277100" y="4635500"/>
          <p14:tracePt t="167513" x="7277100" y="4654550"/>
          <p14:tracePt t="167530" x="7277100" y="4692650"/>
          <p14:tracePt t="167546" x="7277100" y="4756150"/>
          <p14:tracePt t="167547" x="7277100" y="4775200"/>
          <p14:tracePt t="167562" x="7277100" y="4787900"/>
          <p14:tracePt t="167580" x="7277100" y="4800600"/>
          <p14:tracePt t="167692" x="7277100" y="4806950"/>
          <p14:tracePt t="167699" x="7277100" y="4813300"/>
          <p14:tracePt t="167716" x="7277100" y="4819650"/>
          <p14:tracePt t="167723" x="7277100" y="4832350"/>
          <p14:tracePt t="167731" x="7277100" y="4864100"/>
          <p14:tracePt t="167746" x="7277100" y="4927600"/>
          <p14:tracePt t="167764" x="7283450" y="5149850"/>
          <p14:tracePt t="167779" x="7302500" y="5232400"/>
          <p14:tracePt t="167819" x="7302500" y="5187950"/>
          <p14:tracePt t="167827" x="7277100" y="5130800"/>
          <p14:tracePt t="167835" x="7264400" y="5073650"/>
          <p14:tracePt t="167846" x="7239000" y="5016500"/>
          <p14:tracePt t="167863" x="7207250" y="4953000"/>
          <p14:tracePt t="167879" x="7194550" y="4940300"/>
          <p14:tracePt t="167932" x="7194550" y="4953000"/>
          <p14:tracePt t="167940" x="7194550" y="4959350"/>
          <p14:tracePt t="167948" x="7194550" y="4972050"/>
          <p14:tracePt t="167964" x="7200900" y="4984750"/>
          <p14:tracePt t="167980" x="7207250" y="4997450"/>
          <p14:tracePt t="167996" x="7207250" y="5003800"/>
          <p14:tracePt t="168013" x="7207250" y="5010150"/>
          <p14:tracePt t="168031" x="7207250" y="5016500"/>
          <p14:tracePt t="168076" x="7207250" y="5022850"/>
          <p14:tracePt t="168083" x="7207250" y="5029200"/>
          <p14:tracePt t="168092" x="7207250" y="5035550"/>
          <p14:tracePt t="168099" x="7207250" y="5041900"/>
          <p14:tracePt t="168113" x="7213600" y="5054600"/>
          <p14:tracePt t="168130" x="7213600" y="5073650"/>
          <p14:tracePt t="168146" x="7219950" y="5080000"/>
          <p14:tracePt t="168164" x="7219950" y="5092700"/>
          <p14:tracePt t="168180" x="7232650" y="5105400"/>
          <p14:tracePt t="168196" x="7239000" y="5111750"/>
          <p14:tracePt t="168412" x="7239000" y="5124450"/>
          <p14:tracePt t="168428" x="7239000" y="5137150"/>
          <p14:tracePt t="168444" x="7239000" y="5143500"/>
          <p14:tracePt t="168460" x="7239000" y="5149850"/>
          <p14:tracePt t="168468" x="7239000" y="5156200"/>
          <p14:tracePt t="168481" x="7239000" y="5162550"/>
          <p14:tracePt t="168497" x="7239000" y="5187950"/>
          <p14:tracePt t="168513" x="7239000" y="5219700"/>
          <p14:tracePt t="168530" x="7239000" y="5232400"/>
          <p14:tracePt t="168548" x="7239000" y="5251450"/>
          <p14:tracePt t="168564" x="7239000" y="5270500"/>
          <p14:tracePt t="168581" x="7232650" y="5276850"/>
          <p14:tracePt t="168612" x="7232650" y="5283200"/>
          <p14:tracePt t="168619" x="7226300" y="5295900"/>
          <p14:tracePt t="168635" x="7219950" y="5302250"/>
          <p14:tracePt t="168647" x="7213600" y="5302250"/>
          <p14:tracePt t="168700" x="7200900" y="5302250"/>
          <p14:tracePt t="168707" x="7188200" y="5295900"/>
          <p14:tracePt t="168715" x="7181850" y="5289550"/>
          <p14:tracePt t="168796" x="7169150" y="5283200"/>
          <p14:tracePt t="168803" x="7169150" y="5276850"/>
          <p14:tracePt t="168820" x="7162800" y="5270500"/>
          <p14:tracePt t="168835" x="7156450" y="5264150"/>
          <p14:tracePt t="169388" x="7150100" y="5257800"/>
          <p14:tracePt t="169395" x="7150100" y="5245100"/>
          <p14:tracePt t="169403" x="7150100" y="5232400"/>
          <p14:tracePt t="169414" x="7150100" y="5219700"/>
          <p14:tracePt t="169431" x="7156450" y="5200650"/>
          <p14:tracePt t="169448" x="7156450" y="5194300"/>
          <p14:tracePt t="169465" x="7162800" y="5187950"/>
          <p14:tracePt t="169481" x="7175500" y="5181600"/>
          <p14:tracePt t="169498" x="7181850" y="5175250"/>
          <p14:tracePt t="169514" x="7188200" y="5175250"/>
          <p14:tracePt t="169532" x="7194550" y="5168900"/>
          <p14:tracePt t="169572" x="7200900" y="5168900"/>
          <p14:tracePt t="169579" x="7207250" y="5162550"/>
          <p14:tracePt t="169588" x="7213600" y="5162550"/>
          <p14:tracePt t="169598" x="7226300" y="5156200"/>
          <p14:tracePt t="169614" x="7258050" y="5156200"/>
          <p14:tracePt t="169631" x="7308850" y="5149850"/>
          <p14:tracePt t="169648" x="7346950" y="5137150"/>
          <p14:tracePt t="169665" x="7372350" y="5130800"/>
          <p14:tracePt t="169682" x="7385050" y="5118100"/>
          <p14:tracePt t="169699" x="7404100" y="5105400"/>
          <p14:tracePt t="169699" x="7410450" y="5105400"/>
          <p14:tracePt t="169715" x="7429500" y="5105400"/>
          <p14:tracePt t="169732" x="7543800" y="5105400"/>
          <p14:tracePt t="169748" x="7658100" y="5105400"/>
          <p14:tracePt t="169765" x="7759700" y="5105400"/>
          <p14:tracePt t="169781" x="7823200" y="5105400"/>
          <p14:tracePt t="169799" x="7854950" y="5105400"/>
          <p14:tracePt t="169814" x="7899400" y="5105400"/>
          <p14:tracePt t="169831" x="7994650" y="5137150"/>
          <p14:tracePt t="169848" x="8096250" y="5181600"/>
          <p14:tracePt t="169866" x="8172450" y="5213350"/>
          <p14:tracePt t="169882" x="8178800" y="5219700"/>
          <p14:tracePt t="169898" x="8185150" y="5219700"/>
          <p14:tracePt t="169899" x="8185150" y="5226050"/>
          <p14:tracePt t="169915" x="8185150" y="5232400"/>
          <p14:tracePt t="169932" x="8185150" y="5283200"/>
          <p14:tracePt t="169948" x="8185150" y="5327650"/>
          <p14:tracePt t="169965" x="8166100" y="5372100"/>
          <p14:tracePt t="169981" x="8166100" y="5391150"/>
          <p14:tracePt t="169999" x="8147050" y="5397500"/>
          <p14:tracePt t="170015" x="8140700" y="5403850"/>
          <p14:tracePt t="170031" x="8108950" y="5403850"/>
          <p14:tracePt t="170048" x="8058150" y="5403850"/>
          <p14:tracePt t="170066" x="8001000" y="5416550"/>
          <p14:tracePt t="170081" x="7943850" y="5422900"/>
          <p14:tracePt t="170098" x="7874000" y="5429250"/>
          <p14:tracePt t="170115" x="7778750" y="5441950"/>
          <p14:tracePt t="170116" x="7727950" y="5441950"/>
          <p14:tracePt t="170132" x="7588250" y="5441950"/>
          <p14:tracePt t="170148" x="7505700" y="5441950"/>
          <p14:tracePt t="170165" x="7461250" y="5441950"/>
          <p14:tracePt t="170182" x="7442200" y="5441950"/>
          <p14:tracePt t="170199" x="7410450" y="5441950"/>
          <p14:tracePt t="170215" x="7353300" y="5441950"/>
          <p14:tracePt t="170232" x="7245350" y="5441950"/>
          <p14:tracePt t="170248" x="7143750" y="5435600"/>
          <p14:tracePt t="170266" x="7086600" y="5435600"/>
          <p14:tracePt t="170282" x="7073900" y="5429250"/>
          <p14:tracePt t="170324" x="7061200" y="5422900"/>
          <p14:tracePt t="170331" x="7048500" y="5410200"/>
          <p14:tracePt t="170340" x="7029450" y="5397500"/>
          <p14:tracePt t="170349" x="7016750" y="5391150"/>
          <p14:tracePt t="170365" x="6991350" y="5372100"/>
          <p14:tracePt t="170382" x="6985000" y="5372100"/>
          <p14:tracePt t="170399" x="6978650" y="5340350"/>
          <p14:tracePt t="170415" x="6965950" y="5283200"/>
          <p14:tracePt t="170432" x="6953250" y="5245100"/>
          <p14:tracePt t="170449" x="6946900" y="5207000"/>
          <p14:tracePt t="170466" x="6946900" y="5187950"/>
          <p14:tracePt t="170482" x="6946900" y="5156200"/>
          <p14:tracePt t="170499" x="6946900" y="5143500"/>
          <p14:tracePt t="170500" x="6946900" y="5130800"/>
          <p14:tracePt t="170515" x="6965950" y="5111750"/>
          <p14:tracePt t="170533" x="6997700" y="5086350"/>
          <p14:tracePt t="170549" x="7042150" y="5067300"/>
          <p14:tracePt t="170565" x="7105650" y="5048250"/>
          <p14:tracePt t="170582" x="7194550" y="5041900"/>
          <p14:tracePt t="170599" x="7302500" y="5022850"/>
          <p14:tracePt t="170615" x="7435850" y="5016500"/>
          <p14:tracePt t="170632" x="7537450" y="5016500"/>
          <p14:tracePt t="170649" x="7594600" y="5016500"/>
          <p14:tracePt t="170666" x="7639050" y="5016500"/>
          <p14:tracePt t="170683" x="7677150" y="5022850"/>
          <p14:tracePt t="170683" x="7715250" y="5029200"/>
          <p14:tracePt t="170699" x="7734300" y="5041900"/>
          <p14:tracePt t="170716" x="7791450" y="5054600"/>
          <p14:tracePt t="170733" x="7804150" y="5054600"/>
          <p14:tracePt t="170749" x="7810500" y="5067300"/>
          <p14:tracePt t="170766" x="7829550" y="5073650"/>
          <p14:tracePt t="170782" x="7848600" y="5099050"/>
          <p14:tracePt t="170800" x="7886700" y="5137150"/>
          <p14:tracePt t="170816" x="7912100" y="5168900"/>
          <p14:tracePt t="170832" x="7931150" y="5194300"/>
          <p14:tracePt t="170849" x="7937500" y="5207000"/>
          <p14:tracePt t="170867" x="7937500" y="5226050"/>
          <p14:tracePt t="170882" x="7937500" y="5245100"/>
          <p14:tracePt t="170884" x="7937500" y="5257800"/>
          <p14:tracePt t="170899" x="7931150" y="5283200"/>
          <p14:tracePt t="170916" x="7899400" y="5334000"/>
          <p14:tracePt t="170933" x="7880350" y="5359400"/>
          <p14:tracePt t="170949" x="7861300" y="5378450"/>
          <p14:tracePt t="170966" x="7829550" y="5391150"/>
          <p14:tracePt t="170982" x="7797800" y="5391150"/>
          <p14:tracePt t="171000" x="7759700" y="5391150"/>
          <p14:tracePt t="171016" x="7727950" y="5397500"/>
          <p14:tracePt t="171032" x="7677150" y="5410200"/>
          <p14:tracePt t="171049" x="7626350" y="5416550"/>
          <p14:tracePt t="171067" x="7537450" y="5422900"/>
          <p14:tracePt t="171083" x="7512050" y="5422900"/>
          <p14:tracePt t="171099" x="7442200" y="5422900"/>
          <p14:tracePt t="171117" x="7378700" y="5422900"/>
          <p14:tracePt t="171134" x="7315200" y="5422900"/>
          <p14:tracePt t="171149" x="7251700" y="5422900"/>
          <p14:tracePt t="171167" x="7200900" y="5422900"/>
          <p14:tracePt t="171183" x="7169150" y="5422900"/>
          <p14:tracePt t="171200" x="7150100" y="5416550"/>
          <p14:tracePt t="171216" x="7105650" y="5391150"/>
          <p14:tracePt t="171232" x="7048500" y="5359400"/>
          <p14:tracePt t="171249" x="7004050" y="5327650"/>
          <p14:tracePt t="171267" x="6991350" y="5314950"/>
          <p14:tracePt t="171300" x="6985000" y="5308600"/>
          <p14:tracePt t="171308" x="6985000" y="5302250"/>
          <p14:tracePt t="171316" x="6985000" y="5283200"/>
          <p14:tracePt t="171334" x="6985000" y="5264150"/>
          <p14:tracePt t="171350" x="6985000" y="5232400"/>
          <p14:tracePt t="171366" x="6991350" y="5207000"/>
          <p14:tracePt t="171383" x="7023100" y="5181600"/>
          <p14:tracePt t="171400" x="7080250" y="5149850"/>
          <p14:tracePt t="171416" x="7169150" y="5111750"/>
          <p14:tracePt t="171433" x="7264400" y="5086350"/>
          <p14:tracePt t="171449" x="7346950" y="5073650"/>
          <p14:tracePt t="171468" x="7480300" y="5054600"/>
          <p14:tracePt t="171483" x="7543800" y="5054600"/>
          <p14:tracePt t="171484" x="7600950" y="5054600"/>
          <p14:tracePt t="171500" x="7727950" y="5054600"/>
          <p14:tracePt t="171516" x="7854950" y="5054600"/>
          <p14:tracePt t="171534" x="7924800" y="5054600"/>
          <p14:tracePt t="171550" x="7943850" y="5054600"/>
          <p14:tracePt t="171566" x="7962900" y="5060950"/>
          <p14:tracePt t="171583" x="8001000" y="5073650"/>
          <p14:tracePt t="171601" x="8020050" y="5086350"/>
          <p14:tracePt t="171616" x="8032750" y="5099050"/>
          <p14:tracePt t="171633" x="8039100" y="5118100"/>
          <p14:tracePt t="171650" x="8045450" y="5143500"/>
          <p14:tracePt t="171668" x="8045450" y="5187950"/>
          <p14:tracePt t="171683" x="8045450" y="5213350"/>
          <p14:tracePt t="171684" x="8045450" y="5232400"/>
          <p14:tracePt t="171700" x="8045450" y="5264150"/>
          <p14:tracePt t="171716" x="8039100" y="5289550"/>
          <p14:tracePt t="171734" x="8026400" y="5302250"/>
          <p14:tracePt t="171750" x="8001000" y="5327650"/>
          <p14:tracePt t="171767" x="7962900" y="5340350"/>
          <p14:tracePt t="171783" x="7905750" y="5378450"/>
          <p14:tracePt t="171801" x="7861300" y="5397500"/>
          <p14:tracePt t="171817" x="7842250" y="5410200"/>
          <p14:tracePt t="171833" x="7816850" y="5416550"/>
          <p14:tracePt t="171850" x="7785100" y="5416550"/>
          <p14:tracePt t="171867" x="7689850" y="5416550"/>
          <p14:tracePt t="171883" x="7639050" y="5416550"/>
          <p14:tracePt t="171884" x="7600950" y="5416550"/>
          <p14:tracePt t="171901" x="7531100" y="5416550"/>
          <p14:tracePt t="171917" x="7499350" y="5422900"/>
          <p14:tracePt t="171934" x="7493000" y="5422900"/>
          <p14:tracePt t="171950" x="7473950" y="5422900"/>
          <p14:tracePt t="171967" x="7423150" y="5422900"/>
          <p14:tracePt t="171983" x="7340600" y="5410200"/>
          <p14:tracePt t="172001" x="7245350" y="5391150"/>
          <p14:tracePt t="172017" x="7200900" y="5384800"/>
          <p14:tracePt t="172033" x="7188200" y="5384800"/>
          <p14:tracePt t="172069" x="7188200" y="5378450"/>
          <p14:tracePt t="172076" x="7181850" y="5378450"/>
          <p14:tracePt t="172084" x="7169150" y="5378450"/>
          <p14:tracePt t="172100" x="7156450" y="5378450"/>
          <p14:tracePt t="172117" x="7143750" y="5378450"/>
          <p14:tracePt t="172133" x="7137400" y="5378450"/>
          <p14:tracePt t="172716" x="7143750" y="5378450"/>
          <p14:tracePt t="172732" x="7143750" y="5384800"/>
          <p14:tracePt t="172781" x="7150100" y="5391150"/>
          <p14:tracePt t="173052" x="7156450" y="5391150"/>
          <p14:tracePt t="173204" x="7162800" y="5391150"/>
          <p14:tracePt t="173212" x="7169150" y="5391150"/>
          <p14:tracePt t="173221" x="7181850" y="5391150"/>
          <p14:tracePt t="173235" x="7213600" y="5391150"/>
          <p14:tracePt t="173251" x="7283450" y="5391150"/>
          <p14:tracePt t="173268" x="7391400" y="5410200"/>
          <p14:tracePt t="173286" x="7404100" y="5410200"/>
          <p14:tracePt t="173301" x="7410450" y="5410200"/>
          <p14:tracePt t="173396" x="7416800" y="5410200"/>
          <p14:tracePt t="173413" x="7423150" y="5410200"/>
          <p14:tracePt t="173420" x="7429500" y="5410200"/>
          <p14:tracePt t="173428" x="7435850" y="5410200"/>
          <p14:tracePt t="173436" x="7442200" y="5410200"/>
          <p14:tracePt t="173451" x="7448550" y="5410200"/>
          <p14:tracePt t="173469" x="7518400" y="5403850"/>
          <p14:tracePt t="173485" x="7562850" y="5403850"/>
          <p14:tracePt t="173501" x="7575550" y="5397500"/>
          <p14:tracePt t="173518" x="7588250" y="5397500"/>
          <p14:tracePt t="173540" x="7594600" y="5391150"/>
          <p14:tracePt t="173551" x="7613650" y="5391150"/>
          <p14:tracePt t="173568" x="7664450" y="5391150"/>
          <p14:tracePt t="173585" x="7740650" y="5391150"/>
          <p14:tracePt t="173603" x="7797800" y="5391150"/>
          <p14:tracePt t="173619" x="7816850" y="5391150"/>
          <p14:tracePt t="173635" x="7823200" y="5391150"/>
          <p14:tracePt t="173700" x="7829550" y="5391150"/>
          <p14:tracePt t="173708" x="7835900" y="5391150"/>
          <p14:tracePt t="173724" x="7842250" y="5391150"/>
          <p14:tracePt t="173735" x="7848600" y="5384800"/>
          <p14:tracePt t="173916" x="7835900" y="5391150"/>
          <p14:tracePt t="173924" x="7816850" y="5391150"/>
          <p14:tracePt t="173933" x="7785100" y="5397500"/>
          <p14:tracePt t="173940" x="7747000" y="5403850"/>
          <p14:tracePt t="173952" x="7721600" y="5403850"/>
          <p14:tracePt t="173968" x="7645400" y="5403850"/>
          <p14:tracePt t="173986" x="7594600" y="5403850"/>
          <p14:tracePt t="174002" x="7543800" y="5403850"/>
          <p14:tracePt t="174019" x="7486650" y="5403850"/>
          <p14:tracePt t="174035" x="7429500" y="5403850"/>
          <p14:tracePt t="174036" x="7391400" y="5403850"/>
          <p14:tracePt t="174053" x="7302500" y="5384800"/>
          <p14:tracePt t="174069" x="7219950" y="5353050"/>
          <p14:tracePt t="174085" x="7162800" y="5334000"/>
          <p14:tracePt t="174102" x="7150100" y="5334000"/>
          <p14:tracePt t="174119" x="7143750" y="5321300"/>
          <p14:tracePt t="174135" x="7131050" y="5295900"/>
          <p14:tracePt t="174152" x="7124700" y="5251450"/>
          <p14:tracePt t="174169" x="7124700" y="5213350"/>
          <p14:tracePt t="174187" x="7124700" y="5175250"/>
          <p14:tracePt t="174202" x="7181850" y="5143500"/>
          <p14:tracePt t="174219" x="7327900" y="5105400"/>
          <p14:tracePt t="174220" x="7435850" y="5105400"/>
          <p14:tracePt t="174235" x="7550150" y="5105400"/>
          <p14:tracePt t="174253" x="7829550" y="5105400"/>
          <p14:tracePt t="174269" x="7905750" y="5105400"/>
          <p14:tracePt t="174285" x="7912100" y="5105400"/>
          <p14:tracePt t="174309" x="7918450" y="5105400"/>
          <p14:tracePt t="174320" x="7924800" y="5105400"/>
          <p14:tracePt t="174336" x="7931150" y="5130800"/>
          <p14:tracePt t="174352" x="7943850" y="5149850"/>
          <p14:tracePt t="174369" x="7943850" y="5168900"/>
          <p14:tracePt t="174387" x="7943850" y="5187950"/>
          <p14:tracePt t="174403" x="7943850" y="5207000"/>
          <p14:tracePt t="174419" x="7943850" y="5213350"/>
          <p14:tracePt t="174436" x="7943850" y="5226050"/>
          <p14:tracePt t="174437" x="7943850" y="5232400"/>
          <p14:tracePt t="174453" x="7943850" y="5238750"/>
          <p14:tracePt t="174469" x="7943850" y="5251450"/>
          <p14:tracePt t="174486" x="7943850" y="5264150"/>
          <p14:tracePt t="174502" x="7943850" y="5276850"/>
          <p14:tracePt t="174520" x="7943850" y="5283200"/>
          <p14:tracePt t="174536" x="7937500" y="5302250"/>
          <p14:tracePt t="174552" x="7931150" y="5308600"/>
          <p14:tracePt t="174569" x="7918450" y="5314950"/>
          <p14:tracePt t="174587" x="7912100" y="5321300"/>
          <p14:tracePt t="174603" x="7905750" y="5321300"/>
          <p14:tracePt t="174619" x="7899400" y="5327650"/>
          <p14:tracePt t="174636" x="7880350" y="5334000"/>
          <p14:tracePt t="174653" x="7861300" y="5346700"/>
          <p14:tracePt t="174669" x="7829550" y="5353050"/>
          <p14:tracePt t="174686" x="7804150" y="5353050"/>
          <p14:tracePt t="174703" x="7791450" y="5353050"/>
          <p14:tracePt t="174720" x="7778750" y="5353050"/>
          <p14:tracePt t="174736" x="7753350" y="5359400"/>
          <p14:tracePt t="174753" x="7708900" y="5365750"/>
          <p14:tracePt t="174770" x="7632700" y="5378450"/>
          <p14:tracePt t="174787" x="7537450" y="5384800"/>
          <p14:tracePt t="174803" x="7404100" y="5384800"/>
          <p14:tracePt t="174819" x="7302500" y="5384800"/>
          <p14:tracePt t="174821" x="7270750" y="5384800"/>
          <p14:tracePt t="174836" x="7226300" y="5384800"/>
          <p14:tracePt t="174853" x="7188200" y="5384800"/>
          <p14:tracePt t="174870" x="7118350" y="5403850"/>
          <p14:tracePt t="174886" x="7029450" y="5403850"/>
          <p14:tracePt t="174903" x="6896100" y="5410200"/>
          <p14:tracePt t="174920" x="6807200" y="5435600"/>
          <p14:tracePt t="174936" x="6769100" y="5454650"/>
          <p14:tracePt t="174953" x="6743700" y="5461000"/>
          <p14:tracePt t="174970" x="6731000" y="5473700"/>
          <p14:tracePt t="174987" x="6699250" y="5492750"/>
          <p14:tracePt t="174988" x="6686550" y="5492750"/>
          <p14:tracePt t="175003" x="6654800" y="5499100"/>
          <p14:tracePt t="175019" x="6578600" y="5518150"/>
          <p14:tracePt t="175020" x="6546850" y="5524500"/>
          <p14:tracePt t="175037" x="6502400" y="5543550"/>
          <p14:tracePt t="175054" x="6470650" y="5556250"/>
          <p14:tracePt t="175069" x="6438900" y="5568950"/>
          <p14:tracePt t="175087" x="6394450" y="5581650"/>
          <p14:tracePt t="175103" x="6311900" y="5600700"/>
          <p14:tracePt t="175121" x="6153150" y="5600700"/>
          <p14:tracePt t="175136" x="6013450" y="5619750"/>
          <p14:tracePt t="175153" x="5943600" y="5632450"/>
          <p14:tracePt t="175170" x="5930900" y="5638800"/>
          <p14:tracePt t="175196" x="5924550" y="5645150"/>
          <p14:tracePt t="175212" x="5911850" y="5645150"/>
          <p14:tracePt t="175220" x="5899150" y="5645150"/>
          <p14:tracePt t="175237" x="5873750" y="5657850"/>
          <p14:tracePt t="175254" x="5861050" y="5664200"/>
          <p14:tracePt t="175605" x="5854700" y="5664200"/>
          <p14:tracePt t="175620" x="5848350" y="5664200"/>
          <p14:tracePt t="175637" x="5842000" y="5664200"/>
          <p14:tracePt t="175661" x="5822950" y="5664200"/>
          <p14:tracePt t="175669" x="5816600" y="5664200"/>
          <p14:tracePt t="175676" x="5803900" y="5664200"/>
          <p14:tracePt t="175688" x="5784850" y="5664200"/>
          <p14:tracePt t="175704" x="5746750" y="5664200"/>
          <p14:tracePt t="175720" x="5689600" y="5651500"/>
          <p14:tracePt t="175737" x="5619750" y="5626100"/>
          <p14:tracePt t="175755" x="5562600" y="5607050"/>
          <p14:tracePt t="175770" x="5530850" y="5600700"/>
          <p14:tracePt t="175787" x="5511800" y="5588000"/>
          <p14:tracePt t="175804" x="5480050" y="5568950"/>
          <p14:tracePt t="175805" x="5467350" y="5562600"/>
          <p14:tracePt t="175821" x="5416550" y="5518150"/>
          <p14:tracePt t="175837" x="5334000" y="5435600"/>
          <p14:tracePt t="175854" x="5245100" y="5346700"/>
          <p14:tracePt t="175870" x="5143500" y="5251450"/>
          <p14:tracePt t="175888" x="5067300" y="5168900"/>
          <p14:tracePt t="175904" x="4997450" y="5067300"/>
          <p14:tracePt t="175920" x="4889500" y="4876800"/>
          <p14:tracePt t="175937" x="4749800" y="4641850"/>
          <p14:tracePt t="175955" x="4584700" y="4368800"/>
          <p14:tracePt t="175970" x="4438650" y="4076700"/>
          <p14:tracePt t="175987" x="4286250" y="3829050"/>
          <p14:tracePt t="176004" x="4114800" y="3429000"/>
          <p14:tracePt t="176022" x="4019550" y="3168650"/>
          <p14:tracePt t="176037" x="3949700" y="2978150"/>
          <p14:tracePt t="176054" x="3917950" y="2844800"/>
          <p14:tracePt t="176070" x="3892550" y="2717800"/>
          <p14:tracePt t="176088" x="3873500" y="2616200"/>
          <p14:tracePt t="176104" x="3867150" y="2552700"/>
          <p14:tracePt t="176121" x="3867150" y="2514600"/>
          <p14:tracePt t="176137" x="3867150" y="2451100"/>
          <p14:tracePt t="176155" x="3867150" y="2400300"/>
          <p14:tracePt t="176171" x="3867150" y="2349500"/>
          <p14:tracePt t="176189" x="3867150" y="2273300"/>
          <p14:tracePt t="176204" x="3867150" y="2241550"/>
          <p14:tracePt t="176222" x="3867150" y="2222500"/>
          <p14:tracePt t="176237" x="3867150" y="2216150"/>
          <p14:tracePt t="176293" x="3867150" y="2197100"/>
          <p14:tracePt t="176300" x="3854450" y="2184400"/>
          <p14:tracePt t="176308" x="3854450" y="2159000"/>
          <p14:tracePt t="176321" x="3854450" y="2146300"/>
          <p14:tracePt t="176337" x="3848100" y="2127250"/>
          <p14:tracePt t="176445" x="3848100" y="2120900"/>
          <p14:tracePt t="176597" x="3848100" y="2114550"/>
          <p14:tracePt t="176629" x="3848100" y="2108200"/>
          <p14:tracePt t="176645" x="3854450" y="2101850"/>
          <p14:tracePt t="176652" x="3854450" y="2095500"/>
          <p14:tracePt t="176660" x="3860800" y="2089150"/>
          <p14:tracePt t="176672" x="3873500" y="2082800"/>
          <p14:tracePt t="176688" x="3886200" y="2063750"/>
          <p14:tracePt t="176704" x="3905250" y="2032000"/>
          <p14:tracePt t="176721" x="3924300" y="2012950"/>
          <p14:tracePt t="176738" x="3930650" y="2000250"/>
          <p14:tracePt t="176755" x="3937000" y="1993900"/>
          <p14:tracePt t="176771" x="3937000" y="1987550"/>
          <p14:tracePt t="176788" x="3943350" y="1981200"/>
          <p14:tracePt t="176812" x="3949700" y="1974850"/>
          <p14:tracePt t="176821" x="3949700" y="1968500"/>
          <p14:tracePt t="176838" x="3962400" y="1962150"/>
          <p14:tracePt t="176854" x="3981450" y="1949450"/>
          <p14:tracePt t="176872" x="4006850" y="1930400"/>
          <p14:tracePt t="176888" x="4025900" y="1911350"/>
          <p14:tracePt t="176905" x="4038600" y="1885950"/>
          <p14:tracePt t="176921" x="4044950" y="1873250"/>
          <p14:tracePt t="177036" x="4044950" y="1854200"/>
          <p14:tracePt t="177045" x="4044950" y="1847850"/>
          <p14:tracePt t="177055" x="4044950" y="1841500"/>
          <p14:tracePt t="177071" x="4044950" y="1822450"/>
          <p14:tracePt t="177088" x="4044950" y="1803400"/>
          <p14:tracePt t="177245" x="4044950" y="1797050"/>
          <p14:tracePt t="177252" x="4044950" y="1790700"/>
          <p14:tracePt t="177260" x="4038600" y="1778000"/>
          <p14:tracePt t="177272" x="4038600" y="1771650"/>
          <p14:tracePt t="177288" x="4032250" y="1758950"/>
          <p14:tracePt t="177305" x="4032250" y="1752600"/>
          <p14:tracePt t="177323" x="4025900" y="1739900"/>
          <p14:tracePt t="177341" x="4025900" y="1733550"/>
          <p14:tracePt t="177355" x="4025900" y="1727200"/>
          <p14:tracePt t="177372" x="4019550" y="1727200"/>
          <p14:tracePt t="177405" x="4019550" y="1720850"/>
          <p14:tracePt t="177533" x="4019550" y="1714500"/>
          <p14:tracePt t="177540" x="4019550" y="1708150"/>
          <p14:tracePt t="178037" x="4019550" y="1727200"/>
          <p14:tracePt t="178045" x="4019550" y="1758950"/>
          <p14:tracePt t="178052" x="4025900" y="1790700"/>
          <p14:tracePt t="178061" x="4032250" y="1835150"/>
          <p14:tracePt t="178072" x="4032250" y="1892300"/>
          <p14:tracePt t="178089" x="4044950" y="2012950"/>
          <p14:tracePt t="178106" x="4044950" y="2235200"/>
          <p14:tracePt t="178122" x="4095750" y="2533650"/>
          <p14:tracePt t="178139" x="4140200" y="2844800"/>
          <p14:tracePt t="178156" x="4197350" y="3060700"/>
          <p14:tracePt t="178157" x="4216400" y="3143250"/>
          <p14:tracePt t="178173" x="4248150" y="3276600"/>
          <p14:tracePt t="178189" x="4267200" y="3397250"/>
          <p14:tracePt t="178206" x="4273550" y="3517900"/>
          <p14:tracePt t="178222" x="4273550" y="3657600"/>
          <p14:tracePt t="178240" x="4273550" y="3810000"/>
          <p14:tracePt t="178256" x="4279900" y="3981450"/>
          <p14:tracePt t="178273" x="4279900" y="4114800"/>
          <p14:tracePt t="178289" x="4292600" y="4229100"/>
          <p14:tracePt t="178307" x="4298950" y="4305300"/>
          <p14:tracePt t="178323" x="4298950" y="4349750"/>
          <p14:tracePt t="178325" x="4298950" y="4368800"/>
          <p14:tracePt t="178339" x="4298950" y="4394200"/>
          <p14:tracePt t="178356" x="4298950" y="4432300"/>
          <p14:tracePt t="178374" x="4298950" y="4451350"/>
          <p14:tracePt t="178389" x="4298950" y="4457700"/>
          <p14:tracePt t="178406" x="4298950" y="4470400"/>
          <p14:tracePt t="178423" x="4298950" y="4483100"/>
          <p14:tracePt t="178440" x="4292600" y="4502150"/>
          <p14:tracePt t="178456" x="4292600" y="4527550"/>
          <p14:tracePt t="178473" x="4292600" y="4540250"/>
          <p14:tracePt t="178489" x="4292600" y="4552950"/>
          <p14:tracePt t="178507" x="4286250" y="4559300"/>
          <p14:tracePt t="178589" x="4279900" y="4565650"/>
          <p14:tracePt t="178597" x="4267200" y="4565650"/>
          <p14:tracePt t="178607" x="4260850" y="4572000"/>
          <p14:tracePt t="178623" x="4254500" y="4578350"/>
          <p14:tracePt t="178677" x="4254500" y="4584700"/>
          <p14:tracePt t="178685" x="4248150" y="4584700"/>
          <p14:tracePt t="178701" x="4248150" y="4591050"/>
          <p14:tracePt t="178716" x="4241800" y="4603750"/>
          <p14:tracePt t="178733" x="4235450" y="4610100"/>
          <p14:tracePt t="178749" x="4235450" y="4616450"/>
          <p14:tracePt t="178757" x="4235450" y="4622800"/>
          <p14:tracePt t="178829" x="4235450" y="4629150"/>
          <p14:tracePt t="178837" x="4235450" y="4641850"/>
          <p14:tracePt t="178845" x="4235450" y="4654550"/>
          <p14:tracePt t="178856" x="4235450" y="4660900"/>
          <p14:tracePt t="178874" x="4235450" y="4679950"/>
          <p14:tracePt t="178890" x="4235450" y="4686300"/>
          <p14:tracePt t="178908" x="4241800" y="4692650"/>
          <p14:tracePt t="178923" x="4241800" y="4699000"/>
          <p14:tracePt t="178940" x="4248150" y="4711700"/>
          <p14:tracePt t="178957" x="4248150" y="4718050"/>
          <p14:tracePt t="178974" x="4254500" y="4718050"/>
          <p14:tracePt t="178997" x="4254500" y="4724400"/>
          <p14:tracePt t="179053" x="4260850" y="4730750"/>
          <p14:tracePt t="179069" x="4260850" y="4737100"/>
          <p14:tracePt t="179085" x="4260850" y="4743450"/>
          <p14:tracePt t="179093" x="4260850" y="4749800"/>
          <p14:tracePt t="179285" x="4260850" y="4756150"/>
          <p14:tracePt t="179317" x="4254500" y="4756150"/>
          <p14:tracePt t="179325" x="4248150" y="4756150"/>
          <p14:tracePt t="179349" x="4241800" y="4756150"/>
          <p14:tracePt t="179397" x="4235450" y="4756150"/>
          <p14:tracePt t="179413" x="4235450" y="4749800"/>
          <p14:tracePt t="179421" x="4222750" y="4737100"/>
          <p14:tracePt t="179429" x="4216400" y="4730750"/>
          <p14:tracePt t="179440" x="4210050" y="4718050"/>
          <p14:tracePt t="179457" x="4197350" y="4699000"/>
          <p14:tracePt t="179475" x="4184650" y="4679950"/>
          <p14:tracePt t="179491" x="4178300" y="4673600"/>
          <p14:tracePt t="179507" x="4178300" y="4667250"/>
          <p14:tracePt t="179533" x="4171950" y="4660900"/>
          <p14:tracePt t="179541" x="4171950" y="4654550"/>
          <p14:tracePt t="179557" x="4171950" y="4635500"/>
          <p14:tracePt t="179574" x="4165600" y="4610100"/>
          <p14:tracePt t="179605" x="4165600" y="4603750"/>
          <p14:tracePt t="179637" x="4165600" y="4597400"/>
          <p14:tracePt t="179645" x="4165600" y="4591050"/>
          <p14:tracePt t="179653" x="4165600" y="4578350"/>
          <p14:tracePt t="179661" x="4165600" y="4572000"/>
          <p14:tracePt t="179675" x="4165600" y="4559300"/>
          <p14:tracePt t="179691" x="4165600" y="4508500"/>
          <p14:tracePt t="179707" x="4159250" y="4438650"/>
          <p14:tracePt t="179724" x="4146550" y="4368800"/>
          <p14:tracePt t="179741" x="4127500" y="4203700"/>
          <p14:tracePt t="179757" x="4108450" y="3975100"/>
          <p14:tracePt t="179774" x="4089400" y="3670300"/>
          <p14:tracePt t="179791" x="4064000" y="3327400"/>
          <p14:tracePt t="179809" x="4019550" y="2959100"/>
          <p14:tracePt t="179824" x="3975100" y="2647950"/>
          <p14:tracePt t="179841" x="3956050" y="2495550"/>
          <p14:tracePt t="179857" x="3943350" y="2368550"/>
          <p14:tracePt t="179875" x="3943350" y="2298700"/>
          <p14:tracePt t="179891" x="3943350" y="2266950"/>
          <p14:tracePt t="179907" x="3943350" y="2247900"/>
          <p14:tracePt t="179924" x="3943350" y="2184400"/>
          <p14:tracePt t="179942" x="3943350" y="2146300"/>
          <p14:tracePt t="179957" x="3943350" y="2114550"/>
          <p14:tracePt t="179974" x="3943350" y="2082800"/>
          <p14:tracePt t="179991" x="3930650" y="2038350"/>
          <p14:tracePt t="180009" x="3911600" y="1981200"/>
          <p14:tracePt t="180024" x="3892550" y="1911350"/>
          <p14:tracePt t="180041" x="3886200" y="1879600"/>
          <p14:tracePt t="180058" x="3886200" y="1866900"/>
          <p14:tracePt t="180077" x="3886200" y="1860550"/>
          <p14:tracePt t="180101" x="3886200" y="1854200"/>
          <p14:tracePt t="180157" x="3886200" y="1847850"/>
          <p14:tracePt t="180165" x="3886200" y="1841500"/>
          <p14:tracePt t="180181" x="3892550" y="1835150"/>
          <p14:tracePt t="180191" x="3892550" y="1828800"/>
          <p14:tracePt t="180208" x="3917950" y="1803400"/>
          <p14:tracePt t="180225" x="3949700" y="1746250"/>
          <p14:tracePt t="180241" x="3987800" y="1689100"/>
          <p14:tracePt t="180258" x="4013200" y="1651000"/>
          <p14:tracePt t="180275" x="4025900" y="1631950"/>
          <p14:tracePt t="180292" x="4032250" y="1625600"/>
          <p14:tracePt t="180309" x="4038600" y="1625600"/>
          <p14:tracePt t="180549" x="4044950" y="1625600"/>
          <p14:tracePt t="180557" x="4044950" y="1644650"/>
          <p14:tracePt t="180565" x="4044950" y="1651000"/>
          <p14:tracePt t="180575" x="4044950" y="1663700"/>
          <p14:tracePt t="180591" x="4044950" y="1676400"/>
          <p14:tracePt t="180608" x="4044950" y="1682750"/>
          <p14:tracePt t="180645" x="4044950" y="1689100"/>
          <p14:tracePt t="180669" x="4044950" y="1695450"/>
          <p14:tracePt t="181189" x="4038600" y="1701800"/>
          <p14:tracePt t="181205" x="4032250" y="1701800"/>
          <p14:tracePt t="181494" x="4032250" y="1695450"/>
          <p14:tracePt t="181501" x="4051300" y="1695450"/>
          <p14:tracePt t="181509" x="4076700" y="1682750"/>
          <p14:tracePt t="181526" x="4114800" y="1676400"/>
          <p14:tracePt t="181542" x="4121150" y="1676400"/>
          <p14:tracePt t="181781" x="4114800" y="1676400"/>
          <p14:tracePt t="181813" x="4108450" y="1676400"/>
          <p14:tracePt t="181830" x="4102100" y="1676400"/>
          <p14:tracePt t="182005" x="4102100" y="1682750"/>
          <p14:tracePt t="182230" x="4108450" y="1689100"/>
          <p14:tracePt t="182237" x="4108450" y="1695450"/>
          <p14:tracePt t="182245" x="4108450" y="1714500"/>
          <p14:tracePt t="182260" x="4108450" y="1727200"/>
          <p14:tracePt t="182276" x="4083050" y="1797050"/>
          <p14:tracePt t="182277" x="4057650" y="1879600"/>
          <p14:tracePt t="182293" x="4038600" y="2127250"/>
          <p14:tracePt t="182310" x="4038600" y="2495550"/>
          <p14:tracePt t="182326" x="4038600" y="2794000"/>
          <p14:tracePt t="182343" x="4070350" y="3035300"/>
          <p14:tracePt t="182360" x="4127500" y="3276600"/>
          <p14:tracePt t="182377" x="4165600" y="3505200"/>
          <p14:tracePt t="182393" x="4203700" y="3695700"/>
          <p14:tracePt t="182410" x="4216400" y="3816350"/>
          <p14:tracePt t="182426" x="4222750" y="3917950"/>
          <p14:tracePt t="182444" x="4222750" y="3994150"/>
          <p14:tracePt t="182445" x="4222750" y="4019550"/>
          <p14:tracePt t="182460" x="4222750" y="4057650"/>
          <p14:tracePt t="182477" x="4222750" y="4133850"/>
          <p14:tracePt t="182478" x="4222750" y="4171950"/>
          <p14:tracePt t="182493" x="4229100" y="4229100"/>
          <p14:tracePt t="182511" x="4235450" y="4241800"/>
          <p14:tracePt t="182527" x="4235450" y="4254500"/>
          <p14:tracePt t="182543" x="4241800" y="4279900"/>
          <p14:tracePt t="182560" x="4241800" y="4356100"/>
          <p14:tracePt t="182578" x="4260850" y="4425950"/>
          <p14:tracePt t="182594" x="4267200" y="4502150"/>
          <p14:tracePt t="182610" x="4273550" y="4552950"/>
          <p14:tracePt t="182627" x="4286250" y="4591050"/>
          <p14:tracePt t="182644" x="4286250" y="4622800"/>
          <p14:tracePt t="182645" x="4286250" y="4635500"/>
          <p14:tracePt t="182660" x="4286250" y="4654550"/>
          <p14:tracePt t="182677" x="4286250" y="4730750"/>
          <p14:tracePt t="182693" x="4286250" y="4762500"/>
          <p14:tracePt t="182711" x="4286250" y="4794250"/>
          <p14:tracePt t="182727" x="4286250" y="4806950"/>
          <p14:tracePt t="182743" x="4286250" y="4819650"/>
          <p14:tracePt t="182760" x="4286250" y="4826000"/>
          <p14:tracePt t="182778" x="4286250" y="4832350"/>
          <p14:tracePt t="182793" x="4279900" y="4851400"/>
          <p14:tracePt t="182810" x="4279900" y="4857750"/>
          <p14:tracePt t="182957" x="4279900" y="4864100"/>
          <p14:tracePt t="182965" x="4273550" y="4864100"/>
          <p14:tracePt t="182973" x="4267200" y="4864100"/>
          <p14:tracePt t="182981" x="4260850" y="4857750"/>
          <p14:tracePt t="182994" x="4254500" y="4857750"/>
          <p14:tracePt t="183010" x="4254500" y="4851400"/>
          <p14:tracePt t="183062" x="4248150" y="4851400"/>
          <p14:tracePt t="183069" x="4241800" y="4845050"/>
          <p14:tracePt t="183085" x="4235450" y="4838700"/>
          <p14:tracePt t="183095" x="4235450" y="4832350"/>
          <p14:tracePt t="183111" x="4216400" y="4819650"/>
          <p14:tracePt t="183133" x="4216400" y="4813300"/>
          <p14:tracePt t="183144" x="4210050" y="4813300"/>
          <p14:tracePt t="183162" x="4210050" y="4800600"/>
          <p14:tracePt t="183177" x="4203700" y="4768850"/>
          <p14:tracePt t="183194" x="4191000" y="4737100"/>
          <p14:tracePt t="183211" x="4184650" y="4711700"/>
          <p14:tracePt t="183228" x="4184650" y="4692650"/>
          <p14:tracePt t="183244" x="4178300" y="4686300"/>
          <p14:tracePt t="183261" x="4171950" y="4667250"/>
          <p14:tracePt t="183278" x="4171950" y="4660900"/>
          <p14:tracePt t="183295" x="4171950" y="4654550"/>
          <p14:tracePt t="183311" x="4171950" y="4648200"/>
          <p14:tracePt t="183327" x="4171950" y="4622800"/>
          <p14:tracePt t="183344" x="4171950" y="4603750"/>
          <p14:tracePt t="183361" x="4171950" y="4597400"/>
          <p14:tracePt t="183378" x="4171950" y="4584700"/>
          <p14:tracePt t="183397" x="4171950" y="4578350"/>
          <p14:tracePt t="183411" x="4171950" y="4565650"/>
          <p14:tracePt t="183428" x="4171950" y="4552950"/>
          <p14:tracePt t="183429" x="4178300" y="4546600"/>
          <p14:tracePt t="183444" x="4184650" y="4527550"/>
          <p14:tracePt t="183461" x="4203700" y="4508500"/>
          <p14:tracePt t="183477" x="4222750" y="4489450"/>
          <p14:tracePt t="183495" x="4235450" y="4489450"/>
          <p14:tracePt t="183511" x="4241800" y="4476750"/>
          <p14:tracePt t="183528" x="4254500" y="4476750"/>
          <p14:tracePt t="183544" x="4273550" y="4476750"/>
          <p14:tracePt t="183562" x="4279900" y="4476750"/>
          <p14:tracePt t="183578" x="4298950" y="4483100"/>
          <p14:tracePt t="183594" x="4318000" y="4502150"/>
          <p14:tracePt t="183611" x="4330700" y="4527550"/>
          <p14:tracePt t="183629" x="4343400" y="4578350"/>
          <p14:tracePt t="183644" x="4356100" y="4603750"/>
          <p14:tracePt t="183661" x="4356100" y="4641850"/>
          <p14:tracePt t="183678" x="4356100" y="4660900"/>
          <p14:tracePt t="183695" x="4356100" y="4679950"/>
          <p14:tracePt t="183711" x="4349750" y="4699000"/>
          <p14:tracePt t="183728" x="4337050" y="4711700"/>
          <p14:tracePt t="183744" x="4305300" y="4737100"/>
          <p14:tracePt t="183762" x="4279900" y="4756150"/>
          <p14:tracePt t="183778" x="4267200" y="4768850"/>
          <p14:tracePt t="183794" x="4248150" y="4781550"/>
          <p14:tracePt t="183811" x="4241800" y="4787900"/>
          <p14:tracePt t="183829" x="4229100" y="4787900"/>
          <p14:tracePt t="183845" x="4222750" y="4787900"/>
          <p14:tracePt t="183861" x="4210050" y="4787900"/>
          <p14:tracePt t="183878" x="4197350" y="4787900"/>
          <p14:tracePt t="183918" x="4191000" y="4787900"/>
          <p14:tracePt t="183925" x="4184650" y="4781550"/>
          <p14:tracePt t="183933" x="4171950" y="4775200"/>
          <p14:tracePt t="183945" x="4165600" y="4768850"/>
          <p14:tracePt t="183963" x="4159250" y="4762500"/>
          <p14:tracePt t="183978" x="4152900" y="4749800"/>
          <p14:tracePt t="183995" x="4140200" y="4737100"/>
          <p14:tracePt t="184011" x="4133850" y="4724400"/>
          <p14:tracePt t="184029" x="4127500" y="4711700"/>
          <p14:tracePt t="184045" x="4127500" y="4705350"/>
          <p14:tracePt t="184061" x="4121150" y="4699000"/>
          <p14:tracePt t="184078" x="4121150" y="4679950"/>
          <p14:tracePt t="184095" x="4121150" y="4654550"/>
          <p14:tracePt t="184111" x="4121150" y="4616450"/>
          <p14:tracePt t="184128" x="4121150" y="4591050"/>
          <p14:tracePt t="184145" x="4121150" y="4578350"/>
          <p14:tracePt t="184163" x="4121150" y="4572000"/>
          <p14:tracePt t="184179" x="4121150" y="4559300"/>
          <p14:tracePt t="184195" x="4133850" y="4546600"/>
          <p14:tracePt t="184212" x="4152900" y="4527550"/>
          <p14:tracePt t="184229" x="4184650" y="4502150"/>
          <p14:tracePt t="184245" x="4203700" y="4495800"/>
          <p14:tracePt t="184262" x="4235450" y="4495800"/>
          <p14:tracePt t="184278" x="4260850" y="4495800"/>
          <p14:tracePt t="184296" x="4279900" y="4495800"/>
          <p14:tracePt t="184312" x="4305300" y="4495800"/>
          <p14:tracePt t="184328" x="4318000" y="4521200"/>
          <p14:tracePt t="184345" x="4330700" y="4546600"/>
          <p14:tracePt t="184363" x="4337050" y="4578350"/>
          <p14:tracePt t="184379" x="4343400" y="4603750"/>
          <p14:tracePt t="184395" x="4343400" y="4635500"/>
          <p14:tracePt t="184412" x="4343400" y="4673600"/>
          <p14:tracePt t="184429" x="4337050" y="4730750"/>
          <p14:tracePt t="184445" x="4324350" y="4756150"/>
          <p14:tracePt t="184462" x="4311650" y="4775200"/>
          <p14:tracePt t="184478" x="4298950" y="4787900"/>
          <p14:tracePt t="184496" x="4292600" y="4794250"/>
          <p14:tracePt t="184512" x="4286250" y="4800600"/>
          <p14:tracePt t="184528" x="4279900" y="4800600"/>
          <p14:tracePt t="184545" x="4260850" y="4800600"/>
          <p14:tracePt t="184563" x="4235450" y="4800600"/>
          <p14:tracePt t="184579" x="4216400" y="4800600"/>
          <p14:tracePt t="184595" x="4210050" y="4800600"/>
          <p14:tracePt t="184612" x="4197350" y="4800600"/>
          <p14:tracePt t="184630" x="4191000" y="4800600"/>
          <p14:tracePt t="184646" x="4171950" y="4781550"/>
          <p14:tracePt t="184662" x="4159250" y="4775200"/>
          <p14:tracePt t="184678" x="4146550" y="4756150"/>
          <p14:tracePt t="184696" x="4140200" y="4718050"/>
          <p14:tracePt t="184712" x="4133850" y="4699000"/>
          <p14:tracePt t="184729" x="4127500" y="4673600"/>
          <p14:tracePt t="184746" x="4121150" y="4660900"/>
          <p14:tracePt t="184763" x="4121150" y="4648200"/>
          <p14:tracePt t="184779" x="4121150" y="4629150"/>
          <p14:tracePt t="184796" x="4121150" y="4597400"/>
          <p14:tracePt t="184812" x="4121150" y="4572000"/>
          <p14:tracePt t="184830" x="4121150" y="4508500"/>
          <p14:tracePt t="184846" x="4133850" y="4470400"/>
          <p14:tracePt t="184862" x="4146550" y="4438650"/>
          <p14:tracePt t="184879" x="4152900" y="4438650"/>
          <p14:tracePt t="184896" x="4165600" y="4432300"/>
          <p14:tracePt t="184913" x="4184650" y="4432300"/>
          <p14:tracePt t="184929" x="4216400" y="4432300"/>
          <p14:tracePt t="184945" x="4260850" y="4445000"/>
          <p14:tracePt t="184963" x="4279900" y="4464050"/>
          <p14:tracePt t="184979" x="4292600" y="4483100"/>
          <p14:tracePt t="184996" x="4318000" y="4527550"/>
          <p14:tracePt t="185013" x="4330700" y="4578350"/>
          <p14:tracePt t="185014" x="4337050" y="4591050"/>
          <p14:tracePt t="185030" x="4337050" y="4635500"/>
          <p14:tracePt t="185046" x="4337050" y="4667250"/>
          <p14:tracePt t="185062" x="4337050" y="4699000"/>
          <p14:tracePt t="185079" x="4337050" y="4737100"/>
          <p14:tracePt t="185097" x="4324350" y="4762500"/>
          <p14:tracePt t="185112" x="4311650" y="4787900"/>
          <p14:tracePt t="185130" x="4292600" y="4806950"/>
          <p14:tracePt t="185146" x="4279900" y="4806950"/>
          <p14:tracePt t="185163" x="4267200" y="4819650"/>
          <p14:tracePt t="185179" x="4254500" y="4826000"/>
          <p14:tracePt t="185196" x="4235450" y="4826000"/>
          <p14:tracePt t="185212" x="4222750" y="4826000"/>
          <p14:tracePt t="185230" x="4210050" y="4826000"/>
          <p14:tracePt t="185246" x="4203700" y="4826000"/>
          <p14:tracePt t="185262" x="4178300" y="4819650"/>
          <p14:tracePt t="185279" x="4171950" y="4813300"/>
          <p14:tracePt t="185297" x="4152900" y="4800600"/>
          <p14:tracePt t="185313" x="4140200" y="4768850"/>
          <p14:tracePt t="185329" x="4133850" y="4756150"/>
          <p14:tracePt t="185346" x="4127500" y="4730750"/>
          <p14:tracePt t="185364" x="4121150" y="4699000"/>
          <p14:tracePt t="185379" x="4114800" y="4667250"/>
          <p14:tracePt t="185396" x="4114800" y="4648200"/>
          <p14:tracePt t="185413" x="4114800" y="4610100"/>
          <p14:tracePt t="185413" x="4114800" y="4603750"/>
          <p14:tracePt t="185430" x="4121150" y="4572000"/>
          <p14:tracePt t="185446" x="4140200" y="4540250"/>
          <p14:tracePt t="185463" x="4159250" y="4514850"/>
          <p14:tracePt t="185479" x="4197350" y="4495800"/>
          <p14:tracePt t="185497" x="4241800" y="4495800"/>
          <p14:tracePt t="185513" x="4254500" y="4495800"/>
          <p14:tracePt t="185529" x="4260850" y="4495800"/>
          <p14:tracePt t="185546" x="4286250" y="4508500"/>
          <p14:tracePt t="185564" x="4305300" y="4572000"/>
          <p14:tracePt t="185580" x="4324350" y="4603750"/>
          <p14:tracePt t="185597" x="4337050" y="4648200"/>
          <p14:tracePt t="185597" x="4343400" y="4673600"/>
          <p14:tracePt t="185613" x="4343400" y="4711700"/>
          <p14:tracePt t="185630" x="4343400" y="4756150"/>
          <p14:tracePt t="185646" x="4343400" y="4787900"/>
          <p14:tracePt t="185663" x="4324350" y="4819650"/>
          <p14:tracePt t="185680" x="4318000" y="4826000"/>
          <p14:tracePt t="185698" x="4311650" y="4838700"/>
          <p14:tracePt t="185713" x="4292600" y="4851400"/>
          <p14:tracePt t="185730" x="4273550" y="4851400"/>
          <p14:tracePt t="185746" x="4254500" y="4851400"/>
          <p14:tracePt t="185764" x="4235450" y="4851400"/>
          <p14:tracePt t="185780" x="4222750" y="4851400"/>
          <p14:tracePt t="185796" x="4216400" y="4851400"/>
          <p14:tracePt t="185813" x="4184650" y="4832350"/>
          <p14:tracePt t="185831" x="4171950" y="4806950"/>
          <p14:tracePt t="185846" x="4165600" y="4794250"/>
          <p14:tracePt t="185863" x="4159250" y="4768850"/>
          <p14:tracePt t="185880" x="4152900" y="4737100"/>
          <p14:tracePt t="185897" x="4152900" y="4692650"/>
          <p14:tracePt t="185913" x="4152900" y="4641850"/>
          <p14:tracePt t="185930" x="4152900" y="4610100"/>
          <p14:tracePt t="185946" x="4152900" y="4584700"/>
          <p14:tracePt t="185964" x="4152900" y="4559300"/>
          <p14:tracePt t="185980" x="4165600" y="4540250"/>
          <p14:tracePt t="185982" x="4171950" y="4527550"/>
          <p14:tracePt t="185996" x="4178300" y="4514850"/>
          <p14:tracePt t="186013" x="4222750" y="4502150"/>
          <p14:tracePt t="186030" x="4241800" y="4495800"/>
          <p14:tracePt t="186086" x="4248150" y="4495800"/>
          <p14:tracePt t="186094" x="4267200" y="4508500"/>
          <p14:tracePt t="186101" x="4286250" y="4527550"/>
          <p14:tracePt t="186113" x="4298950" y="4546600"/>
          <p14:tracePt t="186130" x="4324350" y="4597400"/>
          <p14:tracePt t="186147" x="4337050" y="4654550"/>
          <p14:tracePt t="186165" x="4343400" y="4718050"/>
          <p14:tracePt t="186180" x="4343400" y="4762500"/>
          <p14:tracePt t="186197" x="4343400" y="4813300"/>
          <p14:tracePt t="186214" x="4343400" y="4838700"/>
          <p14:tracePt t="186231" x="4330700" y="4851400"/>
          <p14:tracePt t="186247" x="4311650" y="4870450"/>
          <p14:tracePt t="186264" x="4292600" y="4883150"/>
          <p14:tracePt t="186280" x="4279900" y="4889500"/>
          <p14:tracePt t="186298" x="4260850" y="4889500"/>
          <p14:tracePt t="186313" x="4254500" y="4895850"/>
          <p14:tracePt t="186330" x="4241800" y="4895850"/>
          <p14:tracePt t="186347" x="4222750" y="4895850"/>
          <p14:tracePt t="186365" x="4210050" y="4895850"/>
          <p14:tracePt t="186380" x="4203700" y="4895850"/>
          <p14:tracePt t="186406" x="4191000" y="4895850"/>
          <p14:tracePt t="186422" x="4184650" y="4889500"/>
          <p14:tracePt t="186431" x="4184650" y="4883150"/>
          <p14:tracePt t="186447" x="4178300" y="4864100"/>
          <p14:tracePt t="186464" x="4171950" y="4857750"/>
          <p14:tracePt t="186480" x="4171950" y="4851400"/>
          <p14:tracePt t="186498" x="4165600" y="4832350"/>
          <p14:tracePt t="186514" x="4159250" y="4819650"/>
          <p14:tracePt t="186531" x="4152900" y="4806950"/>
          <p14:tracePt t="186547" x="4152900" y="4800600"/>
          <p14:tracePt t="186566" x="4152900" y="4787900"/>
          <p14:tracePt t="186590" x="4152900" y="4781550"/>
          <p14:tracePt t="186606" x="4152900" y="4775200"/>
          <p14:tracePt t="186622" x="4152900" y="4768850"/>
          <p14:tracePt t="186646" x="4152900" y="4762500"/>
          <p14:tracePt t="186654" x="4152900" y="4756150"/>
          <p14:tracePt t="186669" x="4152900" y="4743450"/>
          <p14:tracePt t="186686" x="4152900" y="4737100"/>
          <p14:tracePt t="186702" x="4152900" y="4730750"/>
          <p14:tracePt t="186714" x="4152900" y="4724400"/>
          <p14:tracePt t="186730" x="4152900" y="4711700"/>
          <p14:tracePt t="186747" x="4152900" y="4705350"/>
          <p14:tracePt t="187005" x="4152900" y="4699000"/>
          <p14:tracePt t="187103" x="0" y="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33181" y="275631"/>
            <a:ext cx="420901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d in range(a,b,c):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1633" y="826027"/>
            <a:ext cx="7006025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d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의 값에서 시작</a:t>
            </a:r>
            <a:endParaRPr lang="en-US" altLang="ko-KR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c&gt;0 </a:t>
            </a:r>
            <a:r>
              <a:rPr lang="ko-KR" altLang="en-US" sz="2000" dirty="0"/>
              <a:t>일 때 </a:t>
            </a:r>
            <a:r>
              <a:rPr lang="en-US" altLang="ko-KR" sz="2000" dirty="0"/>
              <a:t>d</a:t>
            </a:r>
            <a:r>
              <a:rPr lang="ko-KR" altLang="en-US" sz="2000" dirty="0"/>
              <a:t>는 </a:t>
            </a:r>
            <a:r>
              <a:rPr lang="en-US" altLang="ko-KR" sz="2000" dirty="0"/>
              <a:t>b-1</a:t>
            </a:r>
            <a:r>
              <a:rPr lang="ko-KR" altLang="en-US" sz="2000" dirty="0"/>
              <a:t>의 값까지 변화한다</a:t>
            </a:r>
            <a:r>
              <a:rPr lang="en-US" altLang="ko-KR" sz="2000" dirty="0"/>
              <a:t>. c&lt;0 </a:t>
            </a:r>
            <a:r>
              <a:rPr lang="ko-KR" altLang="en-US" sz="2000" dirty="0"/>
              <a:t>일 때 </a:t>
            </a:r>
            <a:r>
              <a:rPr lang="en-US" altLang="ko-KR" sz="2000" dirty="0"/>
              <a:t>d</a:t>
            </a:r>
            <a:r>
              <a:rPr lang="ko-KR" altLang="en-US" sz="2000" dirty="0"/>
              <a:t>는 </a:t>
            </a:r>
            <a:r>
              <a:rPr lang="en-US" altLang="ko-KR" sz="2000" dirty="0"/>
              <a:t>b+1</a:t>
            </a:r>
            <a:r>
              <a:rPr lang="ko-KR" altLang="en-US" sz="2000" dirty="0"/>
              <a:t>의 값까지 변화한다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증분은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이다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a, b, c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는 정수이어야 한다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06875" y="4158654"/>
            <a:ext cx="420901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d in range(10,1,-2):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print(d)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=",sum)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88654" y="4158654"/>
            <a:ext cx="3650227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30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7891" y="3423019"/>
            <a:ext cx="4033476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증분은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음수가 될 수 있다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6875" y="6036251"/>
            <a:ext cx="4275529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초기값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10, d&gt;1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인 경우에만 반복 수행</a:t>
            </a: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00"/>
    </mc:Choice>
    <mc:Fallback xmlns="">
      <p:transition spd="slow" advTm="1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72" x="3943350" y="673100"/>
          <p14:tracePt t="6825" x="3943350" y="666750"/>
          <p14:tracePt t="6913" x="3949700" y="666750"/>
          <p14:tracePt t="6976" x="3956050" y="666750"/>
          <p14:tracePt t="6993" x="3962400" y="666750"/>
          <p14:tracePt t="7000" x="3975100" y="666750"/>
          <p14:tracePt t="7017" x="3987800" y="666750"/>
          <p14:tracePt t="7024" x="4013200" y="666750"/>
          <p14:tracePt t="7040" x="4038600" y="666750"/>
          <p14:tracePt t="7057" x="4178300" y="666750"/>
          <p14:tracePt t="7082" x="4330700" y="666750"/>
          <p14:tracePt t="7090" x="4362450" y="666750"/>
          <p14:tracePt t="7106" x="4406900" y="666750"/>
          <p14:tracePt t="7123" x="4425950" y="666750"/>
          <p14:tracePt t="7140" x="4432300" y="666750"/>
          <p14:tracePt t="7265" x="4438650" y="666750"/>
          <p14:tracePt t="7272" x="4457700" y="666750"/>
          <p14:tracePt t="7280" x="4470400" y="666750"/>
          <p14:tracePt t="7290" x="4476750" y="666750"/>
          <p14:tracePt t="7306" x="4489450" y="666750"/>
          <p14:tracePt t="7601" x="4502150" y="666750"/>
          <p14:tracePt t="7608" x="4514850" y="666750"/>
          <p14:tracePt t="7616" x="4533900" y="666750"/>
          <p14:tracePt t="7624" x="4546600" y="660400"/>
          <p14:tracePt t="7769" x="4552950" y="660400"/>
          <p14:tracePt t="7776" x="4565650" y="660400"/>
          <p14:tracePt t="7784" x="4584700" y="660400"/>
          <p14:tracePt t="7792" x="4622800" y="660400"/>
          <p14:tracePt t="7807" x="4660900" y="660400"/>
          <p14:tracePt t="7824" x="4813300" y="660400"/>
          <p14:tracePt t="7841" x="4914900" y="660400"/>
          <p14:tracePt t="7857" x="4978400" y="660400"/>
          <p14:tracePt t="7874" x="4984750" y="660400"/>
          <p14:tracePt t="7945" x="4991100" y="660400"/>
          <p14:tracePt t="7952" x="4997450" y="660400"/>
          <p14:tracePt t="7960" x="5016500" y="654050"/>
          <p14:tracePt t="7974" x="5029200" y="654050"/>
          <p14:tracePt t="7991" x="5073650" y="647700"/>
          <p14:tracePt t="8007" x="5143500" y="635000"/>
          <p14:tracePt t="8025" x="5295900" y="622300"/>
          <p14:tracePt t="8041" x="5397500" y="615950"/>
          <p14:tracePt t="8057" x="5448300" y="615950"/>
          <p14:tracePt t="8074" x="5461000" y="615950"/>
          <p14:tracePt t="8216" x="5467350" y="615950"/>
          <p14:tracePt t="8224" x="5473700" y="615950"/>
          <p14:tracePt t="8232" x="5492750" y="615950"/>
          <p14:tracePt t="8241" x="5530850" y="609600"/>
          <p14:tracePt t="8257" x="5607050" y="609600"/>
          <p14:tracePt t="8274" x="5651500" y="609600"/>
          <p14:tracePt t="8292" x="5657850" y="609600"/>
          <p14:tracePt t="8376" x="5664200" y="609600"/>
          <p14:tracePt t="8384" x="5670550" y="609600"/>
          <p14:tracePt t="8392" x="5683250" y="609600"/>
          <p14:tracePt t="8425" x="5689600" y="609600"/>
          <p14:tracePt t="8440" x="5702300" y="609600"/>
          <p14:tracePt t="8448" x="5721350" y="609600"/>
          <p14:tracePt t="8458" x="5740400" y="609600"/>
          <p14:tracePt t="8474" x="5778500" y="609600"/>
          <p14:tracePt t="8491" x="5810250" y="609600"/>
          <p14:tracePt t="8508" x="5816600" y="609600"/>
          <p14:tracePt t="8673" x="5822950" y="609600"/>
          <p14:tracePt t="8680" x="5835650" y="609600"/>
          <p14:tracePt t="8691" x="5842000" y="609600"/>
          <p14:tracePt t="8708" x="5854700" y="609600"/>
          <p14:tracePt t="8761" x="5861050" y="609600"/>
          <p14:tracePt t="8833" x="5867400" y="609600"/>
          <p14:tracePt t="8928" x="5873750" y="609600"/>
          <p14:tracePt t="8936" x="5892800" y="609600"/>
          <p14:tracePt t="8945" x="5905500" y="609600"/>
          <p14:tracePt t="8958" x="5924550" y="609600"/>
          <p14:tracePt t="8975" x="5949950" y="609600"/>
          <p14:tracePt t="8991" x="5981700" y="609600"/>
          <p14:tracePt t="9009" x="6000750" y="609600"/>
          <p14:tracePt t="9193" x="6013450" y="596900"/>
          <p14:tracePt t="9200" x="6019800" y="596900"/>
          <p14:tracePt t="9208" x="6038850" y="596900"/>
          <p14:tracePt t="9225" x="6076950" y="596900"/>
          <p14:tracePt t="9242" x="6108700" y="590550"/>
          <p14:tracePt t="9259" x="6115050" y="590550"/>
          <p14:tracePt t="9276" x="6121400" y="590550"/>
          <p14:tracePt t="9737" x="6134100" y="577850"/>
          <p14:tracePt t="9745" x="6140450" y="577850"/>
          <p14:tracePt t="9752" x="6159500" y="577850"/>
          <p14:tracePt t="9760" x="6172200" y="571500"/>
          <p14:tracePt t="9776" x="6178550" y="571500"/>
          <p14:tracePt t="9792" x="6184900" y="571500"/>
          <p14:tracePt t="9897" x="6197600" y="565150"/>
          <p14:tracePt t="9904" x="6203950" y="565150"/>
          <p14:tracePt t="9912" x="6210300" y="565150"/>
          <p14:tracePt t="9926" x="6223000" y="565150"/>
          <p14:tracePt t="9942" x="6235700" y="558800"/>
          <p14:tracePt t="9959" x="6242050" y="558800"/>
          <p14:tracePt t="10017" x="6248400" y="558800"/>
          <p14:tracePt t="10040" x="6254750" y="558800"/>
          <p14:tracePt t="10065" x="6261100" y="558800"/>
          <p14:tracePt t="10089" x="6267450" y="558800"/>
          <p14:tracePt t="10097" x="6286500" y="558800"/>
          <p14:tracePt t="10109" x="6292850" y="558800"/>
          <p14:tracePt t="10126" x="6311900" y="558800"/>
          <p14:tracePt t="10143" x="6343650" y="565150"/>
          <p14:tracePt t="10159" x="6362700" y="565150"/>
          <p14:tracePt t="10233" x="6369050" y="565150"/>
          <p14:tracePt t="10240" x="6388100" y="571500"/>
          <p14:tracePt t="10248" x="6413500" y="577850"/>
          <p14:tracePt t="10259" x="6432550" y="577850"/>
          <p14:tracePt t="10276" x="6477000" y="584200"/>
          <p14:tracePt t="10293" x="6515100" y="584200"/>
          <p14:tracePt t="10310" x="6527800" y="584200"/>
          <p14:tracePt t="10377" x="6534150" y="584200"/>
          <p14:tracePt t="10384" x="6553200" y="584200"/>
          <p14:tracePt t="10393" x="6565900" y="590550"/>
          <p14:tracePt t="10410" x="6572250" y="590550"/>
          <p14:tracePt t="10426" x="6578600" y="590550"/>
          <p14:tracePt t="10649" x="6584950" y="590550"/>
          <p14:tracePt t="10665" x="6584950" y="596900"/>
          <p14:tracePt t="10681" x="6578600" y="603250"/>
          <p14:tracePt t="10697" x="6572250" y="603250"/>
          <p14:tracePt t="10705" x="6572250" y="609600"/>
          <p14:tracePt t="10720" x="6565900" y="609600"/>
          <p14:tracePt t="10737" x="6559550" y="615950"/>
          <p14:tracePt t="10752" x="6553200" y="615950"/>
          <p14:tracePt t="10760" x="6546850" y="622300"/>
          <p14:tracePt t="10776" x="6540500" y="628650"/>
          <p14:tracePt t="10800" x="6534150" y="628650"/>
          <p14:tracePt t="10810" x="6527800" y="628650"/>
          <p14:tracePt t="10826" x="6527800" y="635000"/>
          <p14:tracePt t="10993" x="6515100" y="635000"/>
          <p14:tracePt t="11009" x="6508750" y="641350"/>
          <p14:tracePt t="11016" x="6502400" y="647700"/>
          <p14:tracePt t="11033" x="6496050" y="647700"/>
          <p14:tracePt t="11043" x="6489700" y="654050"/>
          <p14:tracePt t="11061" x="6470650" y="660400"/>
          <p14:tracePt t="11077" x="6432550" y="666750"/>
          <p14:tracePt t="11093" x="6394450" y="679450"/>
          <p14:tracePt t="11110" x="6362700" y="679450"/>
          <p14:tracePt t="11127" x="6324600" y="692150"/>
          <p14:tracePt t="11145" x="6242050" y="692150"/>
          <p14:tracePt t="11160" x="6184900" y="692150"/>
          <p14:tracePt t="11177" x="6115050" y="692150"/>
          <p14:tracePt t="11194" x="6013450" y="704850"/>
          <p14:tracePt t="11210" x="5880100" y="704850"/>
          <p14:tracePt t="11227" x="5746750" y="711200"/>
          <p14:tracePt t="11244" x="5626100" y="711200"/>
          <p14:tracePt t="11261" x="5499100" y="717550"/>
          <p14:tracePt t="11277" x="5378450" y="736600"/>
          <p14:tracePt t="11294" x="5270500" y="742950"/>
          <p14:tracePt t="11311" x="5181600" y="749300"/>
          <p14:tracePt t="11328" x="5080000" y="762000"/>
          <p14:tracePt t="11328" x="5048250" y="762000"/>
          <p14:tracePt t="11344" x="4965700" y="768350"/>
          <p14:tracePt t="11360" x="4883150" y="768350"/>
          <p14:tracePt t="11377" x="4787900" y="768350"/>
          <p14:tracePt t="11395" x="4679950" y="755650"/>
          <p14:tracePt t="11410" x="4591050" y="742950"/>
          <p14:tracePt t="11427" x="4533900" y="736600"/>
          <p14:tracePt t="11444" x="4502150" y="736600"/>
          <p14:tracePt t="11461" x="4457700" y="723900"/>
          <p14:tracePt t="11477" x="4375150" y="711200"/>
          <p14:tracePt t="11494" x="4267200" y="685800"/>
          <p14:tracePt t="11511" x="4171950" y="660400"/>
          <p14:tracePt t="11528" x="4127500" y="647700"/>
          <p14:tracePt t="11544" x="4114800" y="635000"/>
          <p14:tracePt t="11545" x="4108450" y="628650"/>
          <p14:tracePt t="11560" x="4095750" y="590550"/>
          <p14:tracePt t="11577" x="4089400" y="558800"/>
          <p14:tracePt t="11595" x="4076700" y="514350"/>
          <p14:tracePt t="11611" x="4070350" y="482600"/>
          <p14:tracePt t="11627" x="4070350" y="457200"/>
          <p14:tracePt t="11644" x="4070350" y="438150"/>
          <p14:tracePt t="11661" x="4083050" y="393700"/>
          <p14:tracePt t="11677" x="4121150" y="361950"/>
          <p14:tracePt t="11694" x="4152900" y="323850"/>
          <p14:tracePt t="11711" x="4222750" y="285750"/>
          <p14:tracePt t="11728" x="4337050" y="247650"/>
          <p14:tracePt t="11745" x="4438650" y="215900"/>
          <p14:tracePt t="11761" x="4559300" y="209550"/>
          <p14:tracePt t="11777" x="4724400" y="203200"/>
          <p14:tracePt t="11795" x="4946650" y="184150"/>
          <p14:tracePt t="11811" x="5181600" y="165100"/>
          <p14:tracePt t="11828" x="5410200" y="133350"/>
          <p14:tracePt t="11844" x="5619750" y="114300"/>
          <p14:tracePt t="11862" x="5810250" y="107950"/>
          <p14:tracePt t="11877" x="5994400" y="107950"/>
          <p14:tracePt t="11894" x="6191250" y="107950"/>
          <p14:tracePt t="11911" x="6394450" y="107950"/>
          <p14:tracePt t="11929" x="6559550" y="107950"/>
          <p14:tracePt t="11944" x="6584950" y="107950"/>
          <p14:tracePt t="11945" x="6604000" y="107950"/>
          <p14:tracePt t="11961" x="6648450" y="127000"/>
          <p14:tracePt t="11978" x="6705600" y="158750"/>
          <p14:tracePt t="11995" x="6775450" y="196850"/>
          <p14:tracePt t="12011" x="6826250" y="228600"/>
          <p14:tracePt t="12028" x="6851650" y="247650"/>
          <p14:tracePt t="12044" x="6858000" y="260350"/>
          <p14:tracePt t="12063" x="6858000" y="285750"/>
          <p14:tracePt t="12078" x="6858000" y="323850"/>
          <p14:tracePt t="12094" x="6858000" y="355600"/>
          <p14:tracePt t="12111" x="6858000" y="381000"/>
          <p14:tracePt t="12128" x="6858000" y="393700"/>
          <p14:tracePt t="12144" x="6858000" y="406400"/>
          <p14:tracePt t="12161" x="6858000" y="425450"/>
          <p14:tracePt t="12178" x="6851650" y="450850"/>
          <p14:tracePt t="12195" x="6838950" y="469900"/>
          <p14:tracePt t="12211" x="6826250" y="495300"/>
          <p14:tracePt t="12228" x="6813550" y="527050"/>
          <p14:tracePt t="12245" x="6800850" y="539750"/>
          <p14:tracePt t="12262" x="6794500" y="552450"/>
          <p14:tracePt t="12278" x="6781800" y="565150"/>
          <p14:tracePt t="12295" x="6769100" y="584200"/>
          <p14:tracePt t="12311" x="6762750" y="590550"/>
          <p14:tracePt t="12329" x="6756400" y="603250"/>
          <p14:tracePt t="12417" x="6750050" y="609600"/>
          <p14:tracePt t="12441" x="6750050" y="615950"/>
          <p14:tracePt t="12449" x="6743700" y="622300"/>
          <p14:tracePt t="12461" x="6737350" y="622300"/>
          <p14:tracePt t="12478" x="6718300" y="635000"/>
          <p14:tracePt t="12495" x="6705600" y="635000"/>
          <p14:tracePt t="12512" x="6692900" y="641350"/>
          <p14:tracePt t="12513" x="6680200" y="654050"/>
          <p14:tracePt t="12528" x="6673850" y="660400"/>
          <p14:tracePt t="12545" x="6648450" y="679450"/>
          <p14:tracePt t="12563" x="6635750" y="679450"/>
          <p14:tracePt t="12578" x="6610350" y="692150"/>
          <p14:tracePt t="12595" x="6597650" y="692150"/>
          <p14:tracePt t="12612" x="6578600" y="698500"/>
          <p14:tracePt t="12629" x="6553200" y="698500"/>
          <p14:tracePt t="12645" x="6540500" y="711200"/>
          <p14:tracePt t="12662" x="6515100" y="717550"/>
          <p14:tracePt t="12679" x="6502400" y="717550"/>
          <p14:tracePt t="12696" x="6470650" y="730250"/>
          <p14:tracePt t="12696" x="6464300" y="730250"/>
          <p14:tracePt t="12712" x="6457950" y="736600"/>
          <p14:tracePt t="12728" x="6451600" y="736600"/>
          <p14:tracePt t="12729" x="6445250" y="736600"/>
          <p14:tracePt t="12745" x="6445250" y="742950"/>
          <p14:tracePt t="12763" x="6438900" y="742950"/>
          <p14:tracePt t="12786" x="6432550" y="742950"/>
          <p14:tracePt t="12795" x="6419850" y="742950"/>
          <p14:tracePt t="12812" x="6400800" y="749300"/>
          <p14:tracePt t="12830" x="6369050" y="755650"/>
          <p14:tracePt t="12845" x="6343650" y="755650"/>
          <p14:tracePt t="12862" x="6324600" y="755650"/>
          <p14:tracePt t="12878" x="6305550" y="755650"/>
          <p14:tracePt t="12896" x="6273800" y="762000"/>
          <p14:tracePt t="12912" x="6267450" y="762000"/>
          <p14:tracePt t="12928" x="6223000" y="787400"/>
          <p14:tracePt t="12945" x="6184900" y="793750"/>
          <p14:tracePt t="12962" x="6127750" y="806450"/>
          <p14:tracePt t="12980" x="6051550" y="825500"/>
          <p14:tracePt t="12995" x="5981700" y="850900"/>
          <p14:tracePt t="13012" x="5892800" y="876300"/>
          <p14:tracePt t="13029" x="5746750" y="920750"/>
          <p14:tracePt t="13045" x="5568950" y="927100"/>
          <p14:tracePt t="13062" x="5346700" y="939800"/>
          <p14:tracePt t="13079" x="5194300" y="990600"/>
          <p14:tracePt t="13096" x="5048250" y="1047750"/>
          <p14:tracePt t="13097" x="4984750" y="1079500"/>
          <p14:tracePt t="13113" x="4851400" y="1136650"/>
          <p14:tracePt t="13129" x="4762500" y="1168400"/>
          <p14:tracePt t="13145" x="4692650" y="1200150"/>
          <p14:tracePt t="13163" x="4622800" y="1225550"/>
          <p14:tracePt t="13179" x="4565650" y="1225550"/>
          <p14:tracePt t="13196" x="4508500" y="1244600"/>
          <p14:tracePt t="13212" x="4451350" y="1263650"/>
          <p14:tracePt t="13229" x="4394200" y="1289050"/>
          <p14:tracePt t="13245" x="4343400" y="1314450"/>
          <p14:tracePt t="13262" x="4286250" y="1333500"/>
          <p14:tracePt t="13279" x="4241800" y="1352550"/>
          <p14:tracePt t="13296" x="4210050" y="1371600"/>
          <p14:tracePt t="13297" x="4197350" y="1377950"/>
          <p14:tracePt t="13313" x="4171950" y="1390650"/>
          <p14:tracePt t="13329" x="4159250" y="1390650"/>
          <p14:tracePt t="13346" x="4146550" y="1390650"/>
          <p14:tracePt t="13363" x="4140200" y="1390650"/>
          <p14:tracePt t="13386" x="4127500" y="1390650"/>
          <p14:tracePt t="13401" x="4108450" y="1390650"/>
          <p14:tracePt t="13412" x="4102100" y="1390650"/>
          <p14:tracePt t="13430" x="4083050" y="1390650"/>
          <p14:tracePt t="13446" x="4057650" y="1390650"/>
          <p14:tracePt t="13462" x="4025900" y="1390650"/>
          <p14:tracePt t="13479" x="4006850" y="1384300"/>
          <p14:tracePt t="13497" x="3987800" y="1384300"/>
          <p14:tracePt t="13546" x="3981450" y="1377950"/>
          <p14:tracePt t="13929" x="3981450" y="1358900"/>
          <p14:tracePt t="13937" x="4032250" y="1301750"/>
          <p14:tracePt t="13946" x="4076700" y="1244600"/>
          <p14:tracePt t="13963" x="4152900" y="1143000"/>
          <p14:tracePt t="13980" x="4210050" y="1047750"/>
          <p14:tracePt t="13997" x="4241800" y="990600"/>
          <p14:tracePt t="14013" x="4254500" y="965200"/>
          <p14:tracePt t="14030" x="4254500" y="958850"/>
          <p14:tracePt t="14046" x="4260850" y="952500"/>
          <p14:tracePt t="14064" x="4260850" y="939800"/>
          <p14:tracePt t="14080" x="4273550" y="920750"/>
          <p14:tracePt t="14096" x="4298950" y="882650"/>
          <p14:tracePt t="14097" x="4311650" y="863600"/>
          <p14:tracePt t="14113" x="4324350" y="844550"/>
          <p14:tracePt t="14131" x="4330700" y="838200"/>
          <p14:tracePt t="14186" x="4337050" y="825500"/>
          <p14:tracePt t="14193" x="4337050" y="819150"/>
          <p14:tracePt t="14201" x="4343400" y="800100"/>
          <p14:tracePt t="14213" x="4349750" y="793750"/>
          <p14:tracePt t="14230" x="4356100" y="774700"/>
          <p14:tracePt t="14246" x="4362450" y="768350"/>
          <p14:tracePt t="14264" x="4375150" y="749300"/>
          <p14:tracePt t="14280" x="4394200" y="711200"/>
          <p14:tracePt t="14297" x="4413250" y="673100"/>
          <p14:tracePt t="14313" x="4413250" y="666750"/>
          <p14:tracePt t="14361" x="4419600" y="666750"/>
          <p14:tracePt t="14433" x="4413250" y="660400"/>
          <p14:tracePt t="14441" x="4406900" y="660400"/>
          <p14:tracePt t="14449" x="4394200" y="647700"/>
          <p14:tracePt t="14465" x="4387850" y="641350"/>
          <p14:tracePt t="14481" x="4387850" y="635000"/>
          <p14:tracePt t="14497" x="4381500" y="615950"/>
          <p14:tracePt t="14497" x="4381500" y="609600"/>
          <p14:tracePt t="14514" x="4368800" y="577850"/>
          <p14:tracePt t="14530" x="4356100" y="539750"/>
          <p14:tracePt t="14547" x="4356100" y="514350"/>
          <p14:tracePt t="14564" x="4349750" y="476250"/>
          <p14:tracePt t="14581" x="4349750" y="444500"/>
          <p14:tracePt t="14597" x="4349750" y="419100"/>
          <p14:tracePt t="14613" x="4349750" y="381000"/>
          <p14:tracePt t="14630" x="4349750" y="355600"/>
          <p14:tracePt t="14647" x="4375150" y="323850"/>
          <p14:tracePt t="14664" x="4400550" y="292100"/>
          <p14:tracePt t="14665" x="4413250" y="285750"/>
          <p14:tracePt t="14680" x="4419600" y="279400"/>
          <p14:tracePt t="14697" x="4451350" y="273050"/>
          <p14:tracePt t="14715" x="4457700" y="266700"/>
          <p14:tracePt t="14730" x="4464050" y="266700"/>
          <p14:tracePt t="14747" x="4470400" y="266700"/>
          <p14:tracePt t="14764" x="4495800" y="266700"/>
          <p14:tracePt t="14781" x="4521200" y="266700"/>
          <p14:tracePt t="14797" x="4533900" y="273050"/>
          <p14:tracePt t="14814" x="4540250" y="292100"/>
          <p14:tracePt t="14830" x="4546600" y="311150"/>
          <p14:tracePt t="14848" x="4552950" y="330200"/>
          <p14:tracePt t="14864" x="4552950" y="361950"/>
          <p14:tracePt t="14880" x="4552950" y="412750"/>
          <p14:tracePt t="14897" x="4521200" y="495300"/>
          <p14:tracePt t="14915" x="4508500" y="539750"/>
          <p14:tracePt t="14931" x="4489450" y="596900"/>
          <p14:tracePt t="14947" x="4470400" y="628650"/>
          <p14:tracePt t="14964" x="4464050" y="647700"/>
          <p14:tracePt t="14981" x="4457700" y="666750"/>
          <p14:tracePt t="15049" x="4457700" y="673100"/>
          <p14:tracePt t="15065" x="4457700" y="685800"/>
          <p14:tracePt t="15073" x="4457700" y="698500"/>
          <p14:tracePt t="15081" x="4451350" y="717550"/>
          <p14:tracePt t="15097" x="4432300" y="793750"/>
          <p14:tracePt t="15114" x="4413250" y="876300"/>
          <p14:tracePt t="15131" x="4394200" y="996950"/>
          <p14:tracePt t="15147" x="4375150" y="1098550"/>
          <p14:tracePt t="15164" x="4368800" y="1162050"/>
          <p14:tracePt t="15181" x="4368800" y="1200150"/>
          <p14:tracePt t="15198" x="4368800" y="1225550"/>
          <p14:tracePt t="15214" x="4368800" y="1231900"/>
          <p14:tracePt t="15274" x="4368800" y="1244600"/>
          <p14:tracePt t="15346" x="4368800" y="1250950"/>
          <p14:tracePt t="15362" x="4368800" y="1257300"/>
          <p14:tracePt t="15370" x="4368800" y="1263650"/>
          <p14:tracePt t="15473" x="4368800" y="1270000"/>
          <p14:tracePt t="15489" x="4368800" y="1276350"/>
          <p14:tracePt t="15506" x="4362450" y="1282700"/>
          <p14:tracePt t="15554" x="4356100" y="1282700"/>
          <p14:tracePt t="15570" x="4356100" y="1289050"/>
          <p14:tracePt t="15577" x="4349750" y="1289050"/>
          <p14:tracePt t="15585" x="4343400" y="1295400"/>
          <p14:tracePt t="15598" x="4337050" y="1295400"/>
          <p14:tracePt t="15614" x="4330700" y="1301750"/>
          <p14:tracePt t="15882" x="4337050" y="1301750"/>
          <p14:tracePt t="15890" x="4349750" y="1301750"/>
          <p14:tracePt t="15898" x="4362450" y="1295400"/>
          <p14:tracePt t="15915" x="4387850" y="1295400"/>
          <p14:tracePt t="15931" x="4438650" y="1289050"/>
          <p14:tracePt t="15948" x="4489450" y="1282700"/>
          <p14:tracePt t="15965" x="4527550" y="1270000"/>
          <p14:tracePt t="15981" x="4546600" y="1270000"/>
          <p14:tracePt t="15998" x="4559300" y="1270000"/>
          <p14:tracePt t="16015" x="4572000" y="1270000"/>
          <p14:tracePt t="16032" x="4603750" y="1270000"/>
          <p14:tracePt t="16048" x="4641850" y="1270000"/>
          <p14:tracePt t="16065" x="4692650" y="1270000"/>
          <p14:tracePt t="16066" x="4705350" y="1270000"/>
          <p14:tracePt t="16082" x="4724400" y="1270000"/>
          <p14:tracePt t="16099" x="4737100" y="1263650"/>
          <p14:tracePt t="16115" x="4743450" y="1263650"/>
          <p14:tracePt t="16131" x="4768850" y="1263650"/>
          <p14:tracePt t="16148" x="4806950" y="1263650"/>
          <p14:tracePt t="16166" x="4838700" y="1263650"/>
          <p14:tracePt t="16182" x="4864100" y="1263650"/>
          <p14:tracePt t="16198" x="4876800" y="1263650"/>
          <p14:tracePt t="16215" x="4883150" y="1263650"/>
          <p14:tracePt t="16232" x="4895850" y="1263650"/>
          <p14:tracePt t="16249" x="4933950" y="1263650"/>
          <p14:tracePt t="16250" x="4946650" y="1263650"/>
          <p14:tracePt t="16265" x="4997450" y="1263650"/>
          <p14:tracePt t="16282" x="5029200" y="1263650"/>
          <p14:tracePt t="16299" x="5041900" y="1263650"/>
          <p14:tracePt t="16346" x="5054600" y="1263650"/>
          <p14:tracePt t="16353" x="5067300" y="1263650"/>
          <p14:tracePt t="16366" x="5086350" y="1263650"/>
          <p14:tracePt t="16382" x="5137150" y="1263650"/>
          <p14:tracePt t="16398" x="5175250" y="1263650"/>
          <p14:tracePt t="16415" x="5200650" y="1263650"/>
          <p14:tracePt t="16433" x="5226050" y="1257300"/>
          <p14:tracePt t="16449" x="5238750" y="1257300"/>
          <p14:tracePt t="16465" x="5308600" y="1257300"/>
          <p14:tracePt t="16482" x="5410200" y="1257300"/>
          <p14:tracePt t="16499" x="5530850" y="1257300"/>
          <p14:tracePt t="16515" x="5607050" y="1257300"/>
          <p14:tracePt t="16532" x="5651500" y="1257300"/>
          <p14:tracePt t="16549" x="5683250" y="1257300"/>
          <p14:tracePt t="16566" x="5721350" y="1257300"/>
          <p14:tracePt t="16582" x="5746750" y="1257300"/>
          <p14:tracePt t="16599" x="5778500" y="1257300"/>
          <p14:tracePt t="16615" x="5791200" y="1257300"/>
          <p14:tracePt t="16633" x="5816600" y="1257300"/>
          <p14:tracePt t="16698" x="5822950" y="1257300"/>
          <p14:tracePt t="16705" x="5848350" y="1257300"/>
          <p14:tracePt t="16716" x="5886450" y="1270000"/>
          <p14:tracePt t="16732" x="5962650" y="1282700"/>
          <p14:tracePt t="16749" x="6007100" y="1282700"/>
          <p14:tracePt t="16766" x="6013450" y="1282700"/>
          <p14:tracePt t="16809" x="6019800" y="1282700"/>
          <p14:tracePt t="16922" x="6019800" y="1263650"/>
          <p14:tracePt t="16929" x="6019800" y="1238250"/>
          <p14:tracePt t="16937" x="6019800" y="1225550"/>
          <p14:tracePt t="16949" x="6019800" y="1193800"/>
          <p14:tracePt t="16966" x="6013450" y="1136650"/>
          <p14:tracePt t="16982" x="6000750" y="1079500"/>
          <p14:tracePt t="17000" x="5994400" y="1003300"/>
          <p14:tracePt t="17016" x="5975350" y="908050"/>
          <p14:tracePt t="17033" x="5969000" y="838200"/>
          <p14:tracePt t="17034" x="5969000" y="806450"/>
          <p14:tracePt t="17049" x="5962650" y="774700"/>
          <p14:tracePt t="17066" x="5962650" y="742950"/>
          <p14:tracePt t="17083" x="5956300" y="717550"/>
          <p14:tracePt t="17099" x="5956300" y="711200"/>
          <p14:tracePt t="17154" x="5949950" y="711200"/>
          <p14:tracePt t="17162" x="5949950" y="692150"/>
          <p14:tracePt t="17169" x="5943600" y="679450"/>
          <p14:tracePt t="17182" x="5943600" y="673100"/>
          <p14:tracePt t="17199" x="5943600" y="660400"/>
          <p14:tracePt t="17216" x="5937250" y="660400"/>
          <p14:tracePt t="17234" x="5937250" y="654050"/>
          <p14:tracePt t="17322" x="5937250" y="647700"/>
          <p14:tracePt t="17434" x="5937250" y="635000"/>
          <p14:tracePt t="17441" x="5937250" y="628650"/>
          <p14:tracePt t="17450" x="5937250" y="622300"/>
          <p14:tracePt t="17466" x="5943600" y="615950"/>
          <p14:tracePt t="17490" x="5943600" y="609600"/>
          <p14:tracePt t="17506" x="5949950" y="603250"/>
          <p14:tracePt t="19618" x="5962650" y="603250"/>
          <p14:tracePt t="19626" x="5994400" y="603250"/>
          <p14:tracePt t="19635" x="6038850" y="603250"/>
          <p14:tracePt t="19652" x="6127750" y="603250"/>
          <p14:tracePt t="19668" x="6191250" y="603250"/>
          <p14:tracePt t="19685" x="6216650" y="603250"/>
          <p14:tracePt t="19858" x="6223000" y="596900"/>
          <p14:tracePt t="19866" x="6229350" y="596900"/>
          <p14:tracePt t="19874" x="6254750" y="590550"/>
          <p14:tracePt t="19885" x="6280150" y="590550"/>
          <p14:tracePt t="19902" x="6356350" y="590550"/>
          <p14:tracePt t="19918" x="6394450" y="590550"/>
          <p14:tracePt t="19936" x="6400800" y="590550"/>
          <p14:tracePt t="20018" x="6407150" y="584200"/>
          <p14:tracePt t="20026" x="6413500" y="584200"/>
          <p14:tracePt t="20035" x="6419850" y="584200"/>
          <p14:tracePt t="20052" x="6426200" y="584200"/>
          <p14:tracePt t="20082" x="6432550" y="584200"/>
          <p14:tracePt t="20097" x="6445250" y="577850"/>
          <p14:tracePt t="20210" x="6426200" y="577850"/>
          <p14:tracePt t="20218" x="6413500" y="577850"/>
          <p14:tracePt t="20226" x="6407150" y="577850"/>
          <p14:tracePt t="20235" x="6394450" y="584200"/>
          <p14:tracePt t="20252" x="6330950" y="596900"/>
          <p14:tracePt t="20269" x="6235700" y="609600"/>
          <p14:tracePt t="20286" x="6121400" y="628650"/>
          <p14:tracePt t="20302" x="6032500" y="635000"/>
          <p14:tracePt t="20319" x="5975350" y="635000"/>
          <p14:tracePt t="20336" x="5962650" y="635000"/>
          <p14:tracePt t="20506" x="5956300" y="641350"/>
          <p14:tracePt t="20762" x="5949950" y="641350"/>
          <p14:tracePt t="20770" x="5930900" y="641350"/>
          <p14:tracePt t="20778" x="5918200" y="641350"/>
          <p14:tracePt t="20786" x="5911850" y="641350"/>
          <p14:tracePt t="20803" x="5899150" y="628650"/>
          <p14:tracePt t="20820" x="5899150" y="622300"/>
          <p14:tracePt t="20837" x="5892800" y="622300"/>
          <p14:tracePt t="20853" x="5892800" y="615950"/>
          <p14:tracePt t="20870" x="5892800" y="596900"/>
          <p14:tracePt t="20886" x="5880100" y="577850"/>
          <p14:tracePt t="20903" x="5880100" y="558800"/>
          <p14:tracePt t="20919" x="5880100" y="546100"/>
          <p14:tracePt t="20936" x="5880100" y="539750"/>
          <p14:tracePt t="20954" x="5880100" y="527050"/>
          <p14:tracePt t="20970" x="5880100" y="514350"/>
          <p14:tracePt t="20986" x="5880100" y="495300"/>
          <p14:tracePt t="21003" x="5886450" y="476250"/>
          <p14:tracePt t="21019" x="5892800" y="463550"/>
          <p14:tracePt t="21037" x="5899150" y="444500"/>
          <p14:tracePt t="21053" x="5905500" y="438150"/>
          <p14:tracePt t="21070" x="5911850" y="431800"/>
          <p14:tracePt t="21086" x="5918200" y="431800"/>
          <p14:tracePt t="21104" x="5937250" y="419100"/>
          <p14:tracePt t="21119" x="5943600" y="406400"/>
          <p14:tracePt t="21138" x="5949950" y="406400"/>
          <p14:tracePt t="21153" x="5956300" y="406400"/>
          <p14:tracePt t="21171" x="5969000" y="400050"/>
          <p14:tracePt t="21186" x="5975350" y="400050"/>
          <p14:tracePt t="21203" x="5981700" y="400050"/>
          <p14:tracePt t="21220" x="5988050" y="406400"/>
          <p14:tracePt t="21237" x="5994400" y="419100"/>
          <p14:tracePt t="21253" x="6000750" y="431800"/>
          <p14:tracePt t="21270" x="6000750" y="438150"/>
          <p14:tracePt t="21286" x="6000750" y="450850"/>
          <p14:tracePt t="21304" x="6007100" y="469900"/>
          <p14:tracePt t="21320" x="6007100" y="482600"/>
          <p14:tracePt t="21336" x="6013450" y="501650"/>
          <p14:tracePt t="21353" x="6013450" y="520700"/>
          <p14:tracePt t="21354" x="6013450" y="527050"/>
          <p14:tracePt t="21371" x="6013450" y="539750"/>
          <p14:tracePt t="21386" x="6013450" y="558800"/>
          <p14:tracePt t="21403" x="6013450" y="571500"/>
          <p14:tracePt t="21420" x="6013450" y="584200"/>
          <p14:tracePt t="21437" x="6007100" y="596900"/>
          <p14:tracePt t="21453" x="6007100" y="603250"/>
          <p14:tracePt t="21470" x="5994400" y="609600"/>
          <p14:tracePt t="21487" x="5988050" y="622300"/>
          <p14:tracePt t="21504" x="5981700" y="628650"/>
          <p14:tracePt t="21530" x="5969000" y="628650"/>
          <p14:tracePt t="21546" x="5962650" y="635000"/>
          <p14:tracePt t="21554" x="5943600" y="641350"/>
          <p14:tracePt t="21571" x="5930900" y="647700"/>
          <p14:tracePt t="21594" x="5924550" y="647700"/>
          <p14:tracePt t="21634" x="5918200" y="647700"/>
          <p14:tracePt t="21642" x="5911850" y="647700"/>
          <p14:tracePt t="21658" x="5899150" y="647700"/>
          <p14:tracePt t="21670" x="5892800" y="654050"/>
          <p14:tracePt t="21687" x="5880100" y="660400"/>
          <p14:tracePt t="21707" x="5873750" y="660400"/>
          <p14:tracePt t="21842" x="5867400" y="660400"/>
          <p14:tracePt t="21859" x="5861050" y="660400"/>
          <p14:tracePt t="21874" x="5861050" y="654050"/>
          <p14:tracePt t="21882" x="5861050" y="647700"/>
          <p14:tracePt t="21890" x="5854700" y="647700"/>
          <p14:tracePt t="21904" x="5854700" y="641350"/>
          <p14:tracePt t="21922" x="5854700" y="635000"/>
          <p14:tracePt t="21937" x="5854700" y="628650"/>
          <p14:tracePt t="21954" x="5848350" y="615950"/>
          <p14:tracePt t="21970" x="5848350" y="609600"/>
          <p14:tracePt t="21988" x="5848350" y="590550"/>
          <p14:tracePt t="22004" x="5842000" y="565150"/>
          <p14:tracePt t="22020" x="5842000" y="558800"/>
          <p14:tracePt t="22037" x="5842000" y="546100"/>
          <p14:tracePt t="22055" x="5842000" y="533400"/>
          <p14:tracePt t="22071" x="5842000" y="514350"/>
          <p14:tracePt t="22131" x="5842000" y="508000"/>
          <p14:tracePt t="22138" x="5842000" y="501650"/>
          <p14:tracePt t="22218" x="5842000" y="495300"/>
          <p14:tracePt t="22234" x="5842000" y="488950"/>
          <p14:tracePt t="22274" x="5842000" y="482600"/>
          <p14:tracePt t="22314" x="5848350" y="476250"/>
          <p14:tracePt t="22322" x="5848350" y="469900"/>
          <p14:tracePt t="22338" x="5854700" y="463550"/>
          <p14:tracePt t="22355" x="5854700" y="457200"/>
          <p14:tracePt t="22362" x="5861050" y="457200"/>
          <p14:tracePt t="22371" x="5861050" y="450850"/>
          <p14:tracePt t="22388" x="5867400" y="450850"/>
          <p14:tracePt t="22404" x="5873750" y="444500"/>
          <p14:tracePt t="22421" x="5880100" y="438150"/>
          <p14:tracePt t="22438" x="5886450" y="438150"/>
          <p14:tracePt t="22455" x="5886450" y="431800"/>
          <p14:tracePt t="22471" x="5892800" y="431800"/>
          <p14:tracePt t="22488" x="5899150" y="431800"/>
          <p14:tracePt t="22506" x="5905500" y="431800"/>
          <p14:tracePt t="22522" x="5911850" y="431800"/>
          <p14:tracePt t="22538" x="5924550" y="431800"/>
          <p14:tracePt t="22555" x="5930900" y="431800"/>
          <p14:tracePt t="22571" x="5937250" y="431800"/>
          <p14:tracePt t="22589" x="5943600" y="431800"/>
          <p14:tracePt t="22604" x="5956300" y="450850"/>
          <p14:tracePt t="22621" x="5962650" y="457200"/>
          <p14:tracePt t="22638" x="5975350" y="469900"/>
          <p14:tracePt t="22655" x="5975350" y="488950"/>
          <p14:tracePt t="22671" x="5981700" y="501650"/>
          <p14:tracePt t="22688" x="5988050" y="508000"/>
          <p14:tracePt t="22707" x="5988050" y="520700"/>
          <p14:tracePt t="22730" x="5988050" y="527050"/>
          <p14:tracePt t="22738" x="5988050" y="533400"/>
          <p14:tracePt t="22755" x="5988050" y="539750"/>
          <p14:tracePt t="22771" x="5988050" y="552450"/>
          <p14:tracePt t="22789" x="5988050" y="571500"/>
          <p14:tracePt t="22804" x="5988050" y="577850"/>
          <p14:tracePt t="22821" x="5988050" y="584200"/>
          <p14:tracePt t="22838" x="5988050" y="590550"/>
          <p14:tracePt t="22855" x="5988050" y="596900"/>
          <p14:tracePt t="22871" x="5988050" y="609600"/>
          <p14:tracePt t="22890" x="5981700" y="615950"/>
          <p14:tracePt t="22906" x="5975350" y="622300"/>
          <p14:tracePt t="22922" x="5969000" y="622300"/>
          <p14:tracePt t="22938" x="5956300" y="628650"/>
          <p14:tracePt t="22955" x="5949950" y="628650"/>
          <p14:tracePt t="22971" x="5943600" y="635000"/>
          <p14:tracePt t="23579" x="5937250" y="635000"/>
          <p14:tracePt t="23586" x="5937250" y="647700"/>
          <p14:tracePt t="23594" x="5937250" y="654050"/>
          <p14:tracePt t="23605" x="5937250" y="666750"/>
          <p14:tracePt t="23622" x="5937250" y="685800"/>
          <p14:tracePt t="23639" x="5937250" y="736600"/>
          <p14:tracePt t="23656" x="5956300" y="800100"/>
          <p14:tracePt t="23672" x="5975350" y="863600"/>
          <p14:tracePt t="23688" x="5981700" y="927100"/>
          <p14:tracePt t="23705" x="6000750" y="1003300"/>
          <p14:tracePt t="23723" x="6026150" y="1079500"/>
          <p14:tracePt t="23739" x="6026150" y="1104900"/>
          <p14:tracePt t="23756" x="6032500" y="1117600"/>
          <p14:tracePt t="23772" x="6032500" y="1136650"/>
          <p14:tracePt t="23789" x="6032500" y="1149350"/>
          <p14:tracePt t="23806" x="6032500" y="1155700"/>
          <p14:tracePt t="23835" x="6032500" y="1162050"/>
          <p14:tracePt t="23851" x="6032500" y="1168400"/>
          <p14:tracePt t="24091" x="6032500" y="1155700"/>
          <p14:tracePt t="24098" x="6026150" y="1130300"/>
          <p14:tracePt t="24106" x="6026150" y="1098550"/>
          <p14:tracePt t="24122" x="6013450" y="1022350"/>
          <p14:tracePt t="24139" x="6000750" y="952500"/>
          <p14:tracePt t="24156" x="5994400" y="876300"/>
          <p14:tracePt t="24173" x="5988050" y="819150"/>
          <p14:tracePt t="24189" x="5988050" y="768350"/>
          <p14:tracePt t="24206" x="5988050" y="704850"/>
          <p14:tracePt t="24222" x="5988050" y="666750"/>
          <p14:tracePt t="24240" x="5988050" y="647700"/>
          <p14:tracePt t="24256" x="5988050" y="641350"/>
          <p14:tracePt t="24355" x="5988050" y="635000"/>
          <p14:tracePt t="24362" x="5988050" y="628650"/>
          <p14:tracePt t="24373" x="5988050" y="615950"/>
          <p14:tracePt t="24389" x="5975350" y="596900"/>
          <p14:tracePt t="24406" x="5969000" y="590550"/>
          <p14:tracePt t="24514" x="5969000" y="609600"/>
          <p14:tracePt t="24522" x="5969000" y="647700"/>
          <p14:tracePt t="24530" x="5981700" y="685800"/>
          <p14:tracePt t="24539" x="5988050" y="723900"/>
          <p14:tracePt t="24556" x="6000750" y="831850"/>
          <p14:tracePt t="24573" x="6032500" y="933450"/>
          <p14:tracePt t="24591" x="6038850" y="1003300"/>
          <p14:tracePt t="24606" x="6051550" y="1047750"/>
          <p14:tracePt t="24623" x="6057900" y="1085850"/>
          <p14:tracePt t="24640" x="6057900" y="1104900"/>
          <p14:tracePt t="24658" x="6057900" y="1117600"/>
          <p14:tracePt t="24690" x="6057900" y="1123950"/>
          <p14:tracePt t="24731" x="6057900" y="1130300"/>
          <p14:tracePt t="24746" x="6057900" y="1136650"/>
          <p14:tracePt t="24754" x="6057900" y="1143000"/>
          <p14:tracePt t="24762" x="6057900" y="1149350"/>
          <p14:tracePt t="24773" x="6057900" y="1155700"/>
          <p14:tracePt t="24790" x="6057900" y="1162050"/>
          <p14:tracePt t="25834" x="6057900" y="1168400"/>
          <p14:tracePt t="25842" x="6057900" y="1174750"/>
          <p14:tracePt t="25857" x="6057900" y="1181100"/>
          <p14:tracePt t="25899" x="6051550" y="1187450"/>
          <p14:tracePt t="25915" x="6051550" y="1193800"/>
          <p14:tracePt t="25938" x="6051550" y="1200150"/>
          <p14:tracePt t="26123" x="6051550" y="1206500"/>
          <p14:tracePt t="26138" x="6045200" y="1212850"/>
          <p14:tracePt t="26347" x="6038850" y="1219200"/>
          <p14:tracePt t="26363" x="6032500" y="1231900"/>
          <p14:tracePt t="26379" x="6026150" y="1238250"/>
          <p14:tracePt t="26394" x="6019800" y="1244600"/>
          <p14:tracePt t="26411" x="6013450" y="1244600"/>
          <p14:tracePt t="26427" x="6013450" y="1250950"/>
          <p14:tracePt t="26491" x="6007100" y="1250950"/>
          <p14:tracePt t="26498" x="6007100" y="1231900"/>
          <p14:tracePt t="26508" x="6007100" y="1200150"/>
          <p14:tracePt t="26525" x="6007100" y="1117600"/>
          <p14:tracePt t="26541" x="6007100" y="1016000"/>
          <p14:tracePt t="26558" x="6007100" y="946150"/>
          <p14:tracePt t="26576" x="6013450" y="914400"/>
          <p14:tracePt t="26592" x="6013450" y="876300"/>
          <p14:tracePt t="26608" x="6019800" y="844550"/>
          <p14:tracePt t="26625" x="6032500" y="819150"/>
          <p14:tracePt t="26642" x="6051550" y="755650"/>
          <p14:tracePt t="26658" x="6057900" y="723900"/>
          <p14:tracePt t="26675" x="6064250" y="685800"/>
          <p14:tracePt t="26691" x="6070600" y="685800"/>
          <p14:tracePt t="26715" x="6070600" y="679450"/>
          <p14:tracePt t="26738" x="6070600" y="673100"/>
          <p14:tracePt t="26746" x="6076950" y="673100"/>
          <p14:tracePt t="26758" x="6076950" y="660400"/>
          <p14:tracePt t="26776" x="6089650" y="654050"/>
          <p14:tracePt t="26792" x="6096000" y="641350"/>
          <p14:tracePt t="26808" x="6108700" y="628650"/>
          <p14:tracePt t="26825" x="6121400" y="615950"/>
          <p14:tracePt t="26842" x="6127750" y="603250"/>
          <p14:tracePt t="26858" x="6134100" y="596900"/>
          <p14:tracePt t="26922" x="6140450" y="596900"/>
          <p14:tracePt t="26930" x="6146800" y="590550"/>
          <p14:tracePt t="26962" x="6153150" y="584200"/>
          <p14:tracePt t="26987" x="6159500" y="584200"/>
          <p14:tracePt t="27019" x="6165850" y="584200"/>
          <p14:tracePt t="27042" x="6172200" y="577850"/>
          <p14:tracePt t="27058" x="6178550" y="571500"/>
          <p14:tracePt t="27307" x="6178550" y="565150"/>
          <p14:tracePt t="27322" x="6172200" y="565150"/>
          <p14:tracePt t="27330" x="6172200" y="558800"/>
          <p14:tracePt t="27346" x="6165850" y="558800"/>
          <p14:tracePt t="27359" x="6165850" y="552450"/>
          <p14:tracePt t="27376" x="6165850" y="539750"/>
          <p14:tracePt t="27392" x="6159500" y="527050"/>
          <p14:tracePt t="27411" x="6153150" y="508000"/>
          <p14:tracePt t="27427" x="6153150" y="501650"/>
          <p14:tracePt t="27443" x="6153150" y="495300"/>
          <p14:tracePt t="27459" x="6146800" y="482600"/>
          <p14:tracePt t="27476" x="6146800" y="476250"/>
          <p14:tracePt t="27492" x="6146800" y="463550"/>
          <p14:tracePt t="27509" x="6146800" y="450850"/>
          <p14:tracePt t="27525" x="6146800" y="444500"/>
          <p14:tracePt t="27542" x="6146800" y="431800"/>
          <p14:tracePt t="27579" x="6146800" y="425450"/>
          <p14:tracePt t="27586" x="6146800" y="419100"/>
          <p14:tracePt t="27611" x="6146800" y="412750"/>
          <p14:tracePt t="27618" x="6146800" y="406400"/>
          <p14:tracePt t="27626" x="6153150" y="393700"/>
          <p14:tracePt t="27643" x="6159500" y="387350"/>
          <p14:tracePt t="27660" x="6172200" y="381000"/>
          <p14:tracePt t="27676" x="6178550" y="381000"/>
          <p14:tracePt t="27692" x="6184900" y="374650"/>
          <p14:tracePt t="27709" x="6197600" y="368300"/>
          <p14:tracePt t="27726" x="6203950" y="368300"/>
          <p14:tracePt t="27755" x="6210300" y="368300"/>
          <p14:tracePt t="27771" x="6216650" y="368300"/>
          <p14:tracePt t="27787" x="6223000" y="368300"/>
          <p14:tracePt t="27794" x="6229350" y="368300"/>
          <p14:tracePt t="27811" x="6235700" y="368300"/>
          <p14:tracePt t="27826" x="6248400" y="368300"/>
          <p14:tracePt t="27843" x="6261100" y="381000"/>
          <p14:tracePt t="27860" x="6267450" y="393700"/>
          <p14:tracePt t="27876" x="6267450" y="400050"/>
          <p14:tracePt t="27892" x="6273800" y="406400"/>
          <p14:tracePt t="27909" x="6280150" y="419100"/>
          <p14:tracePt t="27926" x="6286500" y="431800"/>
          <p14:tracePt t="27943" x="6286500" y="450850"/>
          <p14:tracePt t="27959" x="6286500" y="463550"/>
          <p14:tracePt t="27976" x="6286500" y="482600"/>
          <p14:tracePt t="27993" x="6286500" y="501650"/>
          <p14:tracePt t="28010" x="6286500" y="514350"/>
          <p14:tracePt t="28011" x="6286500" y="527050"/>
          <p14:tracePt t="28026" x="6286500" y="533400"/>
          <p14:tracePt t="28044" x="6286500" y="558800"/>
          <p14:tracePt t="28060" x="6286500" y="571500"/>
          <p14:tracePt t="28076" x="6280150" y="577850"/>
          <p14:tracePt t="28093" x="6280150" y="590550"/>
          <p14:tracePt t="28115" x="6267450" y="596900"/>
          <p14:tracePt t="28130" x="6267450" y="603250"/>
          <p14:tracePt t="28143" x="6254750" y="603250"/>
          <p14:tracePt t="28160" x="6242050" y="615950"/>
          <p14:tracePt t="28176" x="6235700" y="615950"/>
          <p14:tracePt t="28194" x="6223000" y="622300"/>
          <p14:tracePt t="28210" x="6216650" y="628650"/>
          <p14:tracePt t="28226" x="6203950" y="628650"/>
          <p14:tracePt t="28243" x="6191250" y="628650"/>
          <p14:tracePt t="28260" x="6172200" y="628650"/>
          <p14:tracePt t="28276" x="6165850" y="628650"/>
          <p14:tracePt t="28293" x="6165850" y="622300"/>
          <p14:tracePt t="28322" x="6159500" y="622300"/>
          <p14:tracePt t="28347" x="6153150" y="615950"/>
          <p14:tracePt t="28379" x="6153150" y="609600"/>
          <p14:tracePt t="28386" x="6146800" y="609600"/>
          <p14:tracePt t="28403" x="6146800" y="603250"/>
          <p14:tracePt t="28419" x="6146800" y="596900"/>
          <p14:tracePt t="28427" x="6146800" y="590550"/>
          <p14:tracePt t="28443" x="6146800" y="584200"/>
          <p14:tracePt t="28460" x="6146800" y="571500"/>
          <p14:tracePt t="28483" x="6146800" y="565150"/>
          <p14:tracePt t="28493" x="6146800" y="558800"/>
          <p14:tracePt t="28515" x="6146800" y="552450"/>
          <p14:tracePt t="28531" x="6146800" y="546100"/>
          <p14:tracePt t="28547" x="6146800" y="539750"/>
          <p14:tracePt t="28563" x="6146800" y="533400"/>
          <p14:tracePt t="28577" x="6146800" y="527050"/>
          <p14:tracePt t="28594" x="6146800" y="514350"/>
          <p14:tracePt t="28610" x="6146800" y="508000"/>
          <p14:tracePt t="28627" x="6146800" y="495300"/>
          <p14:tracePt t="28643" x="6146800" y="488950"/>
          <p14:tracePt t="28661" x="6146800" y="476250"/>
          <p14:tracePt t="28677" x="6153150" y="457200"/>
          <p14:tracePt t="28694" x="6159500" y="444500"/>
          <p14:tracePt t="28710" x="6172200" y="431800"/>
          <p14:tracePt t="28727" x="6172200" y="425450"/>
          <p14:tracePt t="28743" x="6178550" y="419100"/>
          <p14:tracePt t="28760" x="6184900" y="412750"/>
          <p14:tracePt t="28777" x="6191250" y="406400"/>
          <p14:tracePt t="28795" x="6197600" y="406400"/>
          <p14:tracePt t="28810" x="6203950" y="400050"/>
          <p14:tracePt t="28883" x="6210300" y="400050"/>
          <p14:tracePt t="28891" x="6216650" y="400050"/>
          <p14:tracePt t="28899" x="6229350" y="400050"/>
          <p14:tracePt t="28915" x="6235700" y="400050"/>
          <p14:tracePt t="28927" x="6242050" y="400050"/>
          <p14:tracePt t="28944" x="6248400" y="406400"/>
          <p14:tracePt t="28961" x="6254750" y="419100"/>
          <p14:tracePt t="28977" x="6254750" y="425450"/>
          <p14:tracePt t="28994" x="6267450" y="438150"/>
          <p14:tracePt t="29011" x="6273800" y="457200"/>
          <p14:tracePt t="29028" x="6273800" y="463550"/>
          <p14:tracePt t="29044" x="6273800" y="476250"/>
          <p14:tracePt t="29060" x="6273800" y="488950"/>
          <p14:tracePt t="29077" x="6280150" y="501650"/>
          <p14:tracePt t="29095" x="6280150" y="508000"/>
          <p14:tracePt t="29110" x="6280150" y="520700"/>
          <p14:tracePt t="29128" x="6286500" y="527050"/>
          <p14:tracePt t="29144" x="6286500" y="539750"/>
          <p14:tracePt t="29161" x="6286500" y="552450"/>
          <p14:tracePt t="29177" x="6292850" y="558800"/>
          <p14:tracePt t="29194" x="6299200" y="577850"/>
          <p14:tracePt t="29211" x="6305550" y="584200"/>
          <p14:tracePt t="29228" x="6318250" y="596900"/>
          <p14:tracePt t="29244" x="6356350" y="609600"/>
          <p14:tracePt t="29261" x="6400800" y="615950"/>
          <p14:tracePt t="29277" x="6438900" y="615950"/>
          <p14:tracePt t="29295" x="6445250" y="615950"/>
          <p14:tracePt t="29499" x="6451600" y="615950"/>
          <p14:tracePt t="29515" x="6451600" y="609600"/>
          <p14:tracePt t="29523" x="6451600" y="596900"/>
          <p14:tracePt t="29531" x="6457950" y="596900"/>
          <p14:tracePt t="29544" x="6457950" y="590550"/>
          <p14:tracePt t="29561" x="6457950" y="584200"/>
          <p14:tracePt t="29699" x="6457950" y="571500"/>
          <p14:tracePt t="29707" x="6457950" y="565150"/>
          <p14:tracePt t="29716" x="6457950" y="558800"/>
          <p14:tracePt t="29731" x="6457950" y="546100"/>
          <p14:tracePt t="29744" x="6457950" y="539750"/>
          <p14:tracePt t="29761" x="6457950" y="527050"/>
          <p14:tracePt t="29779" x="6457950" y="508000"/>
          <p14:tracePt t="29795" x="6451600" y="495300"/>
          <p14:tracePt t="29811" x="6451600" y="476250"/>
          <p14:tracePt t="29828" x="6451600" y="457200"/>
          <p14:tracePt t="29845" x="6451600" y="438150"/>
          <p14:tracePt t="29861" x="6451600" y="419100"/>
          <p14:tracePt t="29878" x="6451600" y="406400"/>
          <p14:tracePt t="29899" x="6457950" y="400050"/>
          <p14:tracePt t="29915" x="6464300" y="400050"/>
          <p14:tracePt t="29931" x="6470650" y="393700"/>
          <p14:tracePt t="29945" x="6477000" y="393700"/>
          <p14:tracePt t="29961" x="6477000" y="387350"/>
          <p14:tracePt t="30003" x="6483350" y="387350"/>
          <p14:tracePt t="30011" x="6496050" y="387350"/>
          <p14:tracePt t="30019" x="6508750" y="387350"/>
          <p14:tracePt t="30028" x="6521450" y="387350"/>
          <p14:tracePt t="30045" x="6546850" y="400050"/>
          <p14:tracePt t="30061" x="6565900" y="419100"/>
          <p14:tracePt t="30091" x="6572250" y="419100"/>
          <p14:tracePt t="30099" x="6572250" y="425450"/>
          <p14:tracePt t="30123" x="6578600" y="431800"/>
          <p14:tracePt t="30131" x="6578600" y="444500"/>
          <p14:tracePt t="30145" x="6578600" y="457200"/>
          <p14:tracePt t="30162" x="6584950" y="482600"/>
          <p14:tracePt t="30179" x="6584950" y="495300"/>
          <p14:tracePt t="30195" x="6584950" y="501650"/>
          <p14:tracePt t="30211" x="6584950" y="514350"/>
          <p14:tracePt t="30228" x="6584950" y="527050"/>
          <p14:tracePt t="30246" x="6584950" y="533400"/>
          <p14:tracePt t="30262" x="6584950" y="546100"/>
          <p14:tracePt t="30278" x="6584950" y="565150"/>
          <p14:tracePt t="30295" x="6584950" y="577850"/>
          <p14:tracePt t="30312" x="6584950" y="584200"/>
          <p14:tracePt t="30328" x="6584950" y="596900"/>
          <p14:tracePt t="30345" x="6584950" y="603250"/>
          <p14:tracePt t="30361" x="6584950" y="609600"/>
          <p14:tracePt t="30419" x="6584950" y="615950"/>
          <p14:tracePt t="30435" x="6578600" y="615950"/>
          <p14:tracePt t="30443" x="6572250" y="615950"/>
          <p14:tracePt t="30475" x="6565900" y="622300"/>
          <p14:tracePt t="30491" x="6559550" y="622300"/>
          <p14:tracePt t="30507" x="6559550" y="628650"/>
          <p14:tracePt t="30755" x="6546850" y="635000"/>
          <p14:tracePt t="30763" x="6534150" y="647700"/>
          <p14:tracePt t="30771" x="6515100" y="660400"/>
          <p14:tracePt t="30779" x="6496050" y="673100"/>
          <p14:tracePt t="30795" x="6457950" y="698500"/>
          <p14:tracePt t="30812" x="6426200" y="723900"/>
          <p14:tracePt t="30830" x="6394450" y="742950"/>
          <p14:tracePt t="30846" x="6356350" y="768350"/>
          <p14:tracePt t="30862" x="6292850" y="793750"/>
          <p14:tracePt t="30879" x="6197600" y="838200"/>
          <p14:tracePt t="30896" x="6051550" y="901700"/>
          <p14:tracePt t="30912" x="5911850" y="971550"/>
          <p14:tracePt t="30929" x="5772150" y="1054100"/>
          <p14:tracePt t="30945" x="5664200" y="1111250"/>
          <p14:tracePt t="30963" x="5530850" y="1193800"/>
          <p14:tracePt t="30979" x="5486400" y="1225550"/>
          <p14:tracePt t="30995" x="5422900" y="1276350"/>
          <p14:tracePt t="31012" x="5372100" y="1308100"/>
          <p14:tracePt t="31030" x="5302250" y="1358900"/>
          <p14:tracePt t="31046" x="5232400" y="1403350"/>
          <p14:tracePt t="31062" x="5168900" y="1435100"/>
          <p14:tracePt t="31079" x="5130800" y="1454150"/>
          <p14:tracePt t="31096" x="5092700" y="1473200"/>
          <p14:tracePt t="31113" x="5060950" y="1485900"/>
          <p14:tracePt t="31129" x="4997450" y="1511300"/>
          <p14:tracePt t="31146" x="4933950" y="1549400"/>
          <p14:tracePt t="31147" x="4908550" y="1562100"/>
          <p14:tracePt t="31164" x="4864100" y="1587500"/>
          <p14:tracePt t="31179" x="4826000" y="1606550"/>
          <p14:tracePt t="31196" x="4800600" y="1606550"/>
          <p14:tracePt t="31212" x="4756150" y="1619250"/>
          <p14:tracePt t="31230" x="4705350" y="1638300"/>
          <p14:tracePt t="31246" x="4660900" y="1651000"/>
          <p14:tracePt t="31262" x="4610100" y="1670050"/>
          <p14:tracePt t="31279" x="4578350" y="1676400"/>
          <p14:tracePt t="31297" x="4559300" y="1682750"/>
          <p14:tracePt t="31313" x="4546600" y="1689100"/>
          <p14:tracePt t="31329" x="4521200" y="1689100"/>
          <p14:tracePt t="31346" x="4476750" y="1695450"/>
          <p14:tracePt t="31364" x="4413250" y="1714500"/>
          <p14:tracePt t="31379" x="4406900" y="1714500"/>
          <p14:tracePt t="31396" x="4394200" y="1714500"/>
          <p14:tracePt t="31413" x="4387850" y="1720850"/>
          <p14:tracePt t="31430" x="4362450" y="1727200"/>
          <p14:tracePt t="31446" x="4311650" y="1733550"/>
          <p14:tracePt t="31463" x="4248150" y="1746250"/>
          <p14:tracePt t="31479" x="4191000" y="1765300"/>
          <p14:tracePt t="31497" x="4152900" y="1784350"/>
          <p14:tracePt t="31513" x="4140200" y="1784350"/>
          <p14:tracePt t="31529" x="4127500" y="1784350"/>
          <p14:tracePt t="31546" x="4108450" y="1784350"/>
          <p14:tracePt t="31564" x="4057650" y="1797050"/>
          <p14:tracePt t="31579" x="4038600" y="1797050"/>
          <p14:tracePt t="31596" x="4032250" y="1797050"/>
          <p14:tracePt t="31659" x="4019550" y="1797050"/>
          <p14:tracePt t="31667" x="4013200" y="1797050"/>
          <p14:tracePt t="31683" x="4000500" y="1797050"/>
          <p14:tracePt t="31707" x="3994150" y="1803400"/>
          <p14:tracePt t="31715" x="3987800" y="1803400"/>
          <p14:tracePt t="31730" x="3981450" y="1803400"/>
          <p14:tracePt t="31746" x="3962400" y="1803400"/>
          <p14:tracePt t="31763" x="3924300" y="1803400"/>
          <p14:tracePt t="31779" x="3905250" y="1803400"/>
          <p14:tracePt t="31797" x="3898900" y="1803400"/>
          <p14:tracePt t="31813" x="3879850" y="1803400"/>
          <p14:tracePt t="31830" x="3854450" y="1803400"/>
          <p14:tracePt t="31846" x="3810000" y="1803400"/>
          <p14:tracePt t="31864" x="3778250" y="1790700"/>
          <p14:tracePt t="31880" x="3759200" y="1771650"/>
          <p14:tracePt t="31896" x="3733800" y="1727200"/>
          <p14:tracePt t="31913" x="3714750" y="1682750"/>
          <p14:tracePt t="31931" x="3683000" y="1625600"/>
          <p14:tracePt t="31946" x="3683000" y="1612900"/>
          <p14:tracePt t="31963" x="3676650" y="1587500"/>
          <p14:tracePt t="31980" x="3676650" y="1568450"/>
          <p14:tracePt t="31997" x="3676650" y="1536700"/>
          <p14:tracePt t="32013" x="3695700" y="1504950"/>
          <p14:tracePt t="32030" x="3727450" y="1466850"/>
          <p14:tracePt t="32046" x="3759200" y="1441450"/>
          <p14:tracePt t="32064" x="3810000" y="1403350"/>
          <p14:tracePt t="32080" x="3892550" y="1390650"/>
          <p14:tracePt t="32096" x="3987800" y="1384300"/>
          <p14:tracePt t="32113" x="4070350" y="1384300"/>
          <p14:tracePt t="32131" x="4159250" y="1384300"/>
          <p14:tracePt t="32147" x="4171950" y="1384300"/>
          <p14:tracePt t="32147" x="4184650" y="1384300"/>
          <p14:tracePt t="32164" x="4203700" y="1390650"/>
          <p14:tracePt t="32180" x="4229100" y="1416050"/>
          <p14:tracePt t="32197" x="4260850" y="1460500"/>
          <p14:tracePt t="32213" x="4292600" y="1517650"/>
          <p14:tracePt t="32231" x="4292600" y="1543050"/>
          <p14:tracePt t="32247" x="4298950" y="1555750"/>
          <p14:tracePt t="32264" x="4298950" y="1581150"/>
          <p14:tracePt t="32280" x="4298950" y="1600200"/>
          <p14:tracePt t="32297" x="4298950" y="1612900"/>
          <p14:tracePt t="32313" x="4298950" y="1625600"/>
          <p14:tracePt t="32331" x="4292600" y="1651000"/>
          <p14:tracePt t="32347" x="4279900" y="1663700"/>
          <p14:tracePt t="32364" x="4267200" y="1670050"/>
          <p14:tracePt t="32380" x="4254500" y="1682750"/>
          <p14:tracePt t="32398" x="4241800" y="1689100"/>
          <p14:tracePt t="32414" x="4235450" y="1695450"/>
          <p14:tracePt t="32430" x="4222750" y="1701800"/>
          <p14:tracePt t="33020" x="4222750" y="1708150"/>
          <p14:tracePt t="33052" x="4222750" y="1714500"/>
          <p14:tracePt t="33068" x="4229100" y="1720850"/>
          <p14:tracePt t="33076" x="4229100" y="1727200"/>
          <p14:tracePt t="33083" x="4235450" y="1727200"/>
          <p14:tracePt t="33099" x="4241800" y="1739900"/>
          <p14:tracePt t="33114" x="4248150" y="1746250"/>
          <p14:tracePt t="33131" x="4254500" y="1758950"/>
          <p14:tracePt t="33148" x="4254500" y="1765300"/>
          <p14:tracePt t="33228" x="4254500" y="1771650"/>
          <p14:tracePt t="35124" x="4267200" y="1778000"/>
          <p14:tracePt t="35131" x="4305300" y="1778000"/>
          <p14:tracePt t="35140" x="4349750" y="1778000"/>
          <p14:tracePt t="35150" x="4413250" y="1778000"/>
          <p14:tracePt t="35166" x="4559300" y="1784350"/>
          <p14:tracePt t="35183" x="4692650" y="1784350"/>
          <p14:tracePt t="35200" x="4756150" y="1797050"/>
          <p14:tracePt t="35216" x="4781550" y="1803400"/>
          <p14:tracePt t="35233" x="4787900" y="1803400"/>
          <p14:tracePt t="35250" x="4794250" y="1809750"/>
          <p14:tracePt t="35267" x="4819650" y="1822450"/>
          <p14:tracePt t="35284" x="4832350" y="1822450"/>
          <p14:tracePt t="35300" x="4838700" y="1822450"/>
          <p14:tracePt t="35348" x="4851400" y="1822450"/>
          <p14:tracePt t="35355" x="4870450" y="1822450"/>
          <p14:tracePt t="35366" x="4895850" y="1822450"/>
          <p14:tracePt t="35383" x="4972050" y="1841500"/>
          <p14:tracePt t="35400" x="5041900" y="1841500"/>
          <p14:tracePt t="35417" x="5067300" y="1841500"/>
          <p14:tracePt t="35796" x="5073650" y="1841500"/>
          <p14:tracePt t="35812" x="5073650" y="1835150"/>
          <p14:tracePt t="35828" x="5073650" y="1828800"/>
          <p14:tracePt t="35980" x="5073650" y="1822450"/>
          <p14:tracePt t="36212" x="5080000" y="1822450"/>
          <p14:tracePt t="36348" x="5086350" y="1822450"/>
          <p14:tracePt t="36355" x="5092700" y="1822450"/>
          <p14:tracePt t="36367" x="5099050" y="1822450"/>
          <p14:tracePt t="36384" x="5111750" y="1816100"/>
          <p14:tracePt t="36428" x="5118100" y="1816100"/>
          <p14:tracePt t="36435" x="5124450" y="1816100"/>
          <p14:tracePt t="36443" x="5130800" y="1816100"/>
          <p14:tracePt t="36451" x="5143500" y="1816100"/>
          <p14:tracePt t="36467" x="5156200" y="1816100"/>
          <p14:tracePt t="36484" x="5175250" y="1816100"/>
          <p14:tracePt t="36501" x="5181600" y="1809750"/>
          <p14:tracePt t="36517" x="5200650" y="1809750"/>
          <p14:tracePt t="36534" x="5213350" y="1809750"/>
          <p14:tracePt t="36551" x="5226050" y="1809750"/>
          <p14:tracePt t="36568" x="5238750" y="1803400"/>
          <p14:tracePt t="36584" x="5245100" y="1803400"/>
          <p14:tracePt t="36612" x="5251450" y="1803400"/>
          <p14:tracePt t="36620" x="5264150" y="1803400"/>
          <p14:tracePt t="36635" x="5302250" y="1797050"/>
          <p14:tracePt t="36651" x="5308600" y="1797050"/>
          <p14:tracePt t="36668" x="5378450" y="1797050"/>
          <p14:tracePt t="36684" x="5403850" y="1790700"/>
          <p14:tracePt t="36702" x="5429250" y="1790700"/>
          <p14:tracePt t="36718" x="5461000" y="1790700"/>
          <p14:tracePt t="36734" x="5511800" y="1790700"/>
          <p14:tracePt t="36751" x="5562600" y="1790700"/>
          <p14:tracePt t="36768" x="5613400" y="1790700"/>
          <p14:tracePt t="36785" x="5638800" y="1790700"/>
          <p14:tracePt t="37620" x="5632450" y="1790700"/>
          <p14:tracePt t="37669" x="5626100" y="1790700"/>
          <p14:tracePt t="37684" x="5619750" y="1790700"/>
          <p14:tracePt t="37716" x="5613400" y="1790700"/>
          <p14:tracePt t="37724" x="5607050" y="1790700"/>
          <p14:tracePt t="37796" x="5600700" y="1790700"/>
          <p14:tracePt t="37812" x="5594350" y="1790700"/>
          <p14:tracePt t="37820" x="5588000" y="1790700"/>
          <p14:tracePt t="37836" x="5581650" y="1790700"/>
          <p14:tracePt t="37916" x="5575300" y="1790700"/>
          <p14:tracePt t="37932" x="5568950" y="1790700"/>
          <p14:tracePt t="38588" x="5575300" y="1790700"/>
          <p14:tracePt t="38596" x="5588000" y="1790700"/>
          <p14:tracePt t="38604" x="5600700" y="1790700"/>
          <p14:tracePt t="38619" x="5613400" y="1790700"/>
          <p14:tracePt t="38636" x="5651500" y="1790700"/>
          <p14:tracePt t="38653" x="5664200" y="1790700"/>
          <p14:tracePt t="38670" x="5676900" y="1784350"/>
          <p14:tracePt t="38686" x="5689600" y="1784350"/>
          <p14:tracePt t="38703" x="5721350" y="1784350"/>
          <p14:tracePt t="38719" x="5778500" y="1784350"/>
          <p14:tracePt t="38737" x="5822950" y="1784350"/>
          <p14:tracePt t="38753" x="5854700" y="1784350"/>
          <p14:tracePt t="38770" x="5867400" y="1778000"/>
          <p14:tracePt t="39260" x="5873750" y="1778000"/>
          <p14:tracePt t="39268" x="5886450" y="1778000"/>
          <p14:tracePt t="39276" x="5905500" y="1778000"/>
          <p14:tracePt t="39287" x="5937250" y="1778000"/>
          <p14:tracePt t="39303" x="5969000" y="1778000"/>
          <p14:tracePt t="39320" x="5981700" y="1778000"/>
          <p14:tracePt t="39337" x="5988050" y="1778000"/>
          <p14:tracePt t="39476" x="5994400" y="1778000"/>
          <p14:tracePt t="39484" x="6000750" y="1778000"/>
          <p14:tracePt t="39492" x="6019800" y="1778000"/>
          <p14:tracePt t="39503" x="6045200" y="1778000"/>
          <p14:tracePt t="39520" x="6115050" y="1778000"/>
          <p14:tracePt t="39537" x="6197600" y="1778000"/>
          <p14:tracePt t="39554" x="6267450" y="1778000"/>
          <p14:tracePt t="39570" x="6311900" y="1778000"/>
          <p14:tracePt t="39587" x="6343650" y="1778000"/>
          <p14:tracePt t="39588" x="6356350" y="1778000"/>
          <p14:tracePt t="39604" x="6400800" y="1778000"/>
          <p14:tracePt t="39621" x="6464300" y="1778000"/>
          <p14:tracePt t="39637" x="6534150" y="1778000"/>
          <p14:tracePt t="39654" x="6604000" y="1778000"/>
          <p14:tracePt t="39670" x="6642100" y="1778000"/>
          <p14:tracePt t="39688" x="6661150" y="1771650"/>
          <p14:tracePt t="39704" x="6673850" y="1771650"/>
          <p14:tracePt t="39721" x="6686550" y="1765300"/>
          <p14:tracePt t="39737" x="6737350" y="1765300"/>
          <p14:tracePt t="39755" x="6813550" y="1765300"/>
          <p14:tracePt t="39770" x="6915150" y="1765300"/>
          <p14:tracePt t="39787" x="6965950" y="1765300"/>
          <p14:tracePt t="39788" x="6985000" y="1765300"/>
          <p14:tracePt t="39804" x="6997700" y="1758950"/>
          <p14:tracePt t="39822" x="7004050" y="1758950"/>
          <p14:tracePt t="39837" x="7035800" y="1758950"/>
          <p14:tracePt t="39854" x="7118350" y="1758950"/>
          <p14:tracePt t="39870" x="7245350" y="1758950"/>
          <p14:tracePt t="39888" x="7366000" y="1758950"/>
          <p14:tracePt t="39904" x="7429500" y="1758950"/>
          <p14:tracePt t="39920" x="7461250" y="1758950"/>
          <p14:tracePt t="39937" x="7467600" y="1758950"/>
          <p14:tracePt t="39956" x="7480300" y="1758950"/>
          <p14:tracePt t="39971" x="7499350" y="1765300"/>
          <p14:tracePt t="39988" x="7518400" y="1771650"/>
          <p14:tracePt t="39988" x="7537450" y="1771650"/>
          <p14:tracePt t="40060" x="7543800" y="1771650"/>
          <p14:tracePt t="40068" x="7550150" y="1771650"/>
          <p14:tracePt t="40076" x="7556500" y="1771650"/>
          <p14:tracePt t="40087" x="7569200" y="1771650"/>
          <p14:tracePt t="40104" x="7588250" y="1771650"/>
          <p14:tracePt t="40121" x="7594600" y="1771650"/>
          <p14:tracePt t="40181" x="7613650" y="1771650"/>
          <p14:tracePt t="40188" x="7651750" y="1784350"/>
          <p14:tracePt t="40196" x="7683500" y="1797050"/>
          <p14:tracePt t="40205" x="7734300" y="1797050"/>
          <p14:tracePt t="40221" x="7810500" y="1803400"/>
          <p14:tracePt t="40237" x="7848600" y="1809750"/>
          <p14:tracePt t="40254" x="7854950" y="1809750"/>
          <p14:tracePt t="40324" x="7867650" y="1809750"/>
          <p14:tracePt t="40332" x="7874000" y="1809750"/>
          <p14:tracePt t="40340" x="7886700" y="1809750"/>
          <p14:tracePt t="40355" x="7893050" y="1809750"/>
          <p14:tracePt t="40371" x="7905750" y="1809750"/>
          <p14:tracePt t="40388" x="7931150" y="1809750"/>
          <p14:tracePt t="40406" x="7943850" y="1809750"/>
          <p14:tracePt t="40421" x="7950200" y="1809750"/>
          <p14:tracePt t="41853" x="7956550" y="1809750"/>
          <p14:tracePt t="41860" x="7975600" y="1809750"/>
          <p14:tracePt t="41872" x="8007350" y="1809750"/>
          <p14:tracePt t="41889" x="8077200" y="1809750"/>
          <p14:tracePt t="41906" x="8128000" y="1809750"/>
          <p14:tracePt t="41924" x="8172450" y="1809750"/>
          <p14:tracePt t="41924" x="8197850" y="1809750"/>
          <p14:tracePt t="41939" x="8242300" y="1809750"/>
          <p14:tracePt t="41956" x="8299450" y="1809750"/>
          <p14:tracePt t="41973" x="8324850" y="1803400"/>
          <p14:tracePt t="41991" x="8337550" y="1803400"/>
          <p14:tracePt t="42006" x="8362950" y="1790700"/>
          <p14:tracePt t="42023" x="8407400" y="1790700"/>
          <p14:tracePt t="42039" x="8458200" y="1778000"/>
          <p14:tracePt t="42057" x="8502650" y="1765300"/>
          <p14:tracePt t="42073" x="8528050" y="1752600"/>
          <p14:tracePt t="42090" x="8534400" y="1752600"/>
          <p14:tracePt t="42149" x="8540750" y="1746250"/>
          <p14:tracePt t="42260" x="8540750" y="1739900"/>
          <p14:tracePt t="42269" x="8540750" y="1733550"/>
          <p14:tracePt t="42309" x="8534400" y="1733550"/>
          <p14:tracePt t="42317" x="8528050" y="1733550"/>
          <p14:tracePt t="42324" x="8521700" y="1733550"/>
          <p14:tracePt t="42340" x="8483600" y="1739900"/>
          <p14:tracePt t="42357" x="8464550" y="1739900"/>
          <p14:tracePt t="42373" x="8445500" y="1746250"/>
          <p14:tracePt t="42404" x="8439150" y="1746250"/>
          <p14:tracePt t="43469" x="8445500" y="1752600"/>
          <p14:tracePt t="43476" x="8489950" y="1752600"/>
          <p14:tracePt t="43484" x="8559800" y="1765300"/>
          <p14:tracePt t="43492" x="8648700" y="1771650"/>
          <p14:tracePt t="43508" x="8718550" y="1771650"/>
          <p14:tracePt t="43524" x="8870950" y="1784350"/>
          <p14:tracePt t="43541" x="8883650" y="1784350"/>
          <p14:tracePt t="44133" x="8877300" y="1784350"/>
          <p14:tracePt t="44148" x="8870950" y="1784350"/>
          <p14:tracePt t="44181" x="8864600" y="1784350"/>
          <p14:tracePt t="44205" x="8858250" y="1784350"/>
          <p14:tracePt t="44220" x="8851900" y="1784350"/>
          <p14:tracePt t="44229" x="8845550" y="1784350"/>
          <p14:tracePt t="44241" x="8839200" y="1784350"/>
          <p14:tracePt t="44258" x="8826500" y="1784350"/>
          <p14:tracePt t="44275" x="8820150" y="1784350"/>
          <p14:tracePt t="44291" x="8813800" y="1784350"/>
          <p14:tracePt t="44324" x="8807450" y="1784350"/>
          <p14:tracePt t="44341" x="8788400" y="1784350"/>
          <p14:tracePt t="44348" x="8775700" y="1784350"/>
          <p14:tracePt t="44358" x="8763000" y="1784350"/>
          <p14:tracePt t="44375" x="8731250" y="1784350"/>
          <p14:tracePt t="44391" x="8718550" y="1784350"/>
          <p14:tracePt t="44461" x="8712200" y="1784350"/>
          <p14:tracePt t="44469" x="8705850" y="1784350"/>
          <p14:tracePt t="44476" x="8699500" y="1790700"/>
          <p14:tracePt t="44492" x="8686800" y="1790700"/>
          <p14:tracePt t="44508" x="8661400" y="1803400"/>
          <p14:tracePt t="44541" x="8648700" y="1803400"/>
          <p14:tracePt t="44548" x="8642350" y="1809750"/>
          <p14:tracePt t="44558" x="8636000" y="1809750"/>
          <p14:tracePt t="44575" x="8604250" y="1809750"/>
          <p14:tracePt t="44592" x="8566150" y="1822450"/>
          <p14:tracePt t="44609" x="8547100" y="1822450"/>
          <p14:tracePt t="44625" x="8521700" y="1822450"/>
          <p14:tracePt t="44642" x="8509000" y="1828800"/>
          <p14:tracePt t="44658" x="8496300" y="1828800"/>
          <p14:tracePt t="44676" x="8483600" y="1828800"/>
          <p14:tracePt t="44692" x="8477250" y="1828800"/>
          <p14:tracePt t="44709" x="8464550" y="1828800"/>
          <p14:tracePt t="44725" x="8439150" y="1828800"/>
          <p14:tracePt t="44743" x="8375650" y="1828800"/>
          <p14:tracePt t="44758" x="8312150" y="1816100"/>
          <p14:tracePt t="44775" x="8286750" y="1816100"/>
          <p14:tracePt t="44837" x="8280400" y="1816100"/>
          <p14:tracePt t="44844" x="8274050" y="1816100"/>
          <p14:tracePt t="44852" x="8267700" y="1803400"/>
          <p14:tracePt t="44860" x="8261350" y="1797050"/>
          <p14:tracePt t="44875" x="8255000" y="1797050"/>
          <p14:tracePt t="44892" x="8242300" y="1778000"/>
          <p14:tracePt t="44910" x="8235950" y="1778000"/>
          <p14:tracePt t="44925" x="8229600" y="1765300"/>
          <p14:tracePt t="44942" x="8223250" y="1752600"/>
          <p14:tracePt t="44959" x="8216900" y="1739900"/>
          <p14:tracePt t="44976" x="8210550" y="1720850"/>
          <p14:tracePt t="44992" x="8197850" y="1701800"/>
          <p14:tracePt t="45009" x="8191500" y="1670050"/>
          <p14:tracePt t="45025" x="8191500" y="1657350"/>
          <p14:tracePt t="45043" x="8185150" y="1625600"/>
          <p14:tracePt t="45059" x="8185150" y="1593850"/>
          <p14:tracePt t="45076" x="8185150" y="1562100"/>
          <p14:tracePt t="45092" x="8204200" y="1479550"/>
          <p14:tracePt t="45110" x="8255000" y="1422400"/>
          <p14:tracePt t="45126" x="8324850" y="1377950"/>
          <p14:tracePt t="45142" x="8413750" y="1333500"/>
          <p14:tracePt t="45159" x="8496300" y="1301750"/>
          <p14:tracePt t="45176" x="8585200" y="1270000"/>
          <p14:tracePt t="45192" x="8648700" y="1263650"/>
          <p14:tracePt t="45209" x="8699500" y="1263650"/>
          <p14:tracePt t="45226" x="8750300" y="1263650"/>
          <p14:tracePt t="45243" x="8820150" y="1289050"/>
          <p14:tracePt t="45259" x="8864600" y="1320800"/>
          <p14:tracePt t="45276" x="8896350" y="1339850"/>
          <p14:tracePt t="45292" x="8928100" y="1384300"/>
          <p14:tracePt t="45310" x="8947150" y="1428750"/>
          <p14:tracePt t="45326" x="8959850" y="1454150"/>
          <p14:tracePt t="45342" x="8966200" y="1485900"/>
          <p14:tracePt t="45359" x="8966200" y="1511300"/>
          <p14:tracePt t="45376" x="8947150" y="1562100"/>
          <p14:tracePt t="45392" x="8902700" y="1619250"/>
          <p14:tracePt t="45409" x="8858250" y="1676400"/>
          <p14:tracePt t="45426" x="8813800" y="1727200"/>
          <p14:tracePt t="45443" x="8775700" y="1765300"/>
          <p14:tracePt t="45459" x="8763000" y="1790700"/>
          <p14:tracePt t="45476" x="8737600" y="1797050"/>
          <p14:tracePt t="45493" x="8712200" y="1809750"/>
          <p14:tracePt t="45510" x="8699500" y="1816100"/>
          <p14:tracePt t="45526" x="8693150" y="1816100"/>
          <p14:tracePt t="45543" x="8686800" y="1822450"/>
          <p14:tracePt t="45565" x="8680450" y="1822450"/>
          <p14:tracePt t="45576" x="8667750" y="1822450"/>
          <p14:tracePt t="45593" x="8629650" y="1822450"/>
          <p14:tracePt t="45609" x="8578850" y="1841500"/>
          <p14:tracePt t="45626" x="8553450" y="1841500"/>
          <p14:tracePt t="45643" x="8540750" y="1841500"/>
          <p14:tracePt t="45685" x="8534400" y="1841500"/>
          <p14:tracePt t="45693" x="8528050" y="1841500"/>
          <p14:tracePt t="45701" x="8515350" y="1841500"/>
          <p14:tracePt t="45710" x="8509000" y="1841500"/>
          <p14:tracePt t="45726" x="8502650" y="1841500"/>
          <p14:tracePt t="45821" x="8496300" y="1841500"/>
          <p14:tracePt t="45909" x="8489950" y="1841500"/>
          <p14:tracePt t="45917" x="8483600" y="1841500"/>
          <p14:tracePt t="45926" x="8477250" y="1841500"/>
          <p14:tracePt t="45943" x="8464550" y="1841500"/>
          <p14:tracePt t="45960" x="8451850" y="1841500"/>
          <p14:tracePt t="45977" x="8451850" y="1835150"/>
          <p14:tracePt t="45993" x="8445500" y="1835150"/>
          <p14:tracePt t="46010" x="8439150" y="1835150"/>
          <p14:tracePt t="46053" x="8432800" y="1835150"/>
          <p14:tracePt t="46061" x="8432800" y="1828800"/>
          <p14:tracePt t="46629" x="8426450" y="1828800"/>
          <p14:tracePt t="48597" x="8420100" y="1822450"/>
          <p14:tracePt t="48605" x="8394700" y="1822450"/>
          <p14:tracePt t="48613" x="8343900" y="1822450"/>
          <p14:tracePt t="48629" x="8267700" y="1816100"/>
          <p14:tracePt t="48646" x="8229600" y="1809750"/>
          <p14:tracePt t="48663" x="8223250" y="1809750"/>
          <p14:tracePt t="48685" x="8216900" y="1809750"/>
          <p14:tracePt t="50078" x="8229600" y="1797050"/>
          <p14:tracePt t="50093" x="8235950" y="1797050"/>
          <p14:tracePt t="50109" x="8242300" y="1797050"/>
          <p14:tracePt t="50230" x="8242300" y="1790700"/>
          <p14:tracePt t="50277" x="8248650" y="1790700"/>
          <p14:tracePt t="50286" x="8255000" y="1790700"/>
          <p14:tracePt t="50301" x="8267700" y="1790700"/>
          <p14:tracePt t="50314" x="8274050" y="1790700"/>
          <p14:tracePt t="50331" x="8286750" y="1790700"/>
          <p14:tracePt t="50347" x="8293100" y="1790700"/>
          <p14:tracePt t="50365" x="8299450" y="1790700"/>
          <p14:tracePt t="50380" x="8299450" y="1784350"/>
          <p14:tracePt t="50397" x="8318500" y="1784350"/>
          <p14:tracePt t="50414" x="8343900" y="1784350"/>
          <p14:tracePt t="50432" x="8369300" y="1778000"/>
          <p14:tracePt t="50448" x="8375650" y="1778000"/>
          <p14:tracePt t="50533" x="8382000" y="1778000"/>
          <p14:tracePt t="50541" x="8388350" y="1778000"/>
          <p14:tracePt t="50574" x="8394700" y="1771650"/>
          <p14:tracePt t="50646" x="8401050" y="1771650"/>
          <p14:tracePt t="50653" x="8407400" y="1771650"/>
          <p14:tracePt t="50664" x="8420100" y="1771650"/>
          <p14:tracePt t="50681" x="8432800" y="1765300"/>
          <p14:tracePt t="50697" x="8445500" y="1765300"/>
          <p14:tracePt t="50715" x="8451850" y="1765300"/>
          <p14:tracePt t="50766" x="8458200" y="1765300"/>
          <p14:tracePt t="50774" x="8464550" y="1765300"/>
          <p14:tracePt t="50781" x="8477250" y="1765300"/>
          <p14:tracePt t="50798" x="8489950" y="1765300"/>
          <p14:tracePt t="50814" x="8509000" y="1765300"/>
          <p14:tracePt t="50831" x="8528050" y="1765300"/>
          <p14:tracePt t="50849" x="8540750" y="1765300"/>
          <p14:tracePt t="50864" x="8566150" y="1765300"/>
          <p14:tracePt t="50881" x="8623300" y="1765300"/>
          <p14:tracePt t="50898" x="8699500" y="1765300"/>
          <p14:tracePt t="50915" x="8788400" y="1765300"/>
          <p14:tracePt t="50931" x="8870950" y="1765300"/>
          <p14:tracePt t="50948" x="8928100" y="1765300"/>
          <p14:tracePt t="50965" x="8991600" y="1765300"/>
          <p14:tracePt t="50982" x="9067800" y="1765300"/>
          <p14:tracePt t="50998" x="9137650" y="1765300"/>
          <p14:tracePt t="51014" x="9220200" y="1765300"/>
          <p14:tracePt t="51031" x="9296400" y="1765300"/>
          <p14:tracePt t="51049" x="9372600" y="1765300"/>
          <p14:tracePt t="51065" x="9461500" y="1752600"/>
          <p14:tracePt t="51081" x="9544050" y="1746250"/>
          <p14:tracePt t="51098" x="9607550" y="1739900"/>
          <p14:tracePt t="51115" x="9658350" y="1739900"/>
          <p14:tracePt t="51131" x="9671050" y="1739900"/>
          <p14:tracePt t="51470" x="9664700" y="1739900"/>
          <p14:tracePt t="51477" x="9645650" y="1739900"/>
          <p14:tracePt t="51533" x="9639300" y="1739900"/>
          <p14:tracePt t="51542" x="9632950" y="1739900"/>
          <p14:tracePt t="51549" x="9613900" y="1739900"/>
          <p14:tracePt t="51565" x="9601200" y="1739900"/>
          <p14:tracePt t="51565" x="9594850" y="1739900"/>
          <p14:tracePt t="51582" x="9575800" y="1739900"/>
          <p14:tracePt t="51638" x="9569450" y="1739900"/>
          <p14:tracePt t="51645" x="9563100" y="1733550"/>
          <p14:tracePt t="51654" x="9550400" y="1727200"/>
          <p14:tracePt t="51670" x="9544050" y="1720850"/>
          <p14:tracePt t="51685" x="9537700" y="1720850"/>
          <p14:tracePt t="51710" x="9531350" y="1714500"/>
          <p14:tracePt t="51725" x="9531350" y="1708150"/>
          <p14:tracePt t="51733" x="9525000" y="1701800"/>
          <p14:tracePt t="51748" x="9518650" y="1695450"/>
          <p14:tracePt t="51765" x="9512300" y="1670050"/>
          <p14:tracePt t="51782" x="9499600" y="1651000"/>
          <p14:tracePt t="51798" x="9493250" y="1631950"/>
          <p14:tracePt t="51815" x="9493250" y="1612900"/>
          <p14:tracePt t="51832" x="9493250" y="1606550"/>
          <p14:tracePt t="51849" x="9493250" y="1593850"/>
          <p14:tracePt t="51866" x="9493250" y="1587500"/>
          <p14:tracePt t="51882" x="9505950" y="1574800"/>
          <p14:tracePt t="51899" x="9525000" y="1574800"/>
          <p14:tracePt t="51916" x="9531350" y="1568450"/>
          <p14:tracePt t="51932" x="9537700" y="1568450"/>
          <p14:tracePt t="51949" x="9550400" y="1568450"/>
          <p14:tracePt t="51950" x="9556750" y="1568450"/>
          <p14:tracePt t="51965" x="9569450" y="1568450"/>
          <p14:tracePt t="51982" x="9588500" y="1581150"/>
          <p14:tracePt t="51999" x="9594850" y="1600200"/>
          <p14:tracePt t="52016" x="9601200" y="1612900"/>
          <p14:tracePt t="52032" x="9607550" y="1625600"/>
          <p14:tracePt t="52053" x="9607550" y="1631950"/>
          <p14:tracePt t="52065" x="9607550" y="1638300"/>
          <p14:tracePt t="52085" x="9607550" y="1644650"/>
          <p14:tracePt t="52101" x="9607550" y="1651000"/>
          <p14:tracePt t="52116" x="9601200" y="1657350"/>
          <p14:tracePt t="52132" x="9569450" y="1670050"/>
          <p14:tracePt t="52149" x="9474200" y="1701800"/>
          <p14:tracePt t="52150" x="9410700" y="1714500"/>
          <p14:tracePt t="52165" x="9245600" y="1765300"/>
          <p14:tracePt t="52183" x="8997950" y="1828800"/>
          <p14:tracePt t="52199" x="8629650" y="1866900"/>
          <p14:tracePt t="52216" x="8115300" y="1924050"/>
          <p14:tracePt t="52233" x="7512050" y="1968500"/>
          <p14:tracePt t="52250" x="6985000" y="2012950"/>
          <p14:tracePt t="52266" x="6489700" y="2095500"/>
          <p14:tracePt t="52282" x="6134100" y="2139950"/>
          <p14:tracePt t="52299" x="5835650" y="2146300"/>
          <p14:tracePt t="52317" x="5435600" y="2146300"/>
          <p14:tracePt t="52332" x="5340350" y="2146300"/>
          <p14:tracePt t="52349" x="5086350" y="2146300"/>
          <p14:tracePt t="52366" x="4953000" y="2159000"/>
          <p14:tracePt t="52383" x="4826000" y="2171700"/>
          <p14:tracePt t="52399" x="4705350" y="2184400"/>
          <p14:tracePt t="52416" x="4552950" y="2184400"/>
          <p14:tracePt t="52432" x="4400550" y="2184400"/>
          <p14:tracePt t="52450" x="4248150" y="2184400"/>
          <p14:tracePt t="52466" x="4108450" y="2184400"/>
          <p14:tracePt t="52483" x="4013200" y="2184400"/>
          <p14:tracePt t="52499" x="3949700" y="2184400"/>
          <p14:tracePt t="52517" x="3905250" y="2184400"/>
          <p14:tracePt t="52517" x="3892550" y="2184400"/>
          <p14:tracePt t="52533" x="3879850" y="2184400"/>
          <p14:tracePt t="52549" x="3841750" y="2184400"/>
          <p14:tracePt t="52566" x="3797300" y="2184400"/>
          <p14:tracePt t="52583" x="3740150" y="2184400"/>
          <p14:tracePt t="52599" x="3702050" y="2184400"/>
          <p14:tracePt t="52918" x="3721100" y="2184400"/>
          <p14:tracePt t="52925" x="3733800" y="2184400"/>
          <p14:tracePt t="52933" x="3752850" y="2184400"/>
          <p14:tracePt t="52950" x="3835400" y="2184400"/>
          <p14:tracePt t="52967" x="3911600" y="2184400"/>
          <p14:tracePt t="52983" x="3975100" y="2184400"/>
          <p14:tracePt t="53001" x="4025900" y="2184400"/>
          <p14:tracePt t="53016" x="4064000" y="2184400"/>
          <p14:tracePt t="53033" x="4114800" y="2178050"/>
          <p14:tracePt t="53050" x="4171950" y="2178050"/>
          <p14:tracePt t="53067" x="4235450" y="2178050"/>
          <p14:tracePt t="53083" x="4279900" y="2178050"/>
          <p14:tracePt t="53100" x="4292600" y="2171700"/>
          <p14:tracePt t="53142" x="4298950" y="2171700"/>
          <p14:tracePt t="53150" x="4311650" y="2171700"/>
          <p14:tracePt t="53158" x="4330700" y="2171700"/>
          <p14:tracePt t="53166" x="4343400" y="2171700"/>
          <p14:tracePt t="53183" x="4368800" y="2171700"/>
          <p14:tracePt t="53200" x="4381500" y="2171700"/>
          <p14:tracePt t="54134" x="4400550" y="2171700"/>
          <p14:tracePt t="54141" x="4470400" y="2171700"/>
          <p14:tracePt t="54151" x="4578350" y="2171700"/>
          <p14:tracePt t="54167" x="4857750" y="2171700"/>
          <p14:tracePt t="54184" x="5060950" y="2171700"/>
          <p14:tracePt t="54202" x="5162550" y="2171700"/>
          <p14:tracePt t="54218" x="5175250" y="2171700"/>
          <p14:tracePt t="54638" x="5181600" y="2171700"/>
          <p14:tracePt t="54645" x="5200650" y="2171700"/>
          <p14:tracePt t="54654" x="5219700" y="2171700"/>
          <p14:tracePt t="54668" x="5245100" y="2171700"/>
          <p14:tracePt t="54685" x="5302250" y="2171700"/>
          <p14:tracePt t="54701" x="5391150" y="2190750"/>
          <p14:tracePt t="54719" x="5429250" y="2197100"/>
          <p14:tracePt t="54735" x="5448300" y="2197100"/>
          <p14:tracePt t="54751" x="5467350" y="2197100"/>
          <p14:tracePt t="54768" x="5486400" y="2197100"/>
          <p14:tracePt t="54786" x="5511800" y="2197100"/>
          <p14:tracePt t="54801" x="5530850" y="2197100"/>
          <p14:tracePt t="54818" x="5543550" y="2197100"/>
          <p14:tracePt t="54835" x="5556250" y="2197100"/>
          <p14:tracePt t="54852" x="5568950" y="2197100"/>
          <p14:tracePt t="54868" x="5600700" y="2197100"/>
          <p14:tracePt t="54885" x="5670550" y="2197100"/>
          <p14:tracePt t="54886" x="5721350" y="2197100"/>
          <p14:tracePt t="54901" x="5803900" y="2197100"/>
          <p14:tracePt t="54919" x="5873750" y="2197100"/>
          <p14:tracePt t="54935" x="5892800" y="2197100"/>
          <p14:tracePt t="54951" x="5905500" y="2197100"/>
          <p14:tracePt t="54968" x="5911850" y="2197100"/>
          <p14:tracePt t="54986" x="5943600" y="2197100"/>
          <p14:tracePt t="55001" x="5981700" y="2190750"/>
          <p14:tracePt t="55018" x="6013450" y="2190750"/>
          <p14:tracePt t="55035" x="6026150" y="2184400"/>
          <p14:tracePt t="55174" x="6026150" y="2178050"/>
          <p14:tracePt t="55190" x="6032500" y="2178050"/>
          <p14:tracePt t="55198" x="6045200" y="2178050"/>
          <p14:tracePt t="55206" x="6051550" y="2178050"/>
          <p14:tracePt t="55218" x="6057900" y="2178050"/>
          <p14:tracePt t="55235" x="6076950" y="2171700"/>
          <p14:tracePt t="55252" x="6083300" y="2171700"/>
          <p14:tracePt t="55302" x="6096000" y="2171700"/>
          <p14:tracePt t="55310" x="6102350" y="2171700"/>
          <p14:tracePt t="55319" x="6115050" y="2171700"/>
          <p14:tracePt t="55336" x="6134100" y="2171700"/>
          <p14:tracePt t="55352" x="6146800" y="2171700"/>
          <p14:tracePt t="57319" x="6159500" y="2146300"/>
          <p14:tracePt t="57326" x="6159500" y="2133600"/>
          <p14:tracePt t="57337" x="6159500" y="2114550"/>
          <p14:tracePt t="57354" x="6172200" y="2063750"/>
          <p14:tracePt t="57370" x="6184900" y="1981200"/>
          <p14:tracePt t="57388" x="6203950" y="1873250"/>
          <p14:tracePt t="57404" x="6229350" y="1733550"/>
          <p14:tracePt t="57421" x="6280150" y="1549400"/>
          <p14:tracePt t="57437" x="6337300" y="1352550"/>
          <p14:tracePt t="57438" x="6375400" y="1225550"/>
          <p14:tracePt t="57455" x="6426200" y="1041400"/>
          <p14:tracePt t="57470" x="6445250" y="920750"/>
          <p14:tracePt t="57487" x="6464300" y="838200"/>
          <p14:tracePt t="57504" x="6464300" y="793750"/>
          <p14:tracePt t="57521" x="6464300" y="768350"/>
          <p14:tracePt t="57537" x="6464300" y="755650"/>
          <p14:tracePt t="57554" x="6457950" y="742950"/>
          <p14:tracePt t="57630" x="6457950" y="717550"/>
          <p14:tracePt t="57638" x="6457950" y="692150"/>
          <p14:tracePt t="57646" x="6457950" y="654050"/>
          <p14:tracePt t="57654" x="6451600" y="615950"/>
          <p14:tracePt t="57671" x="6451600" y="584200"/>
          <p14:tracePt t="58039" x="6445250" y="584200"/>
          <p14:tracePt t="58071" x="6438900" y="584200"/>
          <p14:tracePt t="58078" x="6438900" y="577850"/>
          <p14:tracePt t="58088" x="6432550" y="577850"/>
          <p14:tracePt t="58104" x="6426200" y="552450"/>
          <p14:tracePt t="58122" x="6413500" y="527050"/>
          <p14:tracePt t="58138" x="6407150" y="520700"/>
          <p14:tracePt t="58154" x="6407150" y="508000"/>
          <p14:tracePt t="58171" x="6407150" y="488950"/>
          <p14:tracePt t="58188" x="6407150" y="476250"/>
          <p14:tracePt t="58205" x="6407150" y="463550"/>
          <p14:tracePt t="58221" x="6407150" y="457200"/>
          <p14:tracePt t="58222" x="6407150" y="444500"/>
          <p14:tracePt t="58238" x="6407150" y="431800"/>
          <p14:tracePt t="58255" x="6407150" y="425450"/>
          <p14:tracePt t="58272" x="6407150" y="412750"/>
          <p14:tracePt t="58288" x="6407150" y="406400"/>
          <p14:tracePt t="58305" x="6407150" y="393700"/>
          <p14:tracePt t="58322" x="6413500" y="381000"/>
          <p14:tracePt t="58338" x="6419850" y="374650"/>
          <p14:tracePt t="58367" x="6426200" y="374650"/>
          <p14:tracePt t="58382" x="6432550" y="374650"/>
          <p14:tracePt t="58390" x="6438900" y="374650"/>
          <p14:tracePt t="58447" x="6445250" y="374650"/>
          <p14:tracePt t="58454" x="6457950" y="381000"/>
          <p14:tracePt t="58463" x="6464300" y="387350"/>
          <p14:tracePt t="58471" x="6470650" y="393700"/>
          <p14:tracePt t="58488" x="6489700" y="406400"/>
          <p14:tracePt t="58505" x="6496050" y="412750"/>
          <p14:tracePt t="58522" x="6502400" y="419100"/>
          <p14:tracePt t="58539" x="6502400" y="425450"/>
          <p14:tracePt t="58555" x="6502400" y="438150"/>
          <p14:tracePt t="58572" x="6502400" y="450850"/>
          <p14:tracePt t="58589" x="6508750" y="469900"/>
          <p14:tracePt t="58605" x="6515100" y="501650"/>
          <p14:tracePt t="58606" x="6515100" y="520700"/>
          <p14:tracePt t="58622" x="6515100" y="527050"/>
          <p14:tracePt t="58638" x="6515100" y="558800"/>
          <p14:tracePt t="58656" x="6515100" y="571500"/>
          <p14:tracePt t="58678" x="6515100" y="577850"/>
          <p14:tracePt t="58703" x="6515100" y="584200"/>
          <p14:tracePt t="58719" x="6515100" y="590550"/>
          <p14:tracePt t="58735" x="6515100" y="596900"/>
          <p14:tracePt t="58743" x="6515100" y="603250"/>
          <p14:tracePt t="58755" x="6515100" y="615950"/>
          <p14:tracePt t="58772" x="6515100" y="628650"/>
          <p14:tracePt t="58789" x="6515100" y="635000"/>
          <p14:tracePt t="58805" x="6515100" y="647700"/>
          <p14:tracePt t="58823" x="6508750" y="654050"/>
          <p14:tracePt t="58838" x="6508750" y="666750"/>
          <p14:tracePt t="58856" x="6502400" y="673100"/>
          <p14:tracePt t="59439" x="6489700" y="666750"/>
          <p14:tracePt t="59454" x="6483350" y="660400"/>
          <p14:tracePt t="59462" x="6483350" y="647700"/>
          <p14:tracePt t="59473" x="6477000" y="635000"/>
          <p14:tracePt t="59489" x="6477000" y="628650"/>
          <p14:tracePt t="59506" x="6470650" y="615950"/>
          <p14:tracePt t="59522" x="6470650" y="609600"/>
          <p14:tracePt t="59539" x="6464300" y="596900"/>
          <p14:tracePt t="59556" x="6464300" y="577850"/>
          <p14:tracePt t="59573" x="6457950" y="546100"/>
          <p14:tracePt t="59589" x="6457950" y="520700"/>
          <p14:tracePt t="59606" x="6451600" y="482600"/>
          <p14:tracePt t="59622" x="6451600" y="457200"/>
          <p14:tracePt t="59640" x="6451600" y="438150"/>
          <p14:tracePt t="59656" x="6451600" y="419100"/>
          <p14:tracePt t="59672" x="6451600" y="400050"/>
          <p14:tracePt t="59689" x="6457950" y="393700"/>
          <p14:tracePt t="59707" x="6464300" y="387350"/>
          <p14:tracePt t="59742" x="6470650" y="387350"/>
          <p14:tracePt t="59750" x="6477000" y="381000"/>
          <p14:tracePt t="59758" x="6483350" y="381000"/>
          <p14:tracePt t="59774" x="6489700" y="374650"/>
          <p14:tracePt t="59790" x="6496050" y="374650"/>
          <p14:tracePt t="59823" x="6502400" y="374650"/>
          <p14:tracePt t="59854" x="6508750" y="374650"/>
          <p14:tracePt t="59862" x="6515100" y="381000"/>
          <p14:tracePt t="59873" x="6521450" y="387350"/>
          <p14:tracePt t="59889" x="6527800" y="412750"/>
          <p14:tracePt t="59906" x="6534150" y="425450"/>
          <p14:tracePt t="59923" x="6534150" y="438150"/>
          <p14:tracePt t="59940" x="6534150" y="450850"/>
          <p14:tracePt t="59956" x="6534150" y="463550"/>
          <p14:tracePt t="59973" x="6534150" y="476250"/>
          <p14:tracePt t="59991" x="6534150" y="495300"/>
          <p14:tracePt t="60006" x="6534150" y="514350"/>
          <p14:tracePt t="60023" x="6527800" y="539750"/>
          <p14:tracePt t="60040" x="6527800" y="552450"/>
          <p14:tracePt t="60057" x="6521450" y="571500"/>
          <p14:tracePt t="60073" x="6508750" y="590550"/>
          <p14:tracePt t="60090" x="6502400" y="596900"/>
          <p14:tracePt t="60106" x="6489700" y="609600"/>
          <p14:tracePt t="60124" x="6477000" y="622300"/>
          <p14:tracePt t="60140" x="6470650" y="622300"/>
          <p14:tracePt t="60383" x="6470650" y="635000"/>
          <p14:tracePt t="60390" x="6470650" y="641350"/>
          <p14:tracePt t="60398" x="6470650" y="654050"/>
          <p14:tracePt t="60407" x="6457950" y="666750"/>
          <p14:tracePt t="60424" x="6457950" y="698500"/>
          <p14:tracePt t="60440" x="6438900" y="755650"/>
          <p14:tracePt t="60457" x="6407150" y="850900"/>
          <p14:tracePt t="60474" x="6369050" y="984250"/>
          <p14:tracePt t="60490" x="6311900" y="1162050"/>
          <p14:tracePt t="60507" x="6267450" y="1339850"/>
          <p14:tracePt t="60524" x="6197600" y="1511300"/>
          <p14:tracePt t="60540" x="6159500" y="1663700"/>
          <p14:tracePt t="60557" x="6108700" y="1822450"/>
          <p14:tracePt t="60573" x="6076950" y="1936750"/>
          <p14:tracePt t="60574" x="6070600" y="1962150"/>
          <p14:tracePt t="60591" x="6057900" y="2012950"/>
          <p14:tracePt t="60607" x="6045200" y="2032000"/>
          <p14:tracePt t="60623" x="6038850" y="2051050"/>
          <p14:tracePt t="60640" x="6038850" y="2063750"/>
          <p14:tracePt t="60658" x="6026150" y="2082800"/>
          <p14:tracePt t="60674" x="6013450" y="2101850"/>
          <p14:tracePt t="60690" x="5975350" y="2159000"/>
          <p14:tracePt t="60707" x="5937250" y="2197100"/>
          <p14:tracePt t="60724" x="5911850" y="2228850"/>
          <p14:tracePt t="60740" x="5899150" y="2254250"/>
          <p14:tracePt t="60757" x="5880100" y="2279650"/>
          <p14:tracePt t="60774" x="5861050" y="2292350"/>
          <p14:tracePt t="60774" x="5835650" y="2311400"/>
          <p14:tracePt t="60791" x="5778500" y="2349500"/>
          <p14:tracePt t="60807" x="5727700" y="2387600"/>
          <p14:tracePt t="60824" x="5689600" y="2413000"/>
          <p14:tracePt t="60840" x="5664200" y="2413000"/>
          <p14:tracePt t="60858" x="5645150" y="2413000"/>
          <p14:tracePt t="60874" x="5619750" y="2413000"/>
          <p14:tracePt t="60890" x="5600700" y="2425700"/>
          <p14:tracePt t="60907" x="5588000" y="2425700"/>
          <p14:tracePt t="61023" x="5581650" y="2432050"/>
          <p14:tracePt t="61030" x="5575300" y="2438400"/>
          <p14:tracePt t="61047" x="5568950" y="2444750"/>
          <p14:tracePt t="61070" x="5568950" y="2451100"/>
          <p14:tracePt t="61087" x="5556250" y="2457450"/>
          <p14:tracePt t="61119" x="5549900" y="2463800"/>
          <p14:tracePt t="61134" x="5537200" y="2463800"/>
          <p14:tracePt t="61167" x="5524500" y="2470150"/>
          <p14:tracePt t="61182" x="5518150" y="2476500"/>
          <p14:tracePt t="61190" x="5505450" y="2476500"/>
          <p14:tracePt t="61198" x="5499100" y="2482850"/>
          <p14:tracePt t="61208" x="5486400" y="2489200"/>
          <p14:tracePt t="61224" x="5467350" y="2495550"/>
          <p14:tracePt t="61241" x="5461000" y="2501900"/>
          <p14:tracePt t="61257" x="5454650" y="2501900"/>
          <p14:tracePt t="62247" x="5454650" y="2508250"/>
          <p14:tracePt t="62279" x="5448300" y="2508250"/>
          <p14:tracePt t="62295" x="5448300" y="2514600"/>
          <p14:tracePt t="62302" x="5441950" y="2520950"/>
          <p14:tracePt t="62310" x="5435600" y="2520950"/>
          <p14:tracePt t="62326" x="5429250" y="2520950"/>
          <p14:tracePt t="62342" x="5410200" y="2533650"/>
          <p14:tracePt t="62359" x="5384800" y="2533650"/>
          <p14:tracePt t="62375" x="5378450" y="2540000"/>
          <p14:tracePt t="62415" x="5372100" y="2540000"/>
          <p14:tracePt t="62431" x="5372100" y="2546350"/>
          <p14:tracePt t="62438" x="5365750" y="2546350"/>
          <p14:tracePt t="62447" x="5359400" y="2546350"/>
          <p14:tracePt t="62459" x="5346700" y="2552700"/>
          <p14:tracePt t="62475" x="5314950" y="2559050"/>
          <p14:tracePt t="62492" x="5302250" y="2565400"/>
          <p14:tracePt t="62509" x="5276850" y="2571750"/>
          <p14:tracePt t="62526" x="5251450" y="2584450"/>
          <p14:tracePt t="62542" x="5245100" y="2584450"/>
          <p14:tracePt t="62559" x="5238750" y="2590800"/>
          <p14:tracePt t="62575" x="5226050" y="2597150"/>
          <p14:tracePt t="62593" x="5213350" y="2603500"/>
          <p14:tracePt t="62609" x="5181600" y="2622550"/>
          <p14:tracePt t="62625" x="5156200" y="2628900"/>
          <p14:tracePt t="62642" x="5118100" y="2641600"/>
          <p14:tracePt t="62660" x="5111750" y="2647950"/>
          <p14:tracePt t="62675" x="5099050" y="2647950"/>
          <p14:tracePt t="62694" x="5092700" y="2654300"/>
          <p14:tracePt t="62711" x="5086350" y="2660650"/>
          <p14:tracePt t="62727" x="5067300" y="2667000"/>
          <p14:tracePt t="62742" x="5060950" y="2673350"/>
          <p14:tracePt t="62759" x="5022850" y="2692400"/>
          <p14:tracePt t="62776" x="5010150" y="2705100"/>
          <p14:tracePt t="62793" x="4991100" y="2711450"/>
          <p14:tracePt t="62809" x="4984750" y="2717800"/>
          <p14:tracePt t="62825" x="4965700" y="2730500"/>
          <p14:tracePt t="62843" x="4946650" y="2736850"/>
          <p14:tracePt t="62860" x="4914900" y="2755900"/>
          <p14:tracePt t="62876" x="4889500" y="2774950"/>
          <p14:tracePt t="62893" x="4864100" y="2794000"/>
          <p14:tracePt t="62909" x="4838700" y="2813050"/>
          <p14:tracePt t="62927" x="4787900" y="2838450"/>
          <p14:tracePt t="62943" x="4749800" y="2863850"/>
          <p14:tracePt t="62959" x="4692650" y="2882900"/>
          <p14:tracePt t="62976" x="4641850" y="2908300"/>
          <p14:tracePt t="62993" x="4597400" y="2940050"/>
          <p14:tracePt t="63009" x="4540250" y="2959100"/>
          <p14:tracePt t="63026" x="4495800" y="2984500"/>
          <p14:tracePt t="63043" x="4457700" y="3003550"/>
          <p14:tracePt t="63060" x="4425950" y="3009900"/>
          <p14:tracePt t="63077" x="4400550" y="3022600"/>
          <p14:tracePt t="63093" x="4381500" y="3028950"/>
          <p14:tracePt t="63110" x="4362450" y="3041650"/>
          <p14:tracePt t="63111" x="4343400" y="3048000"/>
          <p14:tracePt t="63127" x="4318000" y="3054350"/>
          <p14:tracePt t="63143" x="4286250" y="3060700"/>
          <p14:tracePt t="63159" x="4260850" y="3067050"/>
          <p14:tracePt t="63176" x="4235450" y="3079750"/>
          <p14:tracePt t="63194" x="4210050" y="3086100"/>
          <p14:tracePt t="63209" x="4184650" y="3086100"/>
          <p14:tracePt t="63226" x="4140200" y="3105150"/>
          <p14:tracePt t="63243" x="4089400" y="3124200"/>
          <p14:tracePt t="63260" x="4051300" y="3130550"/>
          <p14:tracePt t="63276" x="4013200" y="3143250"/>
          <p14:tracePt t="63293" x="4006850" y="3143250"/>
          <p14:tracePt t="63310" x="3994150" y="3143250"/>
          <p14:tracePt t="63328" x="3981450" y="3149600"/>
          <p14:tracePt t="63343" x="3962400" y="3149600"/>
          <p14:tracePt t="63359" x="3937000" y="3149600"/>
          <p14:tracePt t="63376" x="3911600" y="3162300"/>
          <p14:tracePt t="63394" x="3898900" y="3162300"/>
          <p14:tracePt t="63410" x="3892550" y="3162300"/>
          <p14:tracePt t="63426" x="3886200" y="3162300"/>
          <p14:tracePt t="63647" x="3886200" y="3168650"/>
          <p14:tracePt t="63695" x="3879850" y="3168650"/>
          <p14:tracePt t="64031" x="3879850" y="3175000"/>
          <p14:tracePt t="64047" x="3873500" y="3175000"/>
          <p14:tracePt t="64055" x="3873500" y="3181350"/>
          <p14:tracePt t="64063" x="3867150" y="3181350"/>
          <p14:tracePt t="64095" x="3860800" y="3181350"/>
          <p14:tracePt t="64111" x="3854450" y="3181350"/>
          <p14:tracePt t="64119" x="3854450" y="3187700"/>
          <p14:tracePt t="64127" x="3848100" y="3187700"/>
          <p14:tracePt t="64143" x="3841750" y="3194050"/>
          <p14:tracePt t="64679" x="3860800" y="3194050"/>
          <p14:tracePt t="64687" x="3905250" y="3194050"/>
          <p14:tracePt t="64695" x="3962400" y="3187700"/>
          <p14:tracePt t="64711" x="4076700" y="3181350"/>
          <p14:tracePt t="64727" x="4210050" y="3181350"/>
          <p14:tracePt t="64744" x="4279900" y="3181350"/>
          <p14:tracePt t="64761" x="4298950" y="3175000"/>
          <p14:tracePt t="64911" x="4305300" y="3175000"/>
          <p14:tracePt t="64919" x="4318000" y="3168650"/>
          <p14:tracePt t="64927" x="4349750" y="3162300"/>
          <p14:tracePt t="64944" x="4457700" y="3162300"/>
          <p14:tracePt t="64961" x="4578350" y="3162300"/>
          <p14:tracePt t="64978" x="4654550" y="3155950"/>
          <p14:tracePt t="64994" x="4679950" y="3149600"/>
          <p14:tracePt t="65011" x="4686300" y="3149600"/>
          <p14:tracePt t="65359" x="4705350" y="3149600"/>
          <p14:tracePt t="65367" x="4749800" y="3162300"/>
          <p14:tracePt t="65378" x="4794250" y="3162300"/>
          <p14:tracePt t="65394" x="4921250" y="3162300"/>
          <p14:tracePt t="65412" x="5022850" y="3162300"/>
          <p14:tracePt t="65429" x="5054600" y="3162300"/>
          <p14:tracePt t="65480" x="5060950" y="3162300"/>
          <p14:tracePt t="65679" x="5067300" y="3162300"/>
          <p14:tracePt t="65695" x="5073650" y="3162300"/>
          <p14:tracePt t="65711" x="5086350" y="3162300"/>
          <p14:tracePt t="65727" x="5092700" y="3162300"/>
          <p14:tracePt t="65735" x="5111750" y="3162300"/>
          <p14:tracePt t="65745" x="5124450" y="3162300"/>
          <p14:tracePt t="65763" x="5168900" y="3162300"/>
          <p14:tracePt t="65778" x="5194300" y="3162300"/>
          <p14:tracePt t="65795" x="5207000" y="3162300"/>
          <p14:tracePt t="65831" x="5219700" y="3162300"/>
          <p14:tracePt t="65839" x="5238750" y="3162300"/>
          <p14:tracePt t="65847" x="5245100" y="3162300"/>
          <p14:tracePt t="65862" x="5264150" y="3162300"/>
          <p14:tracePt t="65879" x="5302250" y="3155950"/>
          <p14:tracePt t="65895" x="5314950" y="3155950"/>
          <p14:tracePt t="65913" x="5340350" y="3149600"/>
          <p14:tracePt t="65928" x="5397500" y="3149600"/>
          <p14:tracePt t="65945" x="5454650" y="3149600"/>
          <p14:tracePt t="65962" x="5537200" y="3149600"/>
          <p14:tracePt t="65979" x="5626100" y="3149600"/>
          <p14:tracePt t="65995" x="5689600" y="3149600"/>
          <p14:tracePt t="66012" x="5746750" y="3149600"/>
          <p14:tracePt t="66029" x="5797550" y="3149600"/>
          <p14:tracePt t="66046" x="5861050" y="3149600"/>
          <p14:tracePt t="66047" x="5892800" y="3149600"/>
          <p14:tracePt t="66062" x="5943600" y="3149600"/>
          <p14:tracePt t="66079" x="6057900" y="3149600"/>
          <p14:tracePt t="66095" x="6134100" y="3136900"/>
          <p14:tracePt t="66114" x="6172200" y="3124200"/>
          <p14:tracePt t="66129" x="6197600" y="3124200"/>
          <p14:tracePt t="66145" x="6248400" y="3124200"/>
          <p14:tracePt t="66162" x="6330950" y="3124200"/>
          <p14:tracePt t="66179" x="6432550" y="3124200"/>
          <p14:tracePt t="66196" x="6540500" y="3124200"/>
          <p14:tracePt t="66213" x="6597650" y="3130550"/>
          <p14:tracePt t="66229" x="6610350" y="3130550"/>
          <p14:tracePt t="66255" x="6616700" y="3130550"/>
          <p14:tracePt t="66263" x="6623050" y="3130550"/>
          <p14:tracePt t="66279" x="6667500" y="3130550"/>
          <p14:tracePt t="66296" x="6724650" y="3130550"/>
          <p14:tracePt t="66312" x="6775450" y="3117850"/>
          <p14:tracePt t="66330" x="6781800" y="3111500"/>
          <p14:tracePt t="66346" x="6794500" y="3092450"/>
          <p14:tracePt t="66362" x="6807200" y="3060700"/>
          <p14:tracePt t="66379" x="6819900" y="3035300"/>
          <p14:tracePt t="66396" x="6838950" y="2990850"/>
          <p14:tracePt t="66413" x="6845300" y="2946400"/>
          <p14:tracePt t="66429" x="6845300" y="2889250"/>
          <p14:tracePt t="66446" x="6845300" y="2832100"/>
          <p14:tracePt t="66464" x="6845300" y="2794000"/>
          <p14:tracePt t="66479" x="6838950" y="2781300"/>
          <p14:tracePt t="66496" x="6838950" y="2768600"/>
          <p14:tracePt t="66520" x="6832600" y="2755900"/>
          <p14:tracePt t="66530" x="6826250" y="2755900"/>
          <p14:tracePt t="66546" x="6794500" y="2743200"/>
          <p14:tracePt t="66563" x="6750050" y="2730500"/>
          <p14:tracePt t="66579" x="6680200" y="2730500"/>
          <p14:tracePt t="66596" x="6610350" y="2730500"/>
          <p14:tracePt t="66613" x="6527800" y="2736850"/>
          <p14:tracePt t="66629" x="6419850" y="2762250"/>
          <p14:tracePt t="66646" x="6299200" y="2768600"/>
          <p14:tracePt t="66664" x="6146800" y="2794000"/>
          <p14:tracePt t="66679" x="6064250" y="2806700"/>
          <p14:tracePt t="66696" x="5981700" y="2819400"/>
          <p14:tracePt t="66713" x="5905500" y="2832100"/>
          <p14:tracePt t="66730" x="5810250" y="2844800"/>
          <p14:tracePt t="66746" x="5702300" y="2870200"/>
          <p14:tracePt t="66763" x="5537200" y="2889250"/>
          <p14:tracePt t="66779" x="5314950" y="2901950"/>
          <p14:tracePt t="66796" x="5124450" y="2914650"/>
          <p14:tracePt t="66813" x="4959350" y="2940050"/>
          <p14:tracePt t="66829" x="4749800" y="2952750"/>
          <p14:tracePt t="66846" x="4495800" y="2952750"/>
          <p14:tracePt t="66863" x="4038600" y="2952750"/>
          <p14:tracePt t="66879" x="3841750" y="2952750"/>
          <p14:tracePt t="66896" x="3683000" y="2952750"/>
          <p14:tracePt t="66913" x="3556000" y="2952750"/>
          <p14:tracePt t="66930" x="3473450" y="2952750"/>
          <p14:tracePt t="66946" x="3429000" y="2952750"/>
          <p14:tracePt t="66963" x="3365500" y="2952750"/>
          <p14:tracePt t="66979" x="3282950" y="2952750"/>
          <p14:tracePt t="66997" x="3194050" y="2952750"/>
          <p14:tracePt t="67013" x="3155950" y="2952750"/>
          <p14:tracePt t="67055" x="3143250" y="2965450"/>
          <p14:tracePt t="67072" x="3143250" y="2971800"/>
          <p14:tracePt t="67081" x="3143250" y="2984500"/>
          <p14:tracePt t="67088" x="3143250" y="3009900"/>
          <p14:tracePt t="67096" x="3143250" y="3022600"/>
          <p14:tracePt t="67113" x="3149600" y="3048000"/>
          <p14:tracePt t="67130" x="3155950" y="3086100"/>
          <p14:tracePt t="67147" x="3168650" y="3143250"/>
          <p14:tracePt t="67163" x="3194050" y="3187700"/>
          <p14:tracePt t="67180" x="3213100" y="3213100"/>
          <p14:tracePt t="67196" x="3232150" y="3232150"/>
          <p14:tracePt t="67214" x="3263900" y="3238500"/>
          <p14:tracePt t="67230" x="3333750" y="3257550"/>
          <p14:tracePt t="67246" x="3409950" y="3270250"/>
          <p14:tracePt t="67248" x="3454400" y="3270250"/>
          <p14:tracePt t="67263" x="3562350" y="3276600"/>
          <p14:tracePt t="67281" x="3733800" y="3276600"/>
          <p14:tracePt t="67296" x="4019550" y="3276600"/>
          <p14:tracePt t="67313" x="4438650" y="3276600"/>
          <p14:tracePt t="67330" x="4851400" y="3276600"/>
          <p14:tracePt t="67347" x="5200650" y="3276600"/>
          <p14:tracePt t="67363" x="5511800" y="3276600"/>
          <p14:tracePt t="67380" x="5784850" y="3276600"/>
          <p14:tracePt t="67396" x="6026150" y="3276600"/>
          <p14:tracePt t="67414" x="6267450" y="3276600"/>
          <p14:tracePt t="67430" x="6565900" y="3276600"/>
          <p14:tracePt t="67431" x="6705600" y="3276600"/>
          <p14:tracePt t="67447" x="6889750" y="3276600"/>
          <p14:tracePt t="67464" x="7004050" y="3276600"/>
          <p14:tracePt t="67481" x="7080250" y="3276600"/>
          <p14:tracePt t="67497" x="7150100" y="3276600"/>
          <p14:tracePt t="67513" x="7226300" y="3276600"/>
          <p14:tracePt t="67530" x="7308850" y="3263900"/>
          <p14:tracePt t="67548" x="7353300" y="3257550"/>
          <p14:tracePt t="67563" x="7372350" y="3244850"/>
          <p14:tracePt t="67580" x="7378700" y="3238500"/>
          <p14:tracePt t="67597" x="7378700" y="3232150"/>
          <p14:tracePt t="67614" x="7378700" y="3225800"/>
          <p14:tracePt t="67630" x="7391400" y="3213100"/>
          <p14:tracePt t="67632" x="7391400" y="3206750"/>
          <p14:tracePt t="67647" x="7391400" y="3200400"/>
          <p14:tracePt t="67647" x="7391400" y="3194050"/>
          <p14:tracePt t="67664" x="7391400" y="3175000"/>
          <p14:tracePt t="67681" x="7391400" y="3162300"/>
          <p14:tracePt t="67697" x="7391400" y="3155950"/>
          <p14:tracePt t="67776" x="7391400" y="3149600"/>
          <p14:tracePt t="67783" x="7385050" y="3136900"/>
          <p14:tracePt t="67791" x="7372350" y="3117850"/>
          <p14:tracePt t="67799" x="7359650" y="3111500"/>
          <p14:tracePt t="67814" x="7353300" y="3105150"/>
          <p14:tracePt t="67831" x="7334250" y="3086100"/>
          <p14:tracePt t="67832" x="7327900" y="3079750"/>
          <p14:tracePt t="67848" x="7315200" y="3067050"/>
          <p14:tracePt t="67864" x="7302500" y="3048000"/>
          <p14:tracePt t="67880" x="7289800" y="3028950"/>
          <p14:tracePt t="67897" x="7270750" y="3009900"/>
          <p14:tracePt t="67915" x="7245350" y="2984500"/>
          <p14:tracePt t="67930" x="7207250" y="2946400"/>
          <p14:tracePt t="67947" x="7200900" y="2927350"/>
          <p14:tracePt t="67964" x="7194550" y="2927350"/>
          <p14:tracePt t="67981" x="7194550" y="2921000"/>
          <p14:tracePt t="68743" x="7188200" y="2921000"/>
          <p14:tracePt t="68751" x="7181850" y="2921000"/>
          <p14:tracePt t="68767" x="7175500" y="2921000"/>
          <p14:tracePt t="68816" x="7169150" y="2921000"/>
          <p14:tracePt t="68832" x="7162800" y="2921000"/>
          <p14:tracePt t="68839" x="7156450" y="2921000"/>
          <p14:tracePt t="68848" x="7150100" y="2927350"/>
          <p14:tracePt t="68865" x="7131050" y="2940050"/>
          <p14:tracePt t="68881" x="7112000" y="2946400"/>
          <p14:tracePt t="68898" x="7092950" y="2959100"/>
          <p14:tracePt t="68920" x="7086600" y="2959100"/>
          <p14:tracePt t="68952" x="7086600" y="2965450"/>
          <p14:tracePt t="68968" x="7073900" y="2965450"/>
          <p14:tracePt t="68975" x="7061200" y="2978150"/>
          <p14:tracePt t="68984" x="7029450" y="2997200"/>
          <p14:tracePt t="68998" x="7010400" y="3009900"/>
          <p14:tracePt t="69015" x="6953250" y="3041650"/>
          <p14:tracePt t="69015" x="6927850" y="3054350"/>
          <p14:tracePt t="69031" x="6870700" y="3079750"/>
          <p14:tracePt t="69049" x="6826250" y="3098800"/>
          <p14:tracePt t="69065" x="6775450" y="3105150"/>
          <p14:tracePt t="69081" x="6718300" y="3124200"/>
          <p14:tracePt t="69098" x="6673850" y="3124200"/>
          <p14:tracePt t="69116" x="6635750" y="3136900"/>
          <p14:tracePt t="69132" x="6604000" y="3149600"/>
          <p14:tracePt t="69148" x="6578600" y="3149600"/>
          <p14:tracePt t="69165" x="6565900" y="3149600"/>
          <p14:tracePt t="69182" x="6553200" y="3155950"/>
          <p14:tracePt t="69198" x="6521450" y="3162300"/>
          <p14:tracePt t="69199" x="6502400" y="3162300"/>
          <p14:tracePt t="69215" x="6451600" y="3168650"/>
          <p14:tracePt t="69232" x="6388100" y="3187700"/>
          <p14:tracePt t="69249" x="6356350" y="3194050"/>
          <p14:tracePt t="69265" x="6337300" y="3200400"/>
          <p14:tracePt t="69282" x="6324600" y="3200400"/>
          <p14:tracePt t="69299" x="6324600" y="3206750"/>
          <p14:tracePt t="69316" x="6318250" y="3206750"/>
          <p14:tracePt t="69332" x="6299200" y="3206750"/>
          <p14:tracePt t="69348" x="6267450" y="3213100"/>
          <p14:tracePt t="69365" x="6254750" y="3219450"/>
          <p14:tracePt t="69383" x="6242050" y="3225800"/>
          <p14:tracePt t="69895" x="6235700" y="3225800"/>
          <p14:tracePt t="69903" x="6235700" y="3206750"/>
          <p14:tracePt t="69916" x="6235700" y="3175000"/>
          <p14:tracePt t="69933" x="6235700" y="3086100"/>
          <p14:tracePt t="69949" x="6254750" y="2914650"/>
          <p14:tracePt t="69966" x="6292850" y="2660650"/>
          <p14:tracePt t="69982" x="6337300" y="2387600"/>
          <p14:tracePt t="69999" x="6388100" y="2044700"/>
          <p14:tracePt t="70000" x="6407150" y="1911350"/>
          <p14:tracePt t="70016" x="6426200" y="1765300"/>
          <p14:tracePt t="70033" x="6445250" y="1644650"/>
          <p14:tracePt t="70049" x="6457950" y="1530350"/>
          <p14:tracePt t="70066" x="6477000" y="1416050"/>
          <p14:tracePt t="70083" x="6489700" y="1225550"/>
          <p14:tracePt t="70100" x="6515100" y="1016000"/>
          <p14:tracePt t="70116" x="6534150" y="882650"/>
          <p14:tracePt t="70133" x="6540500" y="831850"/>
          <p14:tracePt t="70149" x="6546850" y="825500"/>
          <p14:tracePt t="70167" x="6546850" y="806450"/>
          <p14:tracePt t="70183" x="6546850" y="787400"/>
          <p14:tracePt t="70200" x="6559550" y="711200"/>
          <p14:tracePt t="70216" x="6565900" y="679450"/>
          <p14:tracePt t="70234" x="6565900" y="666750"/>
          <p14:tracePt t="70249" x="6565900" y="660400"/>
          <p14:tracePt t="70384" x="6572250" y="666750"/>
          <p14:tracePt t="70391" x="6584950" y="698500"/>
          <p14:tracePt t="70399" x="6591300" y="717550"/>
          <p14:tracePt t="70416" x="6597650" y="755650"/>
          <p14:tracePt t="70433" x="6604000" y="781050"/>
          <p14:tracePt t="70449" x="6610350" y="806450"/>
          <p14:tracePt t="70467" x="6623050" y="857250"/>
          <p14:tracePt t="70483" x="6635750" y="914400"/>
          <p14:tracePt t="70499" x="6654800" y="965200"/>
          <p14:tracePt t="70516" x="6680200" y="1016000"/>
          <p14:tracePt t="70534" x="6705600" y="1054100"/>
          <p14:tracePt t="70550" x="6718300" y="1079500"/>
          <p14:tracePt t="70566" x="6731000" y="1111250"/>
          <p14:tracePt t="70567" x="6743700" y="1130300"/>
          <p14:tracePt t="70583" x="6794500" y="1206500"/>
          <p14:tracePt t="70600" x="6832600" y="1289050"/>
          <p14:tracePt t="70616" x="6883400" y="1358900"/>
          <p14:tracePt t="70633" x="6927850" y="1428750"/>
          <p14:tracePt t="70650" x="6972300" y="1511300"/>
          <p14:tracePt t="70667" x="7023100" y="1600200"/>
          <p14:tracePt t="70683" x="7080250" y="1695450"/>
          <p14:tracePt t="70700" x="7169150" y="1797050"/>
          <p14:tracePt t="70716" x="7296150" y="1885950"/>
          <p14:tracePt t="70734" x="7429500" y="1949450"/>
          <p14:tracePt t="70750" x="7543800" y="1981200"/>
          <p14:tracePt t="70751" x="7588250" y="1987550"/>
          <p14:tracePt t="70766" x="7632700" y="2000250"/>
          <p14:tracePt t="70785" x="7740650" y="2012950"/>
          <p14:tracePt t="70800" x="7810500" y="2025650"/>
          <p14:tracePt t="70816" x="7899400" y="2032000"/>
          <p14:tracePt t="70834" x="7988300" y="2032000"/>
          <p14:tracePt t="70850" x="8064500" y="2032000"/>
          <p14:tracePt t="70867" x="8128000" y="2032000"/>
          <p14:tracePt t="70883" x="8147050" y="2032000"/>
          <p14:tracePt t="70900" x="8153400" y="2032000"/>
          <p14:tracePt t="70920" x="8166100" y="2032000"/>
          <p14:tracePt t="70934" x="8178800" y="2032000"/>
          <p14:tracePt t="70950" x="8216900" y="2025650"/>
          <p14:tracePt t="70967" x="8255000" y="2012950"/>
          <p14:tracePt t="70983" x="8286750" y="1987550"/>
          <p14:tracePt t="71000" x="8299450" y="1968500"/>
          <p14:tracePt t="71017" x="8305800" y="1949450"/>
          <p14:tracePt t="71033" x="8324850" y="1930400"/>
          <p14:tracePt t="71050" x="8343900" y="1911350"/>
          <p14:tracePt t="71067" x="8356600" y="1905000"/>
          <p14:tracePt t="71084" x="8362950" y="1905000"/>
          <p14:tracePt t="71100" x="8362950" y="1898650"/>
          <p14:tracePt t="71280" x="8362950" y="1892300"/>
          <p14:tracePt t="71288" x="8362950" y="1885950"/>
          <p14:tracePt t="71300" x="8350250" y="1885950"/>
          <p14:tracePt t="71317" x="8337550" y="1879600"/>
          <p14:tracePt t="71334" x="8324850" y="1873250"/>
          <p14:tracePt t="71351" x="8305800" y="1860550"/>
          <p14:tracePt t="71367" x="8255000" y="1835150"/>
          <p14:tracePt t="71368" x="8248650" y="1828800"/>
          <p14:tracePt t="71384" x="8229600" y="1816100"/>
          <p14:tracePt t="71400" x="8229600" y="1809750"/>
          <p14:tracePt t="71418" x="8216900" y="1797050"/>
          <p14:tracePt t="71434" x="8210550" y="1758950"/>
          <p14:tracePt t="71450" x="8191500" y="1695450"/>
          <p14:tracePt t="71467" x="8166100" y="1638300"/>
          <p14:tracePt t="71484" x="8159750" y="1581150"/>
          <p14:tracePt t="71501" x="8147050" y="1549400"/>
          <p14:tracePt t="71517" x="8140700" y="1530350"/>
          <p14:tracePt t="71534" x="8140700" y="1498600"/>
          <p14:tracePt t="71551" x="8140700" y="1466850"/>
          <p14:tracePt t="71552" x="8147050" y="1447800"/>
          <p14:tracePt t="71567" x="8172450" y="1397000"/>
          <p14:tracePt t="71584" x="8223250" y="1339850"/>
          <p14:tracePt t="71600" x="8280400" y="1295400"/>
          <p14:tracePt t="71618" x="8318500" y="1270000"/>
          <p14:tracePt t="71634" x="8356600" y="1263650"/>
          <p14:tracePt t="71651" x="8388350" y="1257300"/>
          <p14:tracePt t="71667" x="8432800" y="1257300"/>
          <p14:tracePt t="71685" x="8496300" y="1257300"/>
          <p14:tracePt t="71701" x="8566150" y="1295400"/>
          <p14:tracePt t="71717" x="8636000" y="1339850"/>
          <p14:tracePt t="71734" x="8705850" y="1403350"/>
          <p14:tracePt t="71752" x="8743950" y="1447800"/>
          <p14:tracePt t="71768" x="8763000" y="1485900"/>
          <p14:tracePt t="71784" x="8788400" y="1524000"/>
          <p14:tracePt t="71801" x="8788400" y="1549400"/>
          <p14:tracePt t="71818" x="8788400" y="1581150"/>
          <p14:tracePt t="71834" x="8782050" y="1625600"/>
          <p14:tracePt t="71851" x="8775700" y="1657350"/>
          <p14:tracePt t="71868" x="8763000" y="1695450"/>
          <p14:tracePt t="71885" x="8750300" y="1714500"/>
          <p14:tracePt t="71901" x="8731250" y="1739900"/>
          <p14:tracePt t="71917" x="8718550" y="1758950"/>
          <p14:tracePt t="71934" x="8680450" y="1784350"/>
          <p14:tracePt t="71952" x="8597900" y="1841500"/>
          <p14:tracePt t="71968" x="8566150" y="1860550"/>
          <p14:tracePt t="71984" x="8521700" y="1885950"/>
          <p14:tracePt t="72001" x="8489950" y="1898650"/>
          <p14:tracePt t="72018" x="8477250" y="1898650"/>
          <p14:tracePt t="72034" x="8458200" y="1905000"/>
          <p14:tracePt t="72051" x="8439150" y="1911350"/>
          <p14:tracePt t="72068" x="8439150" y="1917700"/>
          <p14:tracePt t="72085" x="8432800" y="1917700"/>
          <p14:tracePt t="72232" x="8426450" y="1917700"/>
          <p14:tracePt t="72256" x="8420100" y="1917700"/>
          <p14:tracePt t="72280" x="8413750" y="1917700"/>
          <p14:tracePt t="72328" x="8407400" y="1917700"/>
          <p14:tracePt t="72336" x="8401050" y="1917700"/>
          <p14:tracePt t="72344" x="8394700" y="1917700"/>
          <p14:tracePt t="72352" x="8375650" y="1917700"/>
          <p14:tracePt t="72368" x="8369300" y="1917700"/>
          <p14:tracePt t="72385" x="8362950" y="1917700"/>
          <p14:tracePt t="72504" x="8356600" y="1917700"/>
          <p14:tracePt t="72520" x="8343900" y="1917700"/>
          <p14:tracePt t="72528" x="8337550" y="1917700"/>
          <p14:tracePt t="72544" x="8324850" y="1911350"/>
          <p14:tracePt t="72560" x="8318500" y="1905000"/>
          <p14:tracePt t="72568" x="8312150" y="1898650"/>
          <p14:tracePt t="72586" x="8286750" y="1879600"/>
          <p14:tracePt t="72601" x="8267700" y="1860550"/>
          <p14:tracePt t="72618" x="8248650" y="1841500"/>
          <p14:tracePt t="72635" x="8242300" y="1822450"/>
          <p14:tracePt t="72652" x="8242300" y="1797050"/>
          <p14:tracePt t="72668" x="8235950" y="1752600"/>
          <p14:tracePt t="72685" x="8235950" y="1714500"/>
          <p14:tracePt t="72702" x="8235950" y="1682750"/>
          <p14:tracePt t="72719" x="8235950" y="1638300"/>
          <p14:tracePt t="72719" x="8248650" y="1606550"/>
          <p14:tracePt t="72735" x="8280400" y="1568450"/>
          <p14:tracePt t="72752" x="8362950" y="1479550"/>
          <p14:tracePt t="72769" x="8413750" y="1441450"/>
          <p14:tracePt t="72786" x="8477250" y="1409700"/>
          <p14:tracePt t="72802" x="8515350" y="1403350"/>
          <p14:tracePt t="72818" x="8566150" y="1403350"/>
          <p14:tracePt t="72835" x="8610600" y="1403350"/>
          <p14:tracePt t="72852" x="8623300" y="1409700"/>
          <p14:tracePt t="72868" x="8642350" y="1422400"/>
          <p14:tracePt t="72885" x="8661400" y="1447800"/>
          <p14:tracePt t="72902" x="8674100" y="1479550"/>
          <p14:tracePt t="72919" x="8699500" y="1530350"/>
          <p14:tracePt t="72935" x="8699500" y="1543050"/>
          <p14:tracePt t="72936" x="8712200" y="1574800"/>
          <p14:tracePt t="72952" x="8712200" y="1593850"/>
          <p14:tracePt t="72969" x="8712200" y="1612900"/>
          <p14:tracePt t="72986" x="8705850" y="1638300"/>
          <p14:tracePt t="73002" x="8680450" y="1676400"/>
          <p14:tracePt t="73019" x="8636000" y="1720850"/>
          <p14:tracePt t="73035" x="8566150" y="1771650"/>
          <p14:tracePt t="73053" x="8483600" y="1828800"/>
          <p14:tracePt t="73069" x="8382000" y="1885950"/>
          <p14:tracePt t="73085" x="8248650" y="1962150"/>
          <p14:tracePt t="73102" x="8070850" y="2051050"/>
          <p14:tracePt t="73119" x="7823200" y="2146300"/>
          <p14:tracePt t="73120" x="7683500" y="2216150"/>
          <p14:tracePt t="73135" x="7575550" y="2266950"/>
          <p14:tracePt t="73152" x="7162800" y="2463800"/>
          <p14:tracePt t="73169" x="6851650" y="2584450"/>
          <p14:tracePt t="73186" x="6464300" y="2736850"/>
          <p14:tracePt t="73202" x="6102350" y="2895600"/>
          <p14:tracePt t="73219" x="5784850" y="3079750"/>
          <p14:tracePt t="73235" x="5518150" y="3232150"/>
          <p14:tracePt t="73253" x="5270500" y="3365500"/>
          <p14:tracePt t="73269" x="5035550" y="3467100"/>
          <p14:tracePt t="73285" x="4826000" y="3556000"/>
          <p14:tracePt t="73302" x="4667250" y="3632200"/>
          <p14:tracePt t="73320" x="4432300" y="3765550"/>
          <p14:tracePt t="73335" x="4324350" y="3841750"/>
          <p14:tracePt t="73352" x="4229100" y="3924300"/>
          <p14:tracePt t="73369" x="4159250" y="3987800"/>
          <p14:tracePt t="73386" x="4108450" y="4044950"/>
          <p14:tracePt t="73402" x="4070350" y="4095750"/>
          <p14:tracePt t="73419" x="4057650" y="4133850"/>
          <p14:tracePt t="73436" x="4044950" y="4152900"/>
          <p14:tracePt t="73453" x="4044950" y="4165600"/>
          <p14:tracePt t="73469" x="4044950" y="4178300"/>
          <p14:tracePt t="73485" x="4044950" y="4197350"/>
          <p14:tracePt t="73502" x="4044950" y="4222750"/>
          <p14:tracePt t="73520" x="4044950" y="4298950"/>
          <p14:tracePt t="73536" x="4044950" y="4387850"/>
          <p14:tracePt t="73552" x="4057650" y="4495800"/>
          <p14:tracePt t="73569" x="4057650" y="4622800"/>
          <p14:tracePt t="73586" x="4057650" y="4756150"/>
          <p14:tracePt t="73602" x="4019550" y="4870450"/>
          <p14:tracePt t="73619" x="3949700" y="4991100"/>
          <p14:tracePt t="73636" x="3892550" y="5092700"/>
          <p14:tracePt t="73653" x="3835400" y="5181600"/>
          <p14:tracePt t="73669" x="3765550" y="5276850"/>
          <p14:tracePt t="73686" x="3695700" y="5327650"/>
          <p14:tracePt t="73702" x="3594100" y="5359400"/>
          <p14:tracePt t="73729" x="3384550" y="5416550"/>
          <p14:tracePt t="73736" x="3346450" y="5429250"/>
          <p14:tracePt t="73753" x="3263900" y="5435600"/>
          <p14:tracePt t="73769" x="3194050" y="5435600"/>
          <p14:tracePt t="73787" x="3117850" y="5435600"/>
          <p14:tracePt t="73802" x="3035300" y="5441950"/>
          <p14:tracePt t="73819" x="2940050" y="5461000"/>
          <p14:tracePt t="73836" x="2851150" y="5467350"/>
          <p14:tracePt t="73853" x="2768600" y="5473700"/>
          <p14:tracePt t="73869" x="2673350" y="5473700"/>
          <p14:tracePt t="73886" x="2609850" y="5473700"/>
          <p14:tracePt t="73903" x="2540000" y="5473700"/>
          <p14:tracePt t="73921" x="2438400" y="5473700"/>
          <p14:tracePt t="73936" x="2330450" y="5441950"/>
          <p14:tracePt t="73953" x="2209800" y="5391150"/>
          <p14:tracePt t="73970" x="2101850" y="5340350"/>
          <p14:tracePt t="73987" x="2012950" y="5302250"/>
          <p14:tracePt t="74003" x="1962150" y="5264150"/>
          <p14:tracePt t="74019" x="1924050" y="5207000"/>
          <p14:tracePt t="74036" x="1885950" y="5143500"/>
          <p14:tracePt t="74053" x="1854200" y="5060950"/>
          <p14:tracePt t="74070" x="1822450" y="4953000"/>
          <p14:tracePt t="74086" x="1797050" y="4864100"/>
          <p14:tracePt t="74103" x="1784350" y="4762500"/>
          <p14:tracePt t="74121" x="1784350" y="4603750"/>
          <p14:tracePt t="74136" x="1803400" y="4508500"/>
          <p14:tracePt t="74153" x="1847850" y="4425950"/>
          <p14:tracePt t="74170" x="1911350" y="4337050"/>
          <p14:tracePt t="74187" x="1981200" y="4260850"/>
          <p14:tracePt t="74203" x="2070100" y="4197350"/>
          <p14:tracePt t="74220" x="2184400" y="4133850"/>
          <p14:tracePt t="74236" x="2279650" y="4095750"/>
          <p14:tracePt t="74253" x="2362200" y="4076700"/>
          <p14:tracePt t="74270" x="2438400" y="4057650"/>
          <p14:tracePt t="74286" x="2552700" y="4057650"/>
          <p14:tracePt t="74303" x="2705100" y="4057650"/>
          <p14:tracePt t="74321" x="2933700" y="4057650"/>
          <p14:tracePt t="74336" x="3048000" y="4057650"/>
          <p14:tracePt t="74353" x="3117850" y="4057650"/>
          <p14:tracePt t="74370" x="3143250" y="4057650"/>
          <p14:tracePt t="74387" x="3187700" y="4064000"/>
          <p14:tracePt t="74403" x="3270250" y="4121150"/>
          <p14:tracePt t="74420" x="3378200" y="4197350"/>
          <p14:tracePt t="74437" x="3511550" y="4292600"/>
          <p14:tracePt t="74454" x="3600450" y="4394200"/>
          <p14:tracePt t="74471" x="3676650" y="4495800"/>
          <p14:tracePt t="74487" x="3733800" y="4591050"/>
          <p14:tracePt t="74503" x="3765550" y="4679950"/>
          <p14:tracePt t="74521" x="3803650" y="4794250"/>
          <p14:tracePt t="74536" x="3816350" y="4870450"/>
          <p14:tracePt t="74554" x="3829050" y="4940300"/>
          <p14:tracePt t="74570" x="3829050" y="4984750"/>
          <p14:tracePt t="74587" x="3829050" y="5022850"/>
          <p14:tracePt t="74603" x="3822700" y="5060950"/>
          <p14:tracePt t="74620" x="3803650" y="5118100"/>
          <p14:tracePt t="74637" x="3765550" y="5187950"/>
          <p14:tracePt t="74654" x="3727450" y="5232400"/>
          <p14:tracePt t="74670" x="3683000" y="5283200"/>
          <p14:tracePt t="74688" x="3638550" y="5321300"/>
          <p14:tracePt t="74688" x="3625850" y="5334000"/>
          <p14:tracePt t="74703" x="3600450" y="5353050"/>
          <p14:tracePt t="74721" x="3530600" y="5429250"/>
          <p14:tracePt t="74737" x="3479800" y="5499100"/>
          <p14:tracePt t="74754" x="3429000" y="5549900"/>
          <p14:tracePt t="74770" x="3384550" y="5588000"/>
          <p14:tracePt t="74787" x="3346450" y="5607050"/>
          <p14:tracePt t="74804" x="3289300" y="5626100"/>
          <p14:tracePt t="74820" x="3219450" y="5638800"/>
          <p14:tracePt t="74837" x="3149600" y="5651500"/>
          <p14:tracePt t="74855" x="3067050" y="5657850"/>
          <p14:tracePt t="74871" x="2990850" y="5664200"/>
          <p14:tracePt t="74887" x="2927350" y="5676900"/>
          <p14:tracePt t="74888" x="2889250" y="5676900"/>
          <p14:tracePt t="74904" x="2825750" y="5676900"/>
          <p14:tracePt t="74921" x="2768600" y="5676900"/>
          <p14:tracePt t="74937" x="2717800" y="5676900"/>
          <p14:tracePt t="74954" x="2667000" y="5676900"/>
          <p14:tracePt t="74970" x="2635250" y="5683250"/>
          <p14:tracePt t="74988" x="2622550" y="5683250"/>
          <p14:tracePt t="75004" x="2616200" y="5683250"/>
          <p14:tracePt t="75020" x="2609850" y="5683250"/>
          <p14:tracePt t="75037" x="2578100" y="5676900"/>
          <p14:tracePt t="75055" x="2552700" y="5664200"/>
          <p14:tracePt t="75071" x="2540000" y="5657850"/>
          <p14:tracePt t="75087" x="2520950" y="5638800"/>
          <p14:tracePt t="75088" x="2514600" y="5638800"/>
          <p14:tracePt t="75104" x="2495550" y="5619750"/>
          <p14:tracePt t="75121" x="2476500" y="5600700"/>
          <p14:tracePt t="75137" x="2463800" y="5575300"/>
          <p14:tracePt t="75154" x="2463800" y="5568950"/>
          <p14:tracePt t="75171" x="2463800" y="5562600"/>
          <p14:tracePt t="75408" x="2457450" y="5562600"/>
          <p14:tracePt t="75424" x="2451100" y="5562600"/>
          <p14:tracePt t="75569" x="2444750" y="5562600"/>
          <p14:tracePt t="75601" x="2438400" y="5562600"/>
          <p14:tracePt t="75649" x="2432050" y="5562600"/>
          <p14:tracePt t="75656" x="2432050" y="5556250"/>
          <p14:tracePt t="75705" x="2425700" y="5556250"/>
          <p14:tracePt t="75729" x="2419350" y="5556250"/>
          <p14:tracePt t="75736" x="2413000" y="5556250"/>
          <p14:tracePt t="75744" x="2393950" y="5543550"/>
          <p14:tracePt t="75754" x="2355850" y="5518150"/>
          <p14:tracePt t="75771" x="2311400" y="5492750"/>
          <p14:tracePt t="75788" x="2279650" y="5467350"/>
          <p14:tracePt t="75805" x="2260600" y="5461000"/>
          <p14:tracePt t="75849" x="2254250" y="5454650"/>
          <p14:tracePt t="75857" x="2247900" y="5448300"/>
          <p14:tracePt t="75864" x="2235200" y="5435600"/>
          <p14:tracePt t="75873" x="2209800" y="5429250"/>
          <p14:tracePt t="75889" x="2184400" y="5403850"/>
          <p14:tracePt t="75904" x="2165350" y="5391150"/>
          <p14:tracePt t="75921" x="2159000" y="5384800"/>
          <p14:tracePt t="75938" x="2152650" y="5378450"/>
          <p14:tracePt t="75955" x="2146300" y="5372100"/>
          <p14:tracePt t="75971" x="2127250" y="5346700"/>
          <p14:tracePt t="75988" x="2101850" y="5314950"/>
          <p14:tracePt t="76005" x="2082800" y="5270500"/>
          <p14:tracePt t="76022" x="2063750" y="5238750"/>
          <p14:tracePt t="76038" x="2044700" y="5207000"/>
          <p14:tracePt t="76055" x="2019300" y="5168900"/>
          <p14:tracePt t="76072" x="1987550" y="5111750"/>
          <p14:tracePt t="76089" x="1962150" y="5060950"/>
          <p14:tracePt t="76105" x="1943100" y="5016500"/>
          <p14:tracePt t="76121" x="1924050" y="4984750"/>
          <p14:tracePt t="76139" x="1911350" y="4972050"/>
          <p14:tracePt t="76155" x="1911350" y="4965700"/>
          <p14:tracePt t="76171" x="1905000" y="4959350"/>
          <p14:tracePt t="76188" x="1892300" y="4940300"/>
          <p14:tracePt t="76205" x="1885950" y="4927600"/>
          <p14:tracePt t="76221" x="1873250" y="4908550"/>
          <p14:tracePt t="76238" x="1854200" y="4864100"/>
          <p14:tracePt t="76255" x="1835150" y="4819650"/>
          <p14:tracePt t="76273" x="1778000" y="4711700"/>
          <p14:tracePt t="76289" x="1727200" y="4616450"/>
          <p14:tracePt t="76305" x="1689100" y="4565650"/>
          <p14:tracePt t="76322" x="1676400" y="4552950"/>
          <p14:tracePt t="76401" x="1670050" y="4540250"/>
          <p14:tracePt t="76481" x="1670050" y="4527550"/>
          <p14:tracePt t="76488" x="1657350" y="4514850"/>
          <p14:tracePt t="76496" x="1651000" y="4508500"/>
          <p14:tracePt t="76609" x="1651000" y="4502150"/>
          <p14:tracePt t="76632" x="1651000" y="4495800"/>
          <p14:tracePt t="76641" x="1657350" y="4495800"/>
          <p14:tracePt t="76648" x="1663700" y="4495800"/>
          <p14:tracePt t="76656" x="1670050" y="4495800"/>
          <p14:tracePt t="76672" x="1689100" y="4495800"/>
          <p14:tracePt t="76689" x="1708150" y="4495800"/>
          <p14:tracePt t="76705" x="1720850" y="4495800"/>
          <p14:tracePt t="76722" x="1752600" y="4495800"/>
          <p14:tracePt t="76739" x="1790700" y="4495800"/>
          <p14:tracePt t="76756" x="1866900" y="4495800"/>
          <p14:tracePt t="76772" x="1943100" y="4495800"/>
          <p14:tracePt t="76789" x="2012950" y="4495800"/>
          <p14:tracePt t="76805" x="2063750" y="4495800"/>
          <p14:tracePt t="76823" x="2089150" y="4495800"/>
          <p14:tracePt t="76839" x="2095500" y="4495800"/>
          <p14:tracePt t="77072" x="2095500" y="4508500"/>
          <p14:tracePt t="77080" x="2070100" y="4527550"/>
          <p14:tracePt t="77089" x="2044700" y="4546600"/>
          <p14:tracePt t="77106" x="1981200" y="4597400"/>
          <p14:tracePt t="77122" x="1892300" y="4660900"/>
          <p14:tracePt t="77139" x="1822450" y="4711700"/>
          <p14:tracePt t="77157" x="1765300" y="4768850"/>
          <p14:tracePt t="77172" x="1727200" y="4806950"/>
          <p14:tracePt t="77189" x="1708150" y="4826000"/>
          <p14:tracePt t="77206" x="1701800" y="4832350"/>
          <p14:tracePt t="77223" x="1695450" y="4845050"/>
          <p14:tracePt t="77239" x="1689100" y="4851400"/>
          <p14:tracePt t="77256" x="1670050" y="4870450"/>
          <p14:tracePt t="77256" x="1657350" y="4876800"/>
          <p14:tracePt t="77273" x="1631950" y="4883150"/>
          <p14:tracePt t="77290" x="1600200" y="4889500"/>
          <p14:tracePt t="77306" x="1581150" y="4902200"/>
          <p14:tracePt t="77323" x="1574800" y="4902200"/>
          <p14:tracePt t="77339" x="1562100" y="4902200"/>
          <p14:tracePt t="77357" x="1543050" y="4902200"/>
          <p14:tracePt t="77372" x="1504950" y="4902200"/>
          <p14:tracePt t="77389" x="1460500" y="4902200"/>
          <p14:tracePt t="77406" x="1435100" y="4902200"/>
          <p14:tracePt t="77423" x="1428750" y="4902200"/>
          <p14:tracePt t="77439" x="1422400" y="4895850"/>
          <p14:tracePt t="77456" x="1422400" y="4870450"/>
          <p14:tracePt t="77473" x="1416050" y="4857750"/>
          <p14:tracePt t="77490" x="1409700" y="4851400"/>
          <p14:tracePt t="77506" x="1409700" y="4845050"/>
          <p14:tracePt t="77523" x="1409700" y="4838700"/>
          <p14:tracePt t="77816" x="1409700" y="4832350"/>
          <p14:tracePt t="77824" x="1409700" y="4826000"/>
          <p14:tracePt t="77833" x="1441450" y="4813300"/>
          <p14:tracePt t="77840" x="1473200" y="4806950"/>
          <p14:tracePt t="77856" x="1543050" y="4800600"/>
          <p14:tracePt t="77874" x="1600200" y="4787900"/>
          <p14:tracePt t="77890" x="1651000" y="4781550"/>
          <p14:tracePt t="77907" x="1682750" y="4775200"/>
          <p14:tracePt t="77923" x="1695450" y="4775200"/>
          <p14:tracePt t="77940" x="1701800" y="4775200"/>
          <p14:tracePt t="78049" x="1714500" y="4775200"/>
          <p14:tracePt t="78065" x="1733550" y="4775200"/>
          <p14:tracePt t="78073" x="1752600" y="4775200"/>
          <p14:tracePt t="78081" x="1778000" y="4775200"/>
          <p14:tracePt t="78090" x="1809750" y="4775200"/>
          <p14:tracePt t="78107" x="1879600" y="4775200"/>
          <p14:tracePt t="78124" x="1936750" y="4775200"/>
          <p14:tracePt t="78140" x="1968500" y="4775200"/>
          <p14:tracePt t="78157" x="1981200" y="4775200"/>
          <p14:tracePt t="78329" x="1987550" y="4768850"/>
          <p14:tracePt t="78513" x="2000250" y="4762500"/>
          <p14:tracePt t="78529" x="2012950" y="4762500"/>
          <p14:tracePt t="78537" x="2038350" y="4762500"/>
          <p14:tracePt t="78544" x="2063750" y="4762500"/>
          <p14:tracePt t="78557" x="2101850" y="4762500"/>
          <p14:tracePt t="78574" x="2165350" y="4762500"/>
          <p14:tracePt t="78592" x="2184400" y="4762500"/>
          <p14:tracePt t="78769" x="2190750" y="4762500"/>
          <p14:tracePt t="78776" x="2203450" y="4762500"/>
          <p14:tracePt t="78784" x="2241550" y="4762500"/>
          <p14:tracePt t="78792" x="2279650" y="4762500"/>
          <p14:tracePt t="78807" x="2324100" y="4762500"/>
          <p14:tracePt t="78824" x="2457450" y="4762500"/>
          <p14:tracePt t="78824" x="2527300" y="4762500"/>
          <p14:tracePt t="78841" x="2628900" y="4762500"/>
          <p14:tracePt t="78857" x="2673350" y="4762500"/>
          <p14:tracePt t="78874" x="2679700" y="4762500"/>
          <p14:tracePt t="78891" x="2686050" y="4762500"/>
          <p14:tracePt t="78908" x="2698750" y="4762500"/>
          <p14:tracePt t="78924" x="2743200" y="4762500"/>
          <p14:tracePt t="78941" x="2806700" y="4762500"/>
          <p14:tracePt t="78957" x="2882900" y="4762500"/>
          <p14:tracePt t="78975" x="2933700" y="4762500"/>
          <p14:tracePt t="78991" x="2952750" y="4762500"/>
          <p14:tracePt t="79073" x="2959100" y="4762500"/>
          <p14:tracePt t="79081" x="2971800" y="4762500"/>
          <p14:tracePt t="79091" x="2984500" y="4762500"/>
          <p14:tracePt t="79107" x="3022600" y="4762500"/>
          <p14:tracePt t="79124" x="3079750" y="4762500"/>
          <p14:tracePt t="79142" x="3168650" y="4762500"/>
          <p14:tracePt t="79158" x="3308350" y="4762500"/>
          <p14:tracePt t="79174" x="3448050" y="4781550"/>
          <p14:tracePt t="79191" x="3498850" y="4787900"/>
          <p14:tracePt t="79209" x="3505200" y="4787900"/>
          <p14:tracePt t="79385" x="3511550" y="4787900"/>
          <p14:tracePt t="79393" x="3517900" y="4787900"/>
          <p14:tracePt t="79401" x="3524250" y="4787900"/>
          <p14:tracePt t="79489" x="3530600" y="4787900"/>
          <p14:tracePt t="79513" x="3536950" y="4787900"/>
          <p14:tracePt t="79521" x="3536950" y="4781550"/>
          <p14:tracePt t="79809" x="3543300" y="4781550"/>
          <p14:tracePt t="79816" x="3562350" y="4775200"/>
          <p14:tracePt t="79825" x="3575050" y="4775200"/>
          <p14:tracePt t="79842" x="3606800" y="4762500"/>
          <p14:tracePt t="79858" x="3625850" y="4762500"/>
          <p14:tracePt t="79875" x="3638550" y="4756150"/>
          <p14:tracePt t="79937" x="3644900" y="4756150"/>
          <p14:tracePt t="79945" x="3651250" y="4756150"/>
          <p14:tracePt t="79969" x="3657600" y="4756150"/>
          <p14:tracePt t="79985" x="3657600" y="4749800"/>
          <p14:tracePt t="80009" x="3663950" y="4749800"/>
          <p14:tracePt t="80058" x="3683000" y="4749800"/>
          <p14:tracePt t="80064" x="3708400" y="4749800"/>
          <p14:tracePt t="80075" x="3721100" y="4749800"/>
          <p14:tracePt t="80092" x="3746500" y="4743450"/>
          <p14:tracePt t="80281" x="3759200" y="4743450"/>
          <p14:tracePt t="80288" x="3765550" y="4743450"/>
          <p14:tracePt t="80297" x="3778250" y="4743450"/>
          <p14:tracePt t="80309" x="3797300" y="4743450"/>
          <p14:tracePt t="80325" x="3810000" y="4743450"/>
          <p14:tracePt t="80342" x="3816350" y="4743450"/>
          <p14:tracePt t="80360" x="3829050" y="4743450"/>
          <p14:tracePt t="80375" x="3835400" y="4743450"/>
          <p14:tracePt t="80392" x="3841750" y="4743450"/>
          <p14:tracePt t="80409" x="3848100" y="4737100"/>
          <p14:tracePt t="80441" x="3860800" y="4737100"/>
          <p14:tracePt t="80449" x="3873500" y="4737100"/>
          <p14:tracePt t="80459" x="3892550" y="4737100"/>
          <p14:tracePt t="80475" x="3911600" y="4737100"/>
          <p14:tracePt t="80493" x="3917950" y="4737100"/>
          <p14:tracePt t="80633" x="3924300" y="4730750"/>
          <p14:tracePt t="80650" x="3930650" y="4730750"/>
          <p14:tracePt t="80657" x="3937000" y="4730750"/>
          <p14:tracePt t="80681" x="3943350" y="4730750"/>
          <p14:tracePt t="80689" x="3949700" y="4730750"/>
          <p14:tracePt t="80697" x="3956050" y="4724400"/>
          <p14:tracePt t="80818" x="3962400" y="4718050"/>
          <p14:tracePt t="81009" x="3968750" y="4718050"/>
          <p14:tracePt t="81017" x="3981450" y="4718050"/>
          <p14:tracePt t="81026" x="4000500" y="4718050"/>
          <p14:tracePt t="81043" x="4070350" y="4730750"/>
          <p14:tracePt t="81059" x="4114800" y="4737100"/>
          <p14:tracePt t="81077" x="4127500" y="4737100"/>
          <p14:tracePt t="81093" x="4133850" y="4737100"/>
          <p14:tracePt t="81481" x="4140200" y="4743450"/>
          <p14:tracePt t="81489" x="4159250" y="4743450"/>
          <p14:tracePt t="81497" x="4178300" y="4743450"/>
          <p14:tracePt t="81510" x="4203700" y="4743450"/>
          <p14:tracePt t="81527" x="4248150" y="4743450"/>
          <p14:tracePt t="81543" x="4273550" y="4743450"/>
          <p14:tracePt t="81561" x="4292600" y="4743450"/>
          <p14:tracePt t="81705" x="4298950" y="4743450"/>
          <p14:tracePt t="81865" x="4292600" y="4743450"/>
          <p14:tracePt t="81881" x="4286250" y="4743450"/>
          <p14:tracePt t="81897" x="4279900" y="4743450"/>
          <p14:tracePt t="81905" x="4273550" y="4749800"/>
          <p14:tracePt t="81929" x="4267200" y="4749800"/>
          <p14:tracePt t="81937" x="4260850" y="4749800"/>
          <p14:tracePt t="81945" x="4241800" y="4749800"/>
          <p14:tracePt t="81960" x="4222750" y="4749800"/>
          <p14:tracePt t="81977" x="4171950" y="4743450"/>
          <p14:tracePt t="81993" x="4159250" y="4737100"/>
          <p14:tracePt t="82017" x="4152900" y="4730750"/>
          <p14:tracePt t="82033" x="4146550" y="4711700"/>
          <p14:tracePt t="82044" x="4133850" y="4705350"/>
          <p14:tracePt t="82060" x="4127500" y="4692650"/>
          <p14:tracePt t="82078" x="4121150" y="4673600"/>
          <p14:tracePt t="82094" x="4114800" y="4654550"/>
          <p14:tracePt t="82111" x="4114800" y="4635500"/>
          <p14:tracePt t="82127" x="4114800" y="4622800"/>
          <p14:tracePt t="82145" x="4114800" y="4597400"/>
          <p14:tracePt t="82160" x="4114800" y="4584700"/>
          <p14:tracePt t="82178" x="4127500" y="4546600"/>
          <p14:tracePt t="82194" x="4146550" y="4508500"/>
          <p14:tracePt t="82211" x="4171950" y="4464050"/>
          <p14:tracePt t="82227" x="4210050" y="4445000"/>
          <p14:tracePt t="82244" x="4260850" y="4425950"/>
          <p14:tracePt t="82260" x="4292600" y="4413250"/>
          <p14:tracePt t="82278" x="4318000" y="4413250"/>
          <p14:tracePt t="82294" x="4337050" y="4413250"/>
          <p14:tracePt t="82311" x="4413250" y="4432300"/>
          <p14:tracePt t="82327" x="4476750" y="4470400"/>
          <p14:tracePt t="82345" x="4533900" y="4514850"/>
          <p14:tracePt t="82361" x="4546600" y="4533900"/>
          <p14:tracePt t="82377" x="4552950" y="4565650"/>
          <p14:tracePt t="82394" x="4552950" y="4591050"/>
          <p14:tracePt t="82411" x="4552950" y="4616450"/>
          <p14:tracePt t="82427" x="4559300" y="4648200"/>
          <p14:tracePt t="82444" x="4559300" y="4654550"/>
          <p14:tracePt t="82461" x="4559300" y="4667250"/>
          <p14:tracePt t="82478" x="4559300" y="4679950"/>
          <p14:tracePt t="82494" x="4559300" y="4692650"/>
          <p14:tracePt t="82511" x="4552950" y="4705350"/>
          <p14:tracePt t="82528" x="4546600" y="4718050"/>
          <p14:tracePt t="82545" x="4540250" y="4730750"/>
          <p14:tracePt t="82561" x="4533900" y="4737100"/>
          <p14:tracePt t="82577" x="4508500" y="4743450"/>
          <p14:tracePt t="82594" x="4495800" y="4749800"/>
          <p14:tracePt t="82612" x="4489450" y="4756150"/>
          <p14:tracePt t="82681" x="4483100" y="4756150"/>
          <p14:tracePt t="82689" x="4476750" y="4756150"/>
          <p14:tracePt t="82697" x="4470400" y="4756150"/>
          <p14:tracePt t="82711" x="4464050" y="4756150"/>
          <p14:tracePt t="82728" x="4451350" y="4762500"/>
          <p14:tracePt t="82729" x="4445000" y="4768850"/>
          <p14:tracePt t="82744" x="4438650" y="4768850"/>
          <p14:tracePt t="82762" x="4425950" y="4775200"/>
          <p14:tracePt t="82778" x="4419600" y="4775200"/>
          <p14:tracePt t="82795" x="4413250" y="4775200"/>
          <p14:tracePt t="82811" x="4406900" y="4775200"/>
          <p14:tracePt t="82842" x="4400550" y="4781550"/>
          <p14:tracePt t="82881" x="4387850" y="4787900"/>
          <p14:tracePt t="82889" x="4381500" y="4787900"/>
          <p14:tracePt t="82897" x="4375150" y="4787900"/>
          <p14:tracePt t="82911" x="4368800" y="4787900"/>
          <p14:tracePt t="82928" x="4356100" y="4787900"/>
          <p14:tracePt t="82945" x="4343400" y="4787900"/>
          <p14:tracePt t="83842" x="4337050" y="4787900"/>
          <p14:tracePt t="83849" x="4330700" y="4787900"/>
          <p14:tracePt t="83862" x="4318000" y="4787900"/>
          <p14:tracePt t="83879" x="4305300" y="4787900"/>
          <p14:tracePt t="84082" x="4298950" y="4787900"/>
          <p14:tracePt t="84097" x="4292600" y="4787900"/>
          <p14:tracePt t="84122" x="4286250" y="4787900"/>
          <p14:tracePt t="84137" x="4279900" y="4787900"/>
          <p14:tracePt t="84145" x="4273550" y="4787900"/>
          <p14:tracePt t="84153" x="4260850" y="4787900"/>
          <p14:tracePt t="84163" x="4248150" y="4787900"/>
          <p14:tracePt t="84179" x="4235450" y="4787900"/>
          <p14:tracePt t="84201" x="4229100" y="4787900"/>
          <p14:tracePt t="84290" x="4222750" y="4787900"/>
          <p14:tracePt t="84346" x="4222750" y="4781550"/>
          <p14:tracePt t="84354" x="4229100" y="4781550"/>
          <p14:tracePt t="84363" x="4229100" y="4775200"/>
          <p14:tracePt t="84506" x="4216400" y="4775200"/>
          <p14:tracePt t="84513" x="4197350" y="4775200"/>
          <p14:tracePt t="84521" x="4178300" y="4762500"/>
          <p14:tracePt t="84530" x="4152900" y="4756150"/>
          <p14:tracePt t="84546" x="4108450" y="4737100"/>
          <p14:tracePt t="84563" x="4089400" y="4718050"/>
          <p14:tracePt t="84580" x="4070350" y="4705350"/>
          <p14:tracePt t="84596" x="4064000" y="4692650"/>
          <p14:tracePt t="84613" x="4051300" y="4667250"/>
          <p14:tracePt t="84629" x="4044950" y="4648200"/>
          <p14:tracePt t="84647" x="4044950" y="4629150"/>
          <p14:tracePt t="84663" x="4044950" y="4591050"/>
          <p14:tracePt t="84679" x="4051300" y="4546600"/>
          <p14:tracePt t="84696" x="4057650" y="4508500"/>
          <p14:tracePt t="84714" x="4064000" y="4489450"/>
          <p14:tracePt t="84730" x="4076700" y="4483100"/>
          <p14:tracePt t="84746" x="4089400" y="4470400"/>
          <p14:tracePt t="84763" x="4121150" y="4457700"/>
          <p14:tracePt t="84780" x="4146550" y="4451350"/>
          <p14:tracePt t="84796" x="4165600" y="4445000"/>
          <p14:tracePt t="84813" x="4197350" y="4438650"/>
          <p14:tracePt t="84830" x="4235450" y="4438650"/>
          <p14:tracePt t="84847" x="4298950" y="4438650"/>
          <p14:tracePt t="84863" x="4368800" y="4445000"/>
          <p14:tracePt t="84880" x="4406900" y="4464050"/>
          <p14:tracePt t="84897" x="4413250" y="4464050"/>
          <p14:tracePt t="84915" x="4413250" y="4470400"/>
          <p14:tracePt t="84930" x="4432300" y="4483100"/>
          <p14:tracePt t="84946" x="4432300" y="4495800"/>
          <p14:tracePt t="84963" x="4438650" y="4533900"/>
          <p14:tracePt t="84980" x="4438650" y="4572000"/>
          <p14:tracePt t="84996" x="4438650" y="4597400"/>
          <p14:tracePt t="85013" x="4438650" y="4616450"/>
          <p14:tracePt t="85030" x="4438650" y="4629150"/>
          <p14:tracePt t="85047" x="4438650" y="4641850"/>
          <p14:tracePt t="85063" x="4445000" y="4654550"/>
          <p14:tracePt t="85080" x="4445000" y="4667250"/>
          <p14:tracePt t="85097" x="4445000" y="4679950"/>
          <p14:tracePt t="85115" x="4445000" y="4692650"/>
          <p14:tracePt t="85138" x="4445000" y="4699000"/>
          <p14:tracePt t="85186" x="4445000" y="4711700"/>
          <p14:tracePt t="85218" x="4445000" y="4718050"/>
          <p14:tracePt t="85458" x="4438650" y="4718050"/>
          <p14:tracePt t="85473" x="4419600" y="4718050"/>
          <p14:tracePt t="85481" x="4381500" y="4718050"/>
          <p14:tracePt t="85489" x="4311650" y="4718050"/>
          <p14:tracePt t="85497" x="4267200" y="4730750"/>
          <p14:tracePt t="85514" x="4159250" y="4749800"/>
          <p14:tracePt t="85531" x="4064000" y="4762500"/>
          <p14:tracePt t="85547" x="4006850" y="4775200"/>
          <p14:tracePt t="85564" x="3987800" y="4781550"/>
          <p14:tracePt t="85580" x="3956050" y="4787900"/>
          <p14:tracePt t="85598" x="3924300" y="4787900"/>
          <p14:tracePt t="85614" x="3892550" y="4794250"/>
          <p14:tracePt t="85630" x="3867150" y="4800600"/>
          <p14:tracePt t="85647" x="3854450" y="4800600"/>
          <p14:tracePt t="85697" x="3854450" y="4806950"/>
          <p14:tracePt t="85705" x="3841750" y="4806950"/>
          <p14:tracePt t="85714" x="3829050" y="4806950"/>
          <p14:tracePt t="85732" x="3816350" y="4806950"/>
          <p14:tracePt t="85747" x="3803650" y="4806950"/>
          <p14:tracePt t="85764" x="3797300" y="4806950"/>
          <p14:tracePt t="85794" x="3790950" y="4806950"/>
          <p14:tracePt t="85809" x="3771900" y="4806950"/>
          <p14:tracePt t="85817" x="3765550" y="4806950"/>
          <p14:tracePt t="85833" x="3752850" y="4806950"/>
          <p14:tracePt t="85865" x="3746500" y="4806950"/>
          <p14:tracePt t="86042" x="3740150" y="4806950"/>
          <p14:tracePt t="86049" x="3733800" y="4806950"/>
          <p14:tracePt t="86057" x="3727450" y="4806950"/>
          <p14:tracePt t="86065" x="3714750" y="4806950"/>
          <p14:tracePt t="86081" x="3695700" y="4806950"/>
          <p14:tracePt t="86097" x="3683000" y="4806950"/>
          <p14:tracePt t="86170" x="3676650" y="4806950"/>
          <p14:tracePt t="86177" x="3670300" y="4806950"/>
          <p14:tracePt t="86185" x="3663950" y="4806950"/>
          <p14:tracePt t="86197" x="3657600" y="4806950"/>
          <p14:tracePt t="86214" x="3651250" y="4806950"/>
          <p14:tracePt t="86231" x="3644900" y="4806950"/>
          <p14:tracePt t="86282" x="3638550" y="4806950"/>
          <p14:tracePt t="86298" x="3625850" y="4806950"/>
          <p14:tracePt t="86305" x="3619500" y="4806950"/>
          <p14:tracePt t="86315" x="3594100" y="4806950"/>
          <p14:tracePt t="86331" x="3575050" y="4806950"/>
          <p14:tracePt t="86348" x="3549650" y="4806950"/>
          <p14:tracePt t="86364" x="3536950" y="4806950"/>
          <p14:tracePt t="86382" x="3517900" y="4806950"/>
          <p14:tracePt t="86398" x="3479800" y="4806950"/>
          <p14:tracePt t="86415" x="3403600" y="4800600"/>
          <p14:tracePt t="86431" x="3327400" y="4794250"/>
          <p14:tracePt t="86448" x="3251200" y="4794250"/>
          <p14:tracePt t="86464" x="3200400" y="4794250"/>
          <p14:tracePt t="86481" x="3149600" y="4794250"/>
          <p14:tracePt t="86498" x="3098800" y="4787900"/>
          <p14:tracePt t="86516" x="3035300" y="4775200"/>
          <p14:tracePt t="86531" x="2933700" y="4762500"/>
          <p14:tracePt t="86548" x="2838450" y="4749800"/>
          <p14:tracePt t="86565" x="2762250" y="4749800"/>
          <p14:tracePt t="86582" x="2705100" y="4749800"/>
          <p14:tracePt t="86598" x="2641600" y="4749800"/>
          <p14:tracePt t="86615" x="2565400" y="4749800"/>
          <p14:tracePt t="86631" x="2489200" y="4749800"/>
          <p14:tracePt t="86648" x="2413000" y="4749800"/>
          <p14:tracePt t="86665" x="2374900" y="4749800"/>
          <p14:tracePt t="86666" x="2368550" y="4749800"/>
          <p14:tracePt t="86682" x="2362200" y="4749800"/>
          <p14:tracePt t="86698" x="2355850" y="4749800"/>
          <p14:tracePt t="86716" x="2330450" y="4749800"/>
          <p14:tracePt t="86731" x="2273300" y="4749800"/>
          <p14:tracePt t="86748" x="2228850" y="4749800"/>
          <p14:tracePt t="86765" x="2209800" y="4749800"/>
          <p14:tracePt t="86842" x="2203450" y="4749800"/>
          <p14:tracePt t="86986" x="2241550" y="4749800"/>
          <p14:tracePt t="86993" x="2305050" y="4749800"/>
          <p14:tracePt t="87001" x="2406650" y="4749800"/>
          <p14:tracePt t="87015" x="2578100" y="4749800"/>
          <p14:tracePt t="87032" x="2876550" y="4749800"/>
          <p14:tracePt t="87048" x="3067050" y="4711700"/>
          <p14:tracePt t="87066" x="3130550" y="4686300"/>
          <p14:tracePt t="87121" x="3136900" y="4686300"/>
          <p14:tracePt t="87129" x="3149600" y="4686300"/>
          <p14:tracePt t="87137" x="3162300" y="4686300"/>
          <p14:tracePt t="87149" x="3187700" y="4686300"/>
          <p14:tracePt t="87165" x="3225800" y="4686300"/>
          <p14:tracePt t="87182" x="3276600" y="4686300"/>
          <p14:tracePt t="87199" x="3302000" y="4686300"/>
          <p14:tracePt t="87215" x="3340100" y="4679950"/>
          <p14:tracePt t="87232" x="3416300" y="4667250"/>
          <p14:tracePt t="87249" x="3498850" y="4667250"/>
          <p14:tracePt t="87249" x="3530600" y="4667250"/>
          <p14:tracePt t="87266" x="3568700" y="4667250"/>
          <p14:tracePt t="87346" x="3575050" y="4667250"/>
          <p14:tracePt t="87562" x="3581400" y="4667250"/>
          <p14:tracePt t="87593" x="3581400" y="4673600"/>
          <p14:tracePt t="87602" x="3575050" y="4679950"/>
          <p14:tracePt t="87618" x="3568700" y="4686300"/>
          <p14:tracePt t="87650" x="3556000" y="4692650"/>
          <p14:tracePt t="87666" x="3549650" y="4699000"/>
          <p14:tracePt t="87673" x="3536950" y="4699000"/>
          <p14:tracePt t="87682" x="3530600" y="4699000"/>
          <p14:tracePt t="87699" x="3511550" y="4705350"/>
          <p14:tracePt t="87716" x="3479800" y="4718050"/>
          <p14:tracePt t="87733" x="3473450" y="4718050"/>
          <p14:tracePt t="87749" x="3454400" y="4718050"/>
          <p14:tracePt t="87766" x="3441700" y="4718050"/>
          <p14:tracePt t="87782" x="3422650" y="4718050"/>
          <p14:tracePt t="87800" x="3409950" y="4711700"/>
          <p14:tracePt t="87816" x="3397250" y="4699000"/>
          <p14:tracePt t="87833" x="3397250" y="4692650"/>
          <p14:tracePt t="87849" x="3390900" y="4686300"/>
          <p14:tracePt t="87867" x="3390900" y="4673600"/>
          <p14:tracePt t="87882" x="3390900" y="4667250"/>
          <p14:tracePt t="87899" x="3390900" y="4654550"/>
          <p14:tracePt t="87916" x="3390900" y="4641850"/>
          <p14:tracePt t="87933" x="3390900" y="4635500"/>
          <p14:tracePt t="87949" x="3390900" y="4629150"/>
          <p14:tracePt t="87966" x="3390900" y="4610100"/>
          <p14:tracePt t="87982" x="3397250" y="4591050"/>
          <p14:tracePt t="88000" x="3416300" y="4572000"/>
          <p14:tracePt t="88016" x="3435350" y="4546600"/>
          <p14:tracePt t="88033" x="3454400" y="4527550"/>
          <p14:tracePt t="88049" x="3473450" y="4508500"/>
          <p14:tracePt t="88067" x="3486150" y="4502150"/>
          <p14:tracePt t="88083" x="3498850" y="4502150"/>
          <p14:tracePt t="88100" x="3511550" y="4495800"/>
          <p14:tracePt t="88116" x="3536950" y="4489450"/>
          <p14:tracePt t="88133" x="3556000" y="4489450"/>
          <p14:tracePt t="88149" x="3587750" y="4489450"/>
          <p14:tracePt t="88167" x="3600450" y="4489450"/>
          <p14:tracePt t="88183" x="3606800" y="4489450"/>
          <p14:tracePt t="88200" x="3613150" y="4489450"/>
          <p14:tracePt t="88216" x="3619500" y="4489450"/>
          <p14:tracePt t="88233" x="3632200" y="4489450"/>
          <p14:tracePt t="88250" x="3644900" y="4489450"/>
          <p14:tracePt t="88267" x="3657600" y="4495800"/>
          <p14:tracePt t="88283" x="3670300" y="4514850"/>
          <p14:tracePt t="88299" x="3683000" y="4546600"/>
          <p14:tracePt t="88316" x="3702050" y="4572000"/>
          <p14:tracePt t="88334" x="3721100" y="4597400"/>
          <p14:tracePt t="88350" x="3727450" y="4610100"/>
          <p14:tracePt t="88366" x="3733800" y="4622800"/>
          <p14:tracePt t="88383" x="3733800" y="4641850"/>
          <p14:tracePt t="88401" x="3733800" y="4654550"/>
          <p14:tracePt t="88417" x="3733800" y="4667250"/>
          <p14:tracePt t="88418" x="3733800" y="4673600"/>
          <p14:tracePt t="88441" x="3733800" y="4679950"/>
          <p14:tracePt t="88458" x="3727450" y="4686300"/>
          <p14:tracePt t="88474" x="3721100" y="4686300"/>
          <p14:tracePt t="88483" x="3714750" y="4692650"/>
          <p14:tracePt t="88506" x="3708400" y="4692650"/>
          <p14:tracePt t="88554" x="3702050" y="4692650"/>
          <p14:tracePt t="88571" x="3695700" y="4692650"/>
          <p14:tracePt t="88626" x="3689350" y="4692650"/>
          <p14:tracePt t="88673" x="3689350" y="4699000"/>
          <p14:tracePt t="90138" x="3683000" y="4699000"/>
          <p14:tracePt t="90154" x="3670300" y="4705350"/>
          <p14:tracePt t="90203" x="3676650" y="4718050"/>
          <p14:tracePt t="90218" x="3689350" y="4718050"/>
          <p14:tracePt t="90226" x="3695700" y="4724400"/>
          <p14:tracePt t="90235" x="3708400" y="4724400"/>
          <p14:tracePt t="90682" x="3721100" y="4724400"/>
          <p14:tracePt t="90690" x="3727450" y="4724400"/>
          <p14:tracePt t="90702" x="3733800" y="4724400"/>
          <p14:tracePt t="90719" x="3740150" y="4724400"/>
          <p14:tracePt t="90735" x="3746500" y="4724400"/>
          <p14:tracePt t="90753" x="3752850" y="4724400"/>
          <p14:tracePt t="91026" x="3759200" y="4724400"/>
          <p14:tracePt t="91034" x="3765550" y="4724400"/>
          <p14:tracePt t="91058" x="3771900" y="4724400"/>
          <p14:tracePt t="91082" x="3778250" y="4724400"/>
          <p14:tracePt t="91139" x="3784600" y="4724400"/>
          <p14:tracePt t="91154" x="3797300" y="4724400"/>
          <p14:tracePt t="91171" x="3803650" y="4724400"/>
          <p14:tracePt t="91258" x="3810000" y="4724400"/>
          <p14:tracePt t="91866" x="3816350" y="4724400"/>
          <p14:tracePt t="91882" x="3803650" y="4730750"/>
          <p14:tracePt t="91898" x="3797300" y="4730750"/>
          <p14:tracePt t="91906" x="3784600" y="4737100"/>
          <p14:tracePt t="91920" x="3778250" y="4737100"/>
          <p14:tracePt t="91937" x="3778250" y="4743450"/>
          <p14:tracePt t="91953" x="3771900" y="4743450"/>
          <p14:tracePt t="91970" x="3759200" y="4743450"/>
          <p14:tracePt t="91986" x="3752850" y="4743450"/>
          <p14:tracePt t="92004" x="3746500" y="4743450"/>
          <p14:tracePt t="92020" x="3733800" y="4743450"/>
          <p14:tracePt t="92036" x="3727450" y="4749800"/>
          <p14:tracePt t="92053" x="3721100" y="4749800"/>
          <p14:tracePt t="92071" x="3689350" y="4749800"/>
          <p14:tracePt t="92086" x="3663950" y="4749800"/>
          <p14:tracePt t="92103" x="3632200" y="4749800"/>
          <p14:tracePt t="92120" x="3606800" y="4749800"/>
          <p14:tracePt t="92137" x="3581400" y="4749800"/>
          <p14:tracePt t="92153" x="3568700" y="4749800"/>
          <p14:tracePt t="92170" x="3562350" y="4749800"/>
          <p14:tracePt t="92202" x="3556000" y="4749800"/>
          <p14:tracePt t="92211" x="3543300" y="4749800"/>
          <p14:tracePt t="92220" x="3530600" y="4743450"/>
          <p14:tracePt t="92237" x="3498850" y="4737100"/>
          <p14:tracePt t="92253" x="3492500" y="4737100"/>
          <p14:tracePt t="92271" x="3486150" y="4737100"/>
          <p14:tracePt t="92286" x="3479800" y="4730750"/>
          <p14:tracePt t="92303" x="3473450" y="4705350"/>
          <p14:tracePt t="92320" x="3467100" y="4679950"/>
          <p14:tracePt t="92337" x="3460750" y="4660900"/>
          <p14:tracePt t="92353" x="3460750" y="4635500"/>
          <p14:tracePt t="92371" x="3460750" y="4616450"/>
          <p14:tracePt t="92387" x="3460750" y="4591050"/>
          <p14:tracePt t="92404" x="3479800" y="4572000"/>
          <p14:tracePt t="92420" x="3505200" y="4527550"/>
          <p14:tracePt t="92437" x="3524250" y="4508500"/>
          <p14:tracePt t="92453" x="3549650" y="4483100"/>
          <p14:tracePt t="92471" x="3581400" y="4476750"/>
          <p14:tracePt t="92487" x="3606800" y="4470400"/>
          <p14:tracePt t="92503" x="3638550" y="4464050"/>
          <p14:tracePt t="92520" x="3657600" y="4464050"/>
          <p14:tracePt t="92538" x="3670300" y="4464050"/>
          <p14:tracePt t="92553" x="3670300" y="4470400"/>
          <p14:tracePt t="92570" x="3695700" y="4508500"/>
          <p14:tracePt t="92587" x="3714750" y="4533900"/>
          <p14:tracePt t="92604" x="3727450" y="4565650"/>
          <p14:tracePt t="92621" x="3733800" y="4584700"/>
          <p14:tracePt t="92637" x="3733800" y="4597400"/>
          <p14:tracePt t="92654" x="3733800" y="4603750"/>
          <p14:tracePt t="92671" x="3740150" y="4610100"/>
          <p14:tracePt t="92691" x="3740150" y="4616450"/>
          <p14:tracePt t="92707" x="3740150" y="4622800"/>
          <p14:tracePt t="92720" x="3740150" y="4629150"/>
          <p14:tracePt t="92738" x="3733800" y="4654550"/>
          <p14:tracePt t="92754" x="3708400" y="4673600"/>
          <p14:tracePt t="92770" x="3695700" y="4686300"/>
          <p14:tracePt t="92787" x="3689350" y="4686300"/>
          <p14:tracePt t="92805" x="3683000" y="4692650"/>
          <p14:tracePt t="92821" x="3663950" y="4705350"/>
          <p14:tracePt t="92837" x="3657600" y="4711700"/>
          <p14:tracePt t="92854" x="3644900" y="4718050"/>
          <p14:tracePt t="93323" x="3651250" y="4718050"/>
          <p14:tracePt t="93330" x="3663950" y="4718050"/>
          <p14:tracePt t="93338" x="3676650" y="4718050"/>
          <p14:tracePt t="93354" x="3708400" y="4724400"/>
          <p14:tracePt t="93371" x="3740150" y="4724400"/>
          <p14:tracePt t="93388" x="3784600" y="4724400"/>
          <p14:tracePt t="93405" x="3810000" y="4730750"/>
          <p14:tracePt t="93421" x="3822700" y="4730750"/>
          <p14:tracePt t="93438" x="3841750" y="4730750"/>
          <p14:tracePt t="93454" x="3854450" y="4730750"/>
          <p14:tracePt t="93472" x="3905250" y="4730750"/>
          <p14:tracePt t="93488" x="3949700" y="4730750"/>
          <p14:tracePt t="93504" x="3981450" y="4730750"/>
          <p14:tracePt t="93521" x="3994150" y="4730750"/>
          <p14:tracePt t="93715" x="3987800" y="4730750"/>
          <p14:tracePt t="93722" x="3981450" y="4730750"/>
          <p14:tracePt t="93730" x="3968750" y="4730750"/>
          <p14:tracePt t="93738" x="3949700" y="4730750"/>
          <p14:tracePt t="93755" x="3930650" y="4730750"/>
          <p14:tracePt t="93771" x="3905250" y="4730750"/>
          <p14:tracePt t="93789" x="3867150" y="4724400"/>
          <p14:tracePt t="93805" x="3835400" y="4724400"/>
          <p14:tracePt t="93821" x="3790950" y="4711700"/>
          <p14:tracePt t="93838" x="3746500" y="4711700"/>
          <p14:tracePt t="93855" x="3721100" y="4711700"/>
          <p14:tracePt t="93872" x="3708400" y="4711700"/>
          <p14:tracePt t="94475" x="3702050" y="4711700"/>
          <p14:tracePt t="94499" x="3695700" y="4711700"/>
          <p14:tracePt t="94795" x="3689350" y="4711700"/>
          <p14:tracePt t="94802" x="3683000" y="4711700"/>
          <p14:tracePt t="94811" x="3676650" y="4711700"/>
          <p14:tracePt t="94822" x="3670300" y="4711700"/>
          <p14:tracePt t="94839" x="3651250" y="4711700"/>
          <p14:tracePt t="94856" x="3638550" y="4718050"/>
          <p14:tracePt t="94873" x="3632200" y="4718050"/>
          <p14:tracePt t="95107" x="3651250" y="4718050"/>
          <p14:tracePt t="95114" x="3676650" y="4718050"/>
          <p14:tracePt t="95123" x="3708400" y="4718050"/>
          <p14:tracePt t="95139" x="3816350" y="4718050"/>
          <p14:tracePt t="95156" x="3943350" y="4718050"/>
          <p14:tracePt t="95173" x="4044950" y="4711700"/>
          <p14:tracePt t="95190" x="4089400" y="4692650"/>
          <p14:tracePt t="95206" x="4102100" y="4686300"/>
          <p14:tracePt t="96067" x="4095750" y="4686300"/>
          <p14:tracePt t="96274" x="4089400" y="4686300"/>
          <p14:tracePt t="96291" x="4089400" y="4692650"/>
          <p14:tracePt t="96298" x="4076700" y="4692650"/>
          <p14:tracePt t="96307" x="4070350" y="4692650"/>
          <p14:tracePt t="96324" x="4044950" y="4692650"/>
          <p14:tracePt t="96340" x="4025900" y="4699000"/>
          <p14:tracePt t="96358" x="3975100" y="4711700"/>
          <p14:tracePt t="96374" x="3898900" y="4718050"/>
          <p14:tracePt t="96391" x="3797300" y="4737100"/>
          <p14:tracePt t="96407" x="3657600" y="4749800"/>
          <p14:tracePt t="96425" x="3492500" y="4775200"/>
          <p14:tracePt t="96441" x="3314700" y="4800600"/>
          <p14:tracePt t="96457" x="3162300" y="4851400"/>
          <p14:tracePt t="96474" x="3028950" y="4914900"/>
          <p14:tracePt t="96492" x="2984500" y="4953000"/>
          <p14:tracePt t="96508" x="2946400" y="4984750"/>
          <p14:tracePt t="96524" x="2901950" y="5010150"/>
          <p14:tracePt t="96541" x="2857500" y="5041900"/>
          <p14:tracePt t="96558" x="2832100" y="5060950"/>
          <p14:tracePt t="96575" x="2806700" y="5073650"/>
          <p14:tracePt t="96591" x="2781300" y="5086350"/>
          <p14:tracePt t="96607" x="2749550" y="5099050"/>
          <p14:tracePt t="96625" x="2705100" y="5118100"/>
          <p14:tracePt t="96641" x="2686050" y="5130800"/>
          <p14:tracePt t="96658" x="2654300" y="5149850"/>
          <p14:tracePt t="96674" x="2622550" y="5181600"/>
          <p14:tracePt t="96692" x="2603500" y="5194300"/>
          <p14:tracePt t="96707" x="2584450" y="5213350"/>
          <p14:tracePt t="96724" x="2565400" y="5226050"/>
          <p14:tracePt t="96741" x="2540000" y="5251450"/>
          <p14:tracePt t="96758" x="2520950" y="5270500"/>
          <p14:tracePt t="96774" x="2520950" y="5283200"/>
          <p14:tracePt t="96791" x="2514600" y="5283200"/>
          <p14:tracePt t="96939" x="2501900" y="5257800"/>
          <p14:tracePt t="96947" x="2489200" y="5245100"/>
          <p14:tracePt t="96958" x="2489200" y="5232400"/>
          <p14:tracePt t="96974" x="2476500" y="5207000"/>
          <p14:tracePt t="96991" x="2470150" y="5194300"/>
          <p14:tracePt t="97019" x="2470150" y="5187950"/>
          <p14:tracePt t="97026" x="2470150" y="5181600"/>
          <p14:tracePt t="97043" x="2470150" y="5168900"/>
          <p14:tracePt t="97058" x="2470150" y="5162550"/>
          <p14:tracePt t="97058" x="2470150" y="5149850"/>
          <p14:tracePt t="97075" x="2470150" y="5130800"/>
          <p14:tracePt t="97091" x="2470150" y="5124450"/>
          <p14:tracePt t="97154" x="2476500" y="5124450"/>
          <p14:tracePt t="97162" x="2495550" y="5124450"/>
          <p14:tracePt t="97175" x="2508250" y="5130800"/>
          <p14:tracePt t="97191" x="2552700" y="5143500"/>
          <p14:tracePt t="97208" x="2590800" y="5143500"/>
          <p14:tracePt t="97226" x="2679700" y="5143500"/>
          <p14:tracePt t="97241" x="2781300" y="5143500"/>
          <p14:tracePt t="97258" x="2863850" y="5143500"/>
          <p14:tracePt t="97275" x="2889250" y="5143500"/>
          <p14:tracePt t="97323" x="2895600" y="5149850"/>
          <p14:tracePt t="97355" x="2895600" y="5156200"/>
          <p14:tracePt t="97362" x="2895600" y="5162550"/>
          <p14:tracePt t="97387" x="2895600" y="5168900"/>
          <p14:tracePt t="97403" x="2895600" y="5187950"/>
          <p14:tracePt t="97411" x="2895600" y="5194300"/>
          <p14:tracePt t="97425" x="2889250" y="5200650"/>
          <p14:tracePt t="97443" x="2876550" y="5213350"/>
          <p14:tracePt t="97458" x="2876550" y="5219700"/>
          <p14:tracePt t="97475" x="2870200" y="5219700"/>
          <p14:tracePt t="97499" x="2857500" y="5219700"/>
          <p14:tracePt t="97509" x="2844800" y="5219700"/>
          <p14:tracePt t="97525" x="2813050" y="5219700"/>
          <p14:tracePt t="97542" x="2794000" y="5226050"/>
          <p14:tracePt t="97558" x="2781300" y="5226050"/>
          <p14:tracePt t="97576" x="2774950" y="5232400"/>
          <p14:tracePt t="97592" x="2749550" y="5232400"/>
          <p14:tracePt t="97608" x="2717800" y="5232400"/>
          <p14:tracePt t="97625" x="2679700" y="5232400"/>
          <p14:tracePt t="97643" x="2628900" y="5232400"/>
          <p14:tracePt t="97658" x="2616200" y="5232400"/>
          <p14:tracePt t="97675" x="2609850" y="5232400"/>
          <p14:tracePt t="97692" x="2590800" y="5232400"/>
          <p14:tracePt t="97709" x="2565400" y="5232400"/>
          <p14:tracePt t="97725" x="2514600" y="5232400"/>
          <p14:tracePt t="97742" x="2457450" y="5232400"/>
          <p14:tracePt t="97759" x="2425700" y="5226050"/>
          <p14:tracePt t="97776" x="2419350" y="5226050"/>
          <p14:tracePt t="97792" x="2406650" y="5226050"/>
          <p14:tracePt t="97809" x="2400300" y="5226050"/>
          <p14:tracePt t="97825" x="2393950" y="5226050"/>
          <p14:tracePt t="97843" x="2311400" y="5187950"/>
          <p14:tracePt t="97859" x="2247900" y="5162550"/>
          <p14:tracePt t="97875" x="2222500" y="5156200"/>
          <p14:tracePt t="97892" x="2216150" y="5156200"/>
          <p14:tracePt t="97932" x="2209800" y="5143500"/>
          <p14:tracePt t="97939" x="2203450" y="5137150"/>
          <p14:tracePt t="97947" x="2203450" y="5130800"/>
          <p14:tracePt t="97959" x="2197100" y="5124450"/>
          <p14:tracePt t="97976" x="2190750" y="5111750"/>
          <p14:tracePt t="97992" x="2184400" y="5111750"/>
          <p14:tracePt t="98009" x="2178050" y="5099050"/>
          <p14:tracePt t="98025" x="2178050" y="5073650"/>
          <p14:tracePt t="98043" x="2178050" y="5003800"/>
          <p14:tracePt t="98060" x="2178050" y="4959350"/>
          <p14:tracePt t="98076" x="2178050" y="4927600"/>
          <p14:tracePt t="98092" x="2178050" y="4902200"/>
          <p14:tracePt t="98110" x="2178050" y="4889500"/>
          <p14:tracePt t="98125" x="2190750" y="4876800"/>
          <p14:tracePt t="98142" x="2228850" y="4864100"/>
          <p14:tracePt t="98159" x="2279650" y="4851400"/>
          <p14:tracePt t="98176" x="2324100" y="4845050"/>
          <p14:tracePt t="98192" x="2362200" y="4838700"/>
          <p14:tracePt t="98209" x="2425700" y="4838700"/>
          <p14:tracePt t="98226" x="2501900" y="4838700"/>
          <p14:tracePt t="98243" x="2622550" y="4845050"/>
          <p14:tracePt t="98259" x="2673350" y="4857750"/>
          <p14:tracePt t="98276" x="2698750" y="4857750"/>
          <p14:tracePt t="98292" x="2705100" y="4857750"/>
          <p14:tracePt t="98315" x="2705100" y="4864100"/>
          <p14:tracePt t="98326" x="2711450" y="4870450"/>
          <p14:tracePt t="98343" x="2717800" y="4883150"/>
          <p14:tracePt t="98359" x="2730500" y="4921250"/>
          <p14:tracePt t="98377" x="2736850" y="4953000"/>
          <p14:tracePt t="98392" x="2743200" y="4984750"/>
          <p14:tracePt t="98409" x="2743200" y="5010150"/>
          <p14:tracePt t="98426" x="2743200" y="5041900"/>
          <p14:tracePt t="98427" x="2743200" y="5054600"/>
          <p14:tracePt t="98443" x="2743200" y="5073650"/>
          <p14:tracePt t="98459" x="2730500" y="5092700"/>
          <p14:tracePt t="98476" x="2724150" y="5118100"/>
          <p14:tracePt t="98492" x="2711450" y="5143500"/>
          <p14:tracePt t="98510" x="2698750" y="5162550"/>
          <p14:tracePt t="98526" x="2673350" y="5187950"/>
          <p14:tracePt t="98542" x="2647950" y="5200650"/>
          <p14:tracePt t="98559" x="2635250" y="5207000"/>
          <p14:tracePt t="98577" x="2628900" y="5207000"/>
          <p14:tracePt t="98593" x="2616200" y="5219700"/>
          <p14:tracePt t="98609" x="2609850" y="5219700"/>
          <p14:tracePt t="98626" x="2603500" y="5226050"/>
          <p14:tracePt t="98643" x="2590800" y="5238750"/>
          <p14:tracePt t="98955" x="2584450" y="5238750"/>
          <p14:tracePt t="98963" x="2578100" y="5238750"/>
          <p14:tracePt t="98976" x="2546350" y="5238750"/>
          <p14:tracePt t="98993" x="2495550" y="5238750"/>
          <p14:tracePt t="99009" x="2444750" y="5232400"/>
          <p14:tracePt t="99010" x="2432050" y="5232400"/>
          <p14:tracePt t="99027" x="2413000" y="5232400"/>
          <p14:tracePt t="99043" x="2393950" y="5226050"/>
          <p14:tracePt t="99060" x="2374900" y="5226050"/>
          <p14:tracePt t="99076" x="2349500" y="5226050"/>
          <p14:tracePt t="99094" x="2305050" y="5213350"/>
          <p14:tracePt t="99110" x="2254250" y="5207000"/>
          <p14:tracePt t="99126" x="2197100" y="5200650"/>
          <p14:tracePt t="99143" x="2165350" y="5187950"/>
          <p14:tracePt t="99160" x="2120900" y="5168900"/>
          <p14:tracePt t="99176" x="2101850" y="5156200"/>
          <p14:tracePt t="99193" x="2070100" y="5137150"/>
          <p14:tracePt t="99210" x="2025650" y="5099050"/>
          <p14:tracePt t="99212" x="2012950" y="5092700"/>
          <p14:tracePt t="99227" x="2000250" y="5080000"/>
          <p14:tracePt t="99243" x="1993900" y="5054600"/>
          <p14:tracePt t="99260" x="1981200" y="5022850"/>
          <p14:tracePt t="99276" x="1981200" y="4978400"/>
          <p14:tracePt t="99294" x="1981200" y="4933950"/>
          <p14:tracePt t="99310" x="1981200" y="4902200"/>
          <p14:tracePt t="99326" x="1981200" y="4870450"/>
          <p14:tracePt t="99343" x="1981200" y="4838700"/>
          <p14:tracePt t="99361" x="1987550" y="4819650"/>
          <p14:tracePt t="99376" x="2000250" y="4794250"/>
          <p14:tracePt t="99393" x="2025650" y="4775200"/>
          <p14:tracePt t="99410" x="2051050" y="4768850"/>
          <p14:tracePt t="99411" x="2076450" y="4749800"/>
          <p14:tracePt t="99428" x="2133600" y="4724400"/>
          <p14:tracePt t="99443" x="2216150" y="4718050"/>
          <p14:tracePt t="99460" x="2336800" y="4705350"/>
          <p14:tracePt t="99477" x="2457450" y="4705350"/>
          <p14:tracePt t="99494" x="2533650" y="4705350"/>
          <p14:tracePt t="99510" x="2559050" y="4705350"/>
          <p14:tracePt t="99527" x="2578100" y="4705350"/>
          <p14:tracePt t="99544" x="2597150" y="4724400"/>
          <p14:tracePt t="99561" x="2622550" y="4749800"/>
          <p14:tracePt t="99577" x="2641600" y="4775200"/>
          <p14:tracePt t="99594" x="2660650" y="4800600"/>
          <p14:tracePt t="99611" x="2679700" y="4845050"/>
          <p14:tracePt t="99628" x="2686050" y="4889500"/>
          <p14:tracePt t="99643" x="2705100" y="4921250"/>
          <p14:tracePt t="99660" x="2717800" y="4972050"/>
          <p14:tracePt t="99677" x="2724150" y="5010150"/>
          <p14:tracePt t="99694" x="2724150" y="5035550"/>
          <p14:tracePt t="99710" x="2724150" y="5054600"/>
          <p14:tracePt t="99727" x="2724150" y="5080000"/>
          <p14:tracePt t="99744" x="2717800" y="5105400"/>
          <p14:tracePt t="99761" x="2711450" y="5130800"/>
          <p14:tracePt t="99778" x="2698750" y="5149850"/>
          <p14:tracePt t="99794" x="2692400" y="5168900"/>
          <p14:tracePt t="99795" x="2679700" y="5175250"/>
          <p14:tracePt t="99811" x="2673350" y="5181600"/>
          <p14:tracePt t="99828" x="2660650" y="5194300"/>
          <p14:tracePt t="99844" x="2635250" y="5194300"/>
          <p14:tracePt t="99860" x="2590800" y="5207000"/>
          <p14:tracePt t="99877" x="2565400" y="5226050"/>
          <p14:tracePt t="99894" x="2540000" y="5232400"/>
          <p14:tracePt t="99910" x="2527300" y="5238750"/>
          <p14:tracePt t="99927" x="2514600" y="5245100"/>
          <p14:tracePt t="99944" x="2495550" y="5245100"/>
          <p14:tracePt t="99961" x="2470150" y="5245100"/>
          <p14:tracePt t="99977" x="2432050" y="5245100"/>
          <p14:tracePt t="99994" x="2413000" y="5245100"/>
          <p14:tracePt t="100011" x="2400300" y="5245100"/>
          <p14:tracePt t="100028" x="2393950" y="5245100"/>
          <p14:tracePt t="100044" x="2387600" y="5238750"/>
          <p14:tracePt t="100061" x="2362200" y="5219700"/>
          <p14:tracePt t="100077" x="2305050" y="5187950"/>
          <p14:tracePt t="100095" x="2273300" y="5168900"/>
          <p14:tracePt t="100111" x="2266950" y="5162550"/>
          <p14:tracePt t="100127" x="2260600" y="5162550"/>
          <p14:tracePt t="100144" x="2241550" y="5149850"/>
          <p14:tracePt t="100161" x="2235200" y="5124450"/>
          <p14:tracePt t="100178" x="2228850" y="5105400"/>
          <p14:tracePt t="100179" x="2222500" y="5080000"/>
          <p14:tracePt t="100194" x="2222500" y="5067300"/>
          <p14:tracePt t="100195" x="2209800" y="5048250"/>
          <p14:tracePt t="100211" x="2209800" y="5016500"/>
          <p14:tracePt t="100228" x="2209800" y="4991100"/>
          <p14:tracePt t="100244" x="2209800" y="4972050"/>
          <p14:tracePt t="100261" x="2209800" y="4953000"/>
          <p14:tracePt t="100277" x="2216150" y="4921250"/>
          <p14:tracePt t="100295" x="2222500" y="4889500"/>
          <p14:tracePt t="100311" x="2241550" y="4851400"/>
          <p14:tracePt t="100327" x="2260600" y="4826000"/>
          <p14:tracePt t="100344" x="2279650" y="4813300"/>
          <p14:tracePt t="100362" x="2311400" y="4806950"/>
          <p14:tracePt t="100378" x="2355850" y="4806950"/>
          <p14:tracePt t="100394" x="2393950" y="4800600"/>
          <p14:tracePt t="100411" x="2463800" y="4800600"/>
          <p14:tracePt t="100428" x="2508250" y="4800600"/>
          <p14:tracePt t="100444" x="2559050" y="4819650"/>
          <p14:tracePt t="100461" x="2603500" y="4838700"/>
          <p14:tracePt t="100478" x="2628900" y="4864100"/>
          <p14:tracePt t="100495" x="2647950" y="4870450"/>
          <p14:tracePt t="100511" x="2647950" y="4876800"/>
          <p14:tracePt t="100528" x="2660650" y="4883150"/>
          <p14:tracePt t="100544" x="2667000" y="4902200"/>
          <p14:tracePt t="100562" x="2679700" y="4927600"/>
          <p14:tracePt t="100578" x="2686050" y="4953000"/>
          <p14:tracePt t="100594" x="2698750" y="4972050"/>
          <p14:tracePt t="100595" x="2698750" y="4978400"/>
          <p14:tracePt t="100611" x="2705100" y="4991100"/>
          <p14:tracePt t="100628" x="2705100" y="5003800"/>
          <p14:tracePt t="100644" x="2711450" y="5016500"/>
          <p14:tracePt t="100661" x="2711450" y="5022850"/>
          <p14:tracePt t="100678" x="2711450" y="5035550"/>
          <p14:tracePt t="100696" x="2711450" y="5054600"/>
          <p14:tracePt t="100711" x="2711450" y="5073650"/>
          <p14:tracePt t="100728" x="2711450" y="5086350"/>
          <p14:tracePt t="100745" x="2711450" y="5099050"/>
          <p14:tracePt t="100762" x="2711450" y="5105400"/>
          <p14:tracePt t="100778" x="2698750" y="5118100"/>
          <p14:tracePt t="100795" x="2686050" y="5143500"/>
          <p14:tracePt t="100811" x="2679700" y="5156200"/>
          <p14:tracePt t="100829" x="2679700" y="5162550"/>
          <p14:tracePt t="100845" x="2673350" y="5168900"/>
          <p14:tracePt t="100862" x="2667000" y="5175250"/>
          <p14:tracePt t="100878" x="2647950" y="5175250"/>
          <p14:tracePt t="100895" x="2628900" y="5194300"/>
          <p14:tracePt t="100912" x="2609850" y="5200650"/>
          <p14:tracePt t="100928" x="2597150" y="5219700"/>
          <p14:tracePt t="100945" x="2578100" y="5226050"/>
          <p14:tracePt t="100962" x="2571750" y="5232400"/>
          <p14:tracePt t="100978" x="2552700" y="5232400"/>
          <p14:tracePt t="100995" x="2501900" y="5245100"/>
          <p14:tracePt t="101011" x="2482850" y="5251450"/>
          <p14:tracePt t="101029" x="2463800" y="5251450"/>
          <p14:tracePt t="101045" x="2438400" y="5251450"/>
          <p14:tracePt t="101062" x="2400300" y="5251450"/>
          <p14:tracePt t="101078" x="2336800" y="5245100"/>
          <p14:tracePt t="101096" x="2273300" y="5232400"/>
          <p14:tracePt t="101112" x="2241550" y="5232400"/>
          <p14:tracePt t="101259" x="2235200" y="5232400"/>
          <p14:tracePt t="101291" x="2235200" y="5226050"/>
          <p14:tracePt t="101299" x="2247900" y="5226050"/>
          <p14:tracePt t="101312" x="2286000" y="5226050"/>
          <p14:tracePt t="101329" x="2432050" y="5226050"/>
          <p14:tracePt t="101345" x="2597150" y="5226050"/>
          <p14:tracePt t="101362" x="2717800" y="5226050"/>
          <p14:tracePt t="101379" x="2800350" y="5219700"/>
          <p14:tracePt t="101604" x="2800350" y="5213350"/>
          <p14:tracePt t="101619" x="2800350" y="5207000"/>
          <p14:tracePt t="101635" x="2787650" y="5200650"/>
          <p14:tracePt t="101643" x="2774950" y="5194300"/>
          <p14:tracePt t="101651" x="2749550" y="5194300"/>
          <p14:tracePt t="101662" x="2717800" y="5187950"/>
          <p14:tracePt t="101679" x="2654300" y="5168900"/>
          <p14:tracePt t="101696" x="2590800" y="5137150"/>
          <p14:tracePt t="101712" x="2552700" y="5111750"/>
          <p14:tracePt t="101729" x="2527300" y="5080000"/>
          <p14:tracePt t="101746" x="2501900" y="5035550"/>
          <p14:tracePt t="101762" x="2476500" y="4978400"/>
          <p14:tracePt t="101764" x="2463800" y="4946650"/>
          <p14:tracePt t="101779" x="2438400" y="4889500"/>
          <p14:tracePt t="101796" x="2413000" y="4838700"/>
          <p14:tracePt t="101813" x="2400300" y="4813300"/>
          <p14:tracePt t="101876" x="2393950" y="4806950"/>
          <p14:tracePt t="101972" x="2387600" y="4806950"/>
          <p14:tracePt t="101979" x="2381250" y="4800600"/>
          <p14:tracePt t="101988" x="2368550" y="4794250"/>
          <p14:tracePt t="101996" x="2362200" y="4787900"/>
          <p14:tracePt t="102013" x="2343150" y="4787900"/>
          <p14:tracePt t="102060" x="2336800" y="4787900"/>
          <p14:tracePt t="102067" x="2336800" y="4806950"/>
          <p14:tracePt t="102079" x="2336800" y="4826000"/>
          <p14:tracePt t="102096" x="2336800" y="4870450"/>
          <p14:tracePt t="102112" x="2336800" y="4914900"/>
          <p14:tracePt t="102130" x="2324100" y="4991100"/>
          <p14:tracePt t="102146" x="2311400" y="5041900"/>
          <p14:tracePt t="102147" x="2298700" y="5073650"/>
          <p14:tracePt t="102163" x="2292350" y="5086350"/>
          <p14:tracePt t="102163" x="2286000" y="5111750"/>
          <p14:tracePt t="102179" x="2279650" y="5137150"/>
          <p14:tracePt t="102197" x="2266950" y="5149850"/>
          <p14:tracePt t="102213" x="2247900" y="5175250"/>
          <p14:tracePt t="102229" x="2222500" y="5181600"/>
          <p14:tracePt t="102246" x="2190750" y="5194300"/>
          <p14:tracePt t="102264" x="2159000" y="5200650"/>
          <p14:tracePt t="102279" x="2120900" y="5200650"/>
          <p14:tracePt t="102296" x="2095500" y="5200650"/>
          <p14:tracePt t="102313" x="2070100" y="5200650"/>
          <p14:tracePt t="102331" x="2025650" y="5194300"/>
          <p14:tracePt t="102346" x="2012950" y="5187950"/>
          <p14:tracePt t="102363" x="1974850" y="5181600"/>
          <p14:tracePt t="102380" x="1955800" y="5175250"/>
          <p14:tracePt t="102397" x="1943100" y="5168900"/>
          <p14:tracePt t="102413" x="1936750" y="5162550"/>
          <p14:tracePt t="102429" x="1917700" y="5143500"/>
          <p14:tracePt t="102447" x="1898650" y="5130800"/>
          <p14:tracePt t="102464" x="1892300" y="5111750"/>
          <p14:tracePt t="102479" x="1885950" y="5099050"/>
          <p14:tracePt t="102496" x="1885950" y="5080000"/>
          <p14:tracePt t="102513" x="1885950" y="5048250"/>
          <p14:tracePt t="102530" x="1879600" y="5016500"/>
          <p14:tracePt t="102546" x="1879600" y="4984750"/>
          <p14:tracePt t="102547" x="1873250" y="4972050"/>
          <p14:tracePt t="102563" x="1866900" y="4927600"/>
          <p14:tracePt t="102580" x="1866900" y="4902200"/>
          <p14:tracePt t="102598" x="1854200" y="4883150"/>
          <p14:tracePt t="102613" x="1847850" y="4870450"/>
          <p14:tracePt t="102780" x="1847850" y="4864100"/>
          <p14:tracePt t="102787" x="1847850" y="4857750"/>
          <p14:tracePt t="102892" x="1847850" y="4864100"/>
          <p14:tracePt t="102899" x="1847850" y="4883150"/>
          <p14:tracePt t="102907" x="1847850" y="4902200"/>
          <p14:tracePt t="102915" x="1847850" y="4921250"/>
          <p14:tracePt t="102930" x="1847850" y="4940300"/>
          <p14:tracePt t="102947" x="1847850" y="4991100"/>
          <p14:tracePt t="102964" x="1847850" y="5016500"/>
          <p14:tracePt t="102980" x="1841500" y="5035550"/>
          <p14:tracePt t="102997" x="1841500" y="5048250"/>
          <p14:tracePt t="103013" x="1841500" y="5067300"/>
          <p14:tracePt t="103031" x="1841500" y="5092700"/>
          <p14:tracePt t="103047" x="1841500" y="5111750"/>
          <p14:tracePt t="103064" x="1835150" y="5143500"/>
          <p14:tracePt t="103080" x="1828800" y="5162550"/>
          <p14:tracePt t="103098" x="1828800" y="5168900"/>
          <p14:tracePt t="103114" x="1828800" y="5181600"/>
          <p14:tracePt t="103172" x="1828800" y="5187950"/>
          <p14:tracePt t="103179" x="1828800" y="5194300"/>
          <p14:tracePt t="103196" x="1828800" y="5200650"/>
          <p14:tracePt t="103347" x="1828800" y="5187950"/>
          <p14:tracePt t="103355" x="1828800" y="5175250"/>
          <p14:tracePt t="103364" x="1828800" y="5143500"/>
          <p14:tracePt t="103380" x="1835150" y="5080000"/>
          <p14:tracePt t="103398" x="1835150" y="5010150"/>
          <p14:tracePt t="103414" x="1835150" y="4959350"/>
          <p14:tracePt t="103431" x="1835150" y="4927600"/>
          <p14:tracePt t="103447" x="1835150" y="4921250"/>
          <p14:tracePt t="103464" x="1835150" y="4914900"/>
          <p14:tracePt t="103636" x="1828800" y="4908550"/>
          <p14:tracePt t="103660" x="1828800" y="4902200"/>
          <p14:tracePt t="103684" x="1828800" y="4895850"/>
          <p14:tracePt t="104092" x="1828800" y="4914900"/>
          <p14:tracePt t="104099" x="1828800" y="4927600"/>
          <p14:tracePt t="104107" x="1828800" y="4946650"/>
          <p14:tracePt t="104115" x="1828800" y="4972050"/>
          <p14:tracePt t="104131" x="1828800" y="5003800"/>
          <p14:tracePt t="104148" x="1835150" y="5029200"/>
          <p14:tracePt t="104165" x="1835150" y="5054600"/>
          <p14:tracePt t="104181" x="1841500" y="5092700"/>
          <p14:tracePt t="104198" x="1841500" y="5124450"/>
          <p14:tracePt t="104214" x="1841500" y="5143500"/>
          <p14:tracePt t="104232" x="1841500" y="5162550"/>
          <p14:tracePt t="104248" x="1841500" y="5175250"/>
          <p14:tracePt t="104265" x="1841500" y="5187950"/>
          <p14:tracePt t="104282" x="1841500" y="5200650"/>
          <p14:tracePt t="104299" x="1841500" y="5207000"/>
          <p14:tracePt t="104316" x="1841500" y="5213350"/>
          <p14:tracePt t="104772" x="1841500" y="5207000"/>
          <p14:tracePt t="104779" x="1841500" y="5187950"/>
          <p14:tracePt t="104788" x="1841500" y="5162550"/>
          <p14:tracePt t="104798" x="1841500" y="5130800"/>
          <p14:tracePt t="104815" x="1841500" y="5060950"/>
          <p14:tracePt t="104832" x="1841500" y="4984750"/>
          <p14:tracePt t="104849" x="1841500" y="4908550"/>
          <p14:tracePt t="104865" x="1841500" y="4870450"/>
          <p14:tracePt t="104882" x="1841500" y="4838700"/>
          <p14:tracePt t="104899" x="1841500" y="4826000"/>
          <p14:tracePt t="104917" x="1841500" y="4813300"/>
          <p14:tracePt t="104980" x="1847850" y="4813300"/>
          <p14:tracePt t="104988" x="1854200" y="4832350"/>
          <p14:tracePt t="104999" x="1854200" y="4845050"/>
          <p14:tracePt t="105015" x="1860550" y="4895850"/>
          <p14:tracePt t="105032" x="1860550" y="4927600"/>
          <p14:tracePt t="105049" x="1860550" y="4972050"/>
          <p14:tracePt t="105067" x="1860550" y="5016500"/>
          <p14:tracePt t="105082" x="1860550" y="5067300"/>
          <p14:tracePt t="105099" x="1866900" y="5111750"/>
          <p14:tracePt t="105115" x="1866900" y="5124450"/>
          <p14:tracePt t="105220" x="1873250" y="5130800"/>
          <p14:tracePt t="105228" x="1879600" y="5130800"/>
          <p14:tracePt t="105235" x="1885950" y="5130800"/>
          <p14:tracePt t="105249" x="1898650" y="5130800"/>
          <p14:tracePt t="105266" x="1936750" y="5118100"/>
          <p14:tracePt t="105283" x="2000250" y="5105400"/>
          <p14:tracePt t="105283" x="2032000" y="5105400"/>
          <p14:tracePt t="105299" x="2082800" y="5105400"/>
          <p14:tracePt t="105316" x="2120900" y="5099050"/>
          <p14:tracePt t="105332" x="2159000" y="5092700"/>
          <p14:tracePt t="105349" x="2228850" y="5092700"/>
          <p14:tracePt t="105367" x="2292350" y="5092700"/>
          <p14:tracePt t="105382" x="2343150" y="5092700"/>
          <p14:tracePt t="105399" x="2349500" y="5092700"/>
          <p14:tracePt t="105532" x="2355850" y="5092700"/>
          <p14:tracePt t="105660" x="2362200" y="5092700"/>
          <p14:tracePt t="105675" x="2362200" y="5099050"/>
          <p14:tracePt t="105683" x="2374900" y="5105400"/>
          <p14:tracePt t="105692" x="2374900" y="5111750"/>
          <p14:tracePt t="105716" x="2374900" y="5118100"/>
          <p14:tracePt t="105723" x="2374900" y="5124450"/>
          <p14:tracePt t="105748" x="2374900" y="5130800"/>
          <p14:tracePt t="105756" x="2374900" y="5137150"/>
          <p14:tracePt t="105772" x="2374900" y="5143500"/>
          <p14:tracePt t="105788" x="2374900" y="5149850"/>
          <p14:tracePt t="105800" x="2374900" y="5156200"/>
          <p14:tracePt t="105816" x="2349500" y="5162550"/>
          <p14:tracePt t="105833" x="2330450" y="5162550"/>
          <p14:tracePt t="105849" x="2311400" y="5162550"/>
          <p14:tracePt t="105867" x="2279650" y="5162550"/>
          <p14:tracePt t="105883" x="2266950" y="5162550"/>
          <p14:tracePt t="105900" x="2241550" y="5162550"/>
          <p14:tracePt t="105916" x="2222500" y="5162550"/>
          <p14:tracePt t="105934" x="2184400" y="5162550"/>
          <p14:tracePt t="105949" x="2159000" y="5156200"/>
          <p14:tracePt t="105966" x="2152650" y="5149850"/>
          <p14:tracePt t="105983" x="2146300" y="5149850"/>
          <p14:tracePt t="106000" x="2139950" y="5137150"/>
          <p14:tracePt t="106016" x="2127250" y="5118100"/>
          <p14:tracePt t="106033" x="2114550" y="5080000"/>
          <p14:tracePt t="106050" x="2101850" y="5041900"/>
          <p14:tracePt t="106067" x="2095500" y="5016500"/>
          <p14:tracePt t="106067" x="2089150" y="5003800"/>
          <p14:tracePt t="106084" x="2089150" y="4953000"/>
          <p14:tracePt t="106100" x="2095500" y="4883150"/>
          <p14:tracePt t="106116" x="2139950" y="4832350"/>
          <p14:tracePt t="106134" x="2184400" y="4781550"/>
          <p14:tracePt t="106150" x="2228850" y="4756150"/>
          <p14:tracePt t="106167" x="2292350" y="4756150"/>
          <p14:tracePt t="106183" x="2400300" y="4756150"/>
          <p14:tracePt t="106200" x="2546350" y="4794250"/>
          <p14:tracePt t="106217" x="2667000" y="4845050"/>
          <p14:tracePt t="106233" x="2736850" y="4895850"/>
          <p14:tracePt t="106250" x="2749550" y="4940300"/>
          <p14:tracePt t="106267" x="2762250" y="5016500"/>
          <p14:tracePt t="106283" x="2762250" y="5073650"/>
          <p14:tracePt t="106300" x="2762250" y="5105400"/>
          <p14:tracePt t="106317" x="2762250" y="5137150"/>
          <p14:tracePt t="106334" x="2736850" y="5168900"/>
          <p14:tracePt t="106350" x="2705100" y="5194300"/>
          <p14:tracePt t="106367" x="2654300" y="5207000"/>
          <p14:tracePt t="106383" x="2597150" y="5226050"/>
          <p14:tracePt t="106400" x="2559050" y="5226050"/>
          <p14:tracePt t="106417" x="2527300" y="5232400"/>
          <p14:tracePt t="106434" x="2520950" y="5232400"/>
          <p14:tracePt t="106476" x="2514600" y="5232400"/>
          <p14:tracePt t="106508" x="2508250" y="5232400"/>
          <p14:tracePt t="106524" x="2501900" y="5232400"/>
          <p14:tracePt t="106572" x="2501900" y="5226050"/>
          <p14:tracePt t="106653" x="2501900" y="5219700"/>
          <p14:tracePt t="107084" x="2508250" y="5219700"/>
          <p14:tracePt t="107092" x="2514600" y="5213350"/>
          <p14:tracePt t="107108" x="2520950" y="5213350"/>
          <p14:tracePt t="107124" x="2527300" y="5213350"/>
          <p14:tracePt t="107134" x="2533650" y="5207000"/>
          <p14:tracePt t="107151" x="2552700" y="5200650"/>
          <p14:tracePt t="107168" x="2571750" y="5194300"/>
          <p14:tracePt t="107184" x="2603500" y="5181600"/>
          <p14:tracePt t="107201" x="2667000" y="5168900"/>
          <p14:tracePt t="107218" x="2762250" y="5156200"/>
          <p14:tracePt t="107235" x="2984500" y="5124450"/>
          <p14:tracePt t="107236" x="3181350" y="5111750"/>
          <p14:tracePt t="107251" x="3492500" y="5092700"/>
          <p14:tracePt t="107268" x="4610100" y="4940300"/>
          <p14:tracePt t="107284" x="5372100" y="4819650"/>
          <p14:tracePt t="107301" x="6064250" y="4724400"/>
          <p14:tracePt t="107317" x="6540500" y="4711700"/>
          <p14:tracePt t="107334" x="6737350" y="4699000"/>
          <p14:tracePt t="107351" x="6819900" y="4699000"/>
          <p14:tracePt t="107368" x="6838950" y="4699000"/>
          <p14:tracePt t="107384" x="6851650" y="4699000"/>
          <p14:tracePt t="107401" x="6896100" y="4692650"/>
          <p14:tracePt t="107419" x="6940550" y="4679950"/>
          <p14:tracePt t="107436" x="6978650" y="4648200"/>
          <p14:tracePt t="107451" x="6985000" y="4648200"/>
          <p14:tracePt t="107452" x="7004050" y="4641850"/>
          <p14:tracePt t="107468" x="7067550" y="4629150"/>
          <p14:tracePt t="107484" x="7200900" y="4616450"/>
          <p14:tracePt t="107502" x="7353300" y="4565650"/>
          <p14:tracePt t="107518" x="7454900" y="4540250"/>
          <p14:tracePt t="107534" x="7493000" y="4514850"/>
          <p14:tracePt t="107565" x="7493000" y="4508500"/>
          <p14:tracePt t="107700" x="7493000" y="4502150"/>
          <p14:tracePt t="107708" x="7505700" y="4489450"/>
          <p14:tracePt t="107718" x="7505700" y="4476750"/>
          <p14:tracePt t="107735" x="7505700" y="4457700"/>
          <p14:tracePt t="107751" x="7505700" y="4451350"/>
          <p14:tracePt t="107769" x="7505700" y="4445000"/>
          <p14:tracePt t="107900" x="7499350" y="4445000"/>
          <p14:tracePt t="107908" x="7493000" y="4445000"/>
          <p14:tracePt t="107918" x="7486650" y="4451350"/>
          <p14:tracePt t="107941" x="7480300" y="4457700"/>
          <p14:tracePt t="107951" x="7473950" y="4464050"/>
          <p14:tracePt t="107972" x="7461250" y="4470400"/>
          <p14:tracePt t="107997" x="7454900" y="4470400"/>
          <p14:tracePt t="108021" x="7448550" y="4476750"/>
          <p14:tracePt t="108517" x="7442200" y="4483100"/>
          <p14:tracePt t="108526" x="7442200" y="4495800"/>
          <p14:tracePt t="108535" x="7442200" y="4514850"/>
          <p14:tracePt t="108552" x="7435850" y="4559300"/>
          <p14:tracePt t="108569" x="7423150" y="4610100"/>
          <p14:tracePt t="108586" x="7423150" y="4648200"/>
          <p14:tracePt t="108602" x="7416800" y="4667250"/>
          <p14:tracePt t="108619" x="7416800" y="4679950"/>
          <p14:tracePt t="108636" x="7410450" y="4705350"/>
          <p14:tracePt t="108653" x="7404100" y="4711700"/>
          <p14:tracePt t="108669" x="7397750" y="4730750"/>
          <p14:tracePt t="108685" x="7397750" y="4756150"/>
          <p14:tracePt t="108702" x="7385050" y="4768850"/>
          <p14:tracePt t="108949" x="7385050" y="4762500"/>
          <p14:tracePt t="109108" x="7385050" y="4756150"/>
          <p14:tracePt t="109252" x="7378700" y="4756150"/>
          <p14:tracePt t="109461" x="7378700" y="4762500"/>
          <p14:tracePt t="109468" x="7378700" y="4775200"/>
          <p14:tracePt t="109476" x="7378700" y="4781550"/>
          <p14:tracePt t="109486" x="7378700" y="4800600"/>
          <p14:tracePt t="109503" x="7391400" y="4870450"/>
          <p14:tracePt t="109519" x="7391400" y="4914900"/>
          <p14:tracePt t="109537" x="7391400" y="4933950"/>
          <p14:tracePt t="109553" x="7391400" y="4953000"/>
          <p14:tracePt t="109569" x="7391400" y="4965700"/>
          <p14:tracePt t="109586" x="7391400" y="4984750"/>
          <p14:tracePt t="109604" x="7385050" y="5003800"/>
          <p14:tracePt t="109621" x="7385050" y="5016500"/>
          <p14:tracePt t="109636" x="7378700" y="5022850"/>
          <p14:tracePt t="109813" x="7372350" y="5022850"/>
          <p14:tracePt t="110213" x="7372350" y="5035550"/>
          <p14:tracePt t="110220" x="7372350" y="5048250"/>
          <p14:tracePt t="110228" x="7372350" y="5060950"/>
          <p14:tracePt t="110237" x="7372350" y="5067300"/>
          <p14:tracePt t="110254" x="7372350" y="5073650"/>
          <p14:tracePt t="110270" x="7372350" y="5086350"/>
          <p14:tracePt t="110288" x="7372350" y="5105400"/>
          <p14:tracePt t="110304" x="7372350" y="5118100"/>
          <p14:tracePt t="110320" x="7372350" y="5137150"/>
          <p14:tracePt t="110337" x="7372350" y="5149850"/>
          <p14:tracePt t="110355" x="7372350" y="5156200"/>
          <p14:tracePt t="110371" x="7366000" y="5168900"/>
          <p14:tracePt t="110372" x="7366000" y="5175250"/>
          <p14:tracePt t="110387" x="7366000" y="5181600"/>
          <p14:tracePt t="110404" x="7366000" y="5187950"/>
          <p14:tracePt t="110725" x="7366000" y="5194300"/>
          <p14:tracePt t="110732" x="7366000" y="5200650"/>
          <p14:tracePt t="110740" x="7366000" y="5213350"/>
          <p14:tracePt t="110754" x="7366000" y="5226050"/>
          <p14:tracePt t="110771" x="7366000" y="5251450"/>
          <p14:tracePt t="110788" x="7366000" y="5276850"/>
          <p14:tracePt t="110789" x="7366000" y="5295900"/>
          <p14:tracePt t="110805" x="7366000" y="5308600"/>
          <p14:tracePt t="110821" x="7366000" y="5321300"/>
          <p14:tracePt t="110837" x="7366000" y="5334000"/>
          <p14:tracePt t="110854" x="7366000" y="5365750"/>
          <p14:tracePt t="110872" x="7366000" y="5391150"/>
          <p14:tracePt t="110887" x="7366000" y="5422900"/>
          <p14:tracePt t="110904" x="7366000" y="5441950"/>
          <p14:tracePt t="110921" x="7359650" y="5461000"/>
          <p14:tracePt t="110938" x="7359650" y="5473700"/>
          <p14:tracePt t="110954" x="7359650" y="5486400"/>
          <p14:tracePt t="110971" x="7353300" y="5492750"/>
          <p14:tracePt t="110988" x="7353300" y="5518150"/>
          <p14:tracePt t="111093" x="7353300" y="5524500"/>
          <p14:tracePt t="111181" x="7353300" y="5518150"/>
          <p14:tracePt t="112821" x="7340600" y="5511800"/>
          <p14:tracePt t="112828" x="7289800" y="5511800"/>
          <p14:tracePt t="112839" x="7219950" y="5511800"/>
          <p14:tracePt t="112856" x="7035800" y="5511800"/>
          <p14:tracePt t="112873" x="6750050" y="5511800"/>
          <p14:tracePt t="112890" x="6400800" y="5473700"/>
          <p14:tracePt t="112906" x="6045200" y="5416550"/>
          <p14:tracePt t="112923" x="5721350" y="5372100"/>
          <p14:tracePt t="112939" x="5448300" y="5334000"/>
          <p14:tracePt t="112958" x="5086350" y="5276850"/>
          <p14:tracePt t="112973" x="4940300" y="5264150"/>
          <p14:tracePt t="112989" x="4845050" y="5264150"/>
          <p14:tracePt t="113006" x="4794250" y="5257800"/>
          <p14:tracePt t="113023" x="4749800" y="5245100"/>
          <p14:tracePt t="113040" x="4724400" y="5238750"/>
          <p14:tracePt t="113057" x="4667250" y="5226050"/>
          <p14:tracePt t="113073" x="4597400" y="5200650"/>
          <p14:tracePt t="113090" x="4489450" y="5162550"/>
          <p14:tracePt t="113106" x="4362450" y="5130800"/>
          <p14:tracePt t="113123" x="4273550" y="5092700"/>
          <p14:tracePt t="113125" x="4241800" y="5073650"/>
          <p14:tracePt t="113140" x="4210050" y="5060950"/>
          <p14:tracePt t="113157" x="4140200" y="5003800"/>
          <p14:tracePt t="113173" x="4102100" y="4972050"/>
          <p14:tracePt t="113190" x="4076700" y="4940300"/>
          <p14:tracePt t="113206" x="4051300" y="4902200"/>
          <p14:tracePt t="113224" x="4013200" y="4845050"/>
          <p14:tracePt t="113240" x="3975100" y="4794250"/>
          <p14:tracePt t="113256" x="3949700" y="4762500"/>
          <p14:tracePt t="114517" x="3943350" y="4756150"/>
          <p14:tracePt t="114524" x="3937000" y="4756150"/>
          <p14:tracePt t="114532" x="3930650" y="4749800"/>
          <p14:tracePt t="114541" x="3924300" y="4749800"/>
          <p14:tracePt t="114558" x="3911600" y="4737100"/>
          <p14:tracePt t="114574" x="3892550" y="4724400"/>
          <p14:tracePt t="114592" x="3873500" y="4711700"/>
          <p14:tracePt t="114608" x="3867150" y="4711700"/>
          <p14:tracePt t="114629" x="3867150" y="4705350"/>
          <p14:tracePt t="114661" x="3860800" y="4705350"/>
          <p14:tracePt t="114669" x="3860800" y="4692650"/>
          <p14:tracePt t="114685" x="3860800" y="4686300"/>
          <p14:tracePt t="114692" x="3860800" y="4679950"/>
          <p14:tracePt t="114708" x="3860800" y="4673600"/>
          <p14:tracePt t="114724" x="3860800" y="4660900"/>
          <p14:tracePt t="114742" x="3860800" y="4648200"/>
          <p14:tracePt t="114758" x="3860800" y="4629150"/>
          <p14:tracePt t="114774" x="3860800" y="4610100"/>
          <p14:tracePt t="114791" x="3860800" y="4603750"/>
          <p14:tracePt t="114809" x="3860800" y="4591050"/>
          <p14:tracePt t="114825" x="3867150" y="4572000"/>
          <p14:tracePt t="114841" x="3879850" y="4552950"/>
          <p14:tracePt t="114858" x="3892550" y="4546600"/>
          <p14:tracePt t="114875" x="3898900" y="4527550"/>
          <p14:tracePt t="114892" x="3911600" y="4521200"/>
          <p14:tracePt t="114893" x="3911600" y="4514850"/>
          <p14:tracePt t="114908" x="3917950" y="4514850"/>
          <p14:tracePt t="114925" x="3924300" y="4508500"/>
          <p14:tracePt t="114942" x="3943350" y="4502150"/>
          <p14:tracePt t="114958" x="3956050" y="4502150"/>
          <p14:tracePt t="114975" x="3975100" y="4495800"/>
          <p14:tracePt t="114992" x="3981450" y="4489450"/>
          <p14:tracePt t="115009" x="3987800" y="4489450"/>
          <p14:tracePt t="115025" x="4000500" y="4489450"/>
          <p14:tracePt t="115042" x="4013200" y="4489450"/>
          <p14:tracePt t="115058" x="4032250" y="4489450"/>
          <p14:tracePt t="115076" x="4044950" y="4495800"/>
          <p14:tracePt t="115077" x="4044950" y="4502150"/>
          <p14:tracePt t="115091" x="4051300" y="4508500"/>
          <p14:tracePt t="115108" x="4064000" y="4527550"/>
          <p14:tracePt t="115125" x="4070350" y="4552950"/>
          <p14:tracePt t="115142" x="4076700" y="4572000"/>
          <p14:tracePt t="115158" x="4076700" y="4578350"/>
          <p14:tracePt t="115175" x="4076700" y="4591050"/>
          <p14:tracePt t="115192" x="4076700" y="4603750"/>
          <p14:tracePt t="115209" x="4076700" y="4610100"/>
          <p14:tracePt t="115225" x="4076700" y="4622800"/>
          <p14:tracePt t="115242" x="4076700" y="4635500"/>
          <p14:tracePt t="115258" x="4076700" y="4641850"/>
          <p14:tracePt t="115275" x="4076700" y="4648200"/>
          <p14:tracePt t="115292" x="4076700" y="4654550"/>
          <p14:tracePt t="115308" x="4070350" y="4654550"/>
          <p14:tracePt t="115325" x="4064000" y="4660900"/>
          <p14:tracePt t="115343" x="4051300" y="4667250"/>
          <p14:tracePt t="115358" x="4044950" y="4673600"/>
          <p14:tracePt t="115375" x="4038600" y="4686300"/>
          <p14:tracePt t="115392" x="4032250" y="4692650"/>
          <p14:tracePt t="115437" x="4025900" y="4692650"/>
          <p14:tracePt t="115445" x="4013200" y="4692650"/>
          <p14:tracePt t="115453" x="4006850" y="4692650"/>
          <p14:tracePt t="115461" x="4000500" y="4692650"/>
          <p14:tracePt t="115476" x="3994150" y="4692650"/>
          <p14:tracePt t="115493" x="3987800" y="4692650"/>
          <p14:tracePt t="115509" x="3981450" y="4692650"/>
          <p14:tracePt t="115525" x="3968750" y="4692650"/>
          <p14:tracePt t="115543" x="3962400" y="4692650"/>
          <p14:tracePt t="115559" x="3949700" y="4692650"/>
          <p14:tracePt t="115613" x="3943350" y="4692650"/>
          <p14:tracePt t="115621" x="3937000" y="4692650"/>
          <p14:tracePt t="115629" x="3930650" y="4679950"/>
          <p14:tracePt t="115645" x="3924300" y="4679950"/>
          <p14:tracePt t="115661" x="3917950" y="4667250"/>
          <p14:tracePt t="115701" x="3911600" y="4660900"/>
          <p14:tracePt t="115717" x="3911600" y="4648200"/>
          <p14:tracePt t="115725" x="3911600" y="4641850"/>
          <p14:tracePt t="115733" x="3905250" y="4629150"/>
          <p14:tracePt t="115742" x="3905250" y="4622800"/>
          <p14:tracePt t="115759" x="3898900" y="4610100"/>
          <p14:tracePt t="115776" x="3892550" y="4597400"/>
          <p14:tracePt t="115792" x="3892550" y="4591050"/>
          <p14:tracePt t="115809" x="3892550" y="4584700"/>
          <p14:tracePt t="115825" x="3892550" y="4578350"/>
          <p14:tracePt t="115843" x="3892550" y="4572000"/>
          <p14:tracePt t="115859" x="3892550" y="4552950"/>
          <p14:tracePt t="115875" x="3892550" y="4540250"/>
          <p14:tracePt t="115893" x="3905250" y="4521200"/>
          <p14:tracePt t="115910" x="3911600" y="4514850"/>
          <p14:tracePt t="115926" x="3917950" y="4502150"/>
          <p14:tracePt t="115942" x="3924300" y="4502150"/>
          <p14:tracePt t="115959" x="3937000" y="4495800"/>
          <p14:tracePt t="115977" x="3943350" y="4495800"/>
          <p14:tracePt t="115997" x="3949700" y="4495800"/>
          <p14:tracePt t="116009" x="3962400" y="4495800"/>
          <p14:tracePt t="116026" x="3981450" y="4495800"/>
          <p14:tracePt t="116043" x="4000500" y="4495800"/>
          <p14:tracePt t="116059" x="4013200" y="4495800"/>
          <p14:tracePt t="116076" x="4019550" y="4502150"/>
          <p14:tracePt t="116092" x="4032250" y="4514850"/>
          <p14:tracePt t="116110" x="4038600" y="4527550"/>
          <p14:tracePt t="116126" x="4038600" y="4546600"/>
          <p14:tracePt t="116142" x="4051300" y="4565650"/>
          <p14:tracePt t="116159" x="4051300" y="4584700"/>
          <p14:tracePt t="116177" x="4051300" y="4603750"/>
          <p14:tracePt t="116193" x="4051300" y="4622800"/>
          <p14:tracePt t="116209" x="4051300" y="4641850"/>
          <p14:tracePt t="116226" x="4051300" y="4654550"/>
          <p14:tracePt t="116243" x="4044950" y="4660900"/>
          <p14:tracePt t="116259" x="4038600" y="4673600"/>
          <p14:tracePt t="116276" x="4032250" y="4679950"/>
          <p14:tracePt t="116293" x="4019550" y="4699000"/>
          <p14:tracePt t="116325" x="4013200" y="4699000"/>
          <p14:tracePt t="116333" x="4000500" y="4705350"/>
          <p14:tracePt t="116373" x="3994150" y="4705350"/>
          <p14:tracePt t="116381" x="3987800" y="4705350"/>
          <p14:tracePt t="116397" x="3981450" y="4705350"/>
          <p14:tracePt t="116414" x="3975100" y="4705350"/>
          <p14:tracePt t="116437" x="3968750" y="4705350"/>
          <p14:tracePt t="116453" x="3962400" y="4705350"/>
          <p14:tracePt t="116461" x="3956050" y="4705350"/>
          <p14:tracePt t="116476" x="3949700" y="4705350"/>
          <p14:tracePt t="116493" x="3943350" y="4705350"/>
          <p14:tracePt t="116509" x="3924300" y="4692650"/>
          <p14:tracePt t="116527" x="3917950" y="4686300"/>
          <p14:tracePt t="116543" x="3905250" y="4673600"/>
          <p14:tracePt t="116559" x="3905250" y="4667250"/>
          <p14:tracePt t="116576" x="3898900" y="4654550"/>
          <p14:tracePt t="116594" x="3886200" y="4641850"/>
          <p14:tracePt t="116609" x="3879850" y="4635500"/>
          <p14:tracePt t="116626" x="3879850" y="4629150"/>
          <p14:tracePt t="116643" x="3873500" y="4616450"/>
          <p14:tracePt t="116661" x="3873500" y="4610100"/>
          <p14:tracePt t="116678" x="3867150" y="4603750"/>
          <p14:tracePt t="116702" x="3867150" y="4597400"/>
          <p14:tracePt t="116717" x="3867150" y="4591050"/>
          <p14:tracePt t="116733" x="3867150" y="4584700"/>
          <p14:tracePt t="116743" x="3867150" y="4578350"/>
          <p14:tracePt t="116760" x="3867150" y="4565650"/>
          <p14:tracePt t="116777" x="3873500" y="4546600"/>
          <p14:tracePt t="116794" x="3892550" y="4527550"/>
          <p14:tracePt t="116810" x="3911600" y="4508500"/>
          <p14:tracePt t="116826" x="3924300" y="4502150"/>
          <p14:tracePt t="116843" x="3937000" y="4502150"/>
          <p14:tracePt t="116861" x="3962400" y="4489450"/>
          <p14:tracePt t="116876" x="3968750" y="4489450"/>
          <p14:tracePt t="116894" x="3987800" y="4489450"/>
          <p14:tracePt t="116910" x="3994150" y="4495800"/>
          <p14:tracePt t="116927" x="4000500" y="4495800"/>
          <p14:tracePt t="116943" x="4019550" y="4508500"/>
          <p14:tracePt t="116960" x="4025900" y="4521200"/>
          <p14:tracePt t="116976" x="4032250" y="4540250"/>
          <p14:tracePt t="116994" x="4038600" y="4565650"/>
          <p14:tracePt t="117010" x="4051300" y="4591050"/>
          <p14:tracePt t="117027" x="4051300" y="4597400"/>
          <p14:tracePt t="117044" x="4051300" y="4610100"/>
          <p14:tracePt t="117061" x="4051300" y="4629150"/>
          <p14:tracePt t="117077" x="4051300" y="4641850"/>
          <p14:tracePt t="117093" x="4051300" y="4648200"/>
          <p14:tracePt t="117110" x="4051300" y="4660900"/>
          <p14:tracePt t="117127" x="4044950" y="4660900"/>
          <p14:tracePt t="117143" x="4038600" y="4673600"/>
          <p14:tracePt t="117160" x="4032250" y="4679950"/>
          <p14:tracePt t="117177" x="4025900" y="4692650"/>
          <p14:tracePt t="117197" x="4019550" y="4699000"/>
          <p14:tracePt t="117213" x="4013200" y="4705350"/>
          <p14:tracePt t="117237" x="4006850" y="4711700"/>
          <p14:tracePt t="117534" x="4006850" y="4718050"/>
          <p14:tracePt t="117550" x="4000500" y="4718050"/>
          <p14:tracePt t="117566" x="4000500" y="4724400"/>
          <p14:tracePt t="117582" x="3994150" y="4730750"/>
          <p14:tracePt t="117670" x="3981450" y="4730750"/>
          <p14:tracePt t="117685" x="3975100" y="4730750"/>
          <p14:tracePt t="117709" x="3968750" y="4730750"/>
          <p14:tracePt t="117749" x="3962400" y="4737100"/>
          <p14:tracePt t="117806" x="3949700" y="4737100"/>
          <p14:tracePt t="117813" x="3943350" y="4737100"/>
          <p14:tracePt t="117821" x="3930650" y="4737100"/>
          <p14:tracePt t="117829" x="3924300" y="4730750"/>
          <p14:tracePt t="117845" x="3917950" y="4730750"/>
          <p14:tracePt t="118125" x="3911600" y="4730750"/>
          <p14:tracePt t="118133" x="3905250" y="4730750"/>
          <p14:tracePt t="118144" x="3905250" y="4724400"/>
          <p14:tracePt t="118166" x="3898900" y="4718050"/>
          <p14:tracePt t="118286" x="3892550" y="4711700"/>
          <p14:tracePt t="118310" x="3886200" y="4705350"/>
          <p14:tracePt t="118317" x="3886200" y="4692650"/>
          <p14:tracePt t="118328" x="3879850" y="4692650"/>
          <p14:tracePt t="118382" x="3873500" y="4686300"/>
          <p14:tracePt t="118389" x="3873500" y="4679950"/>
          <p14:tracePt t="118397" x="3873500" y="4673600"/>
          <p14:tracePt t="118411" x="3873500" y="4660900"/>
          <p14:tracePt t="118428" x="3860800" y="4635500"/>
          <p14:tracePt t="118445" x="3860800" y="4622800"/>
          <p14:tracePt t="118445" x="3854450" y="4616450"/>
          <p14:tracePt t="118462" x="3854450" y="4597400"/>
          <p14:tracePt t="118478" x="3854450" y="4572000"/>
          <p14:tracePt t="118495" x="3854450" y="4552950"/>
          <p14:tracePt t="118511" x="3860800" y="4533900"/>
          <p14:tracePt t="118529" x="3879850" y="4527550"/>
          <p14:tracePt t="118545" x="3898900" y="4521200"/>
          <p14:tracePt t="118562" x="3917950" y="4521200"/>
          <p14:tracePt t="118578" x="3949700" y="4521200"/>
          <p14:tracePt t="118595" x="3956050" y="4521200"/>
          <p14:tracePt t="118611" x="3962400" y="4527550"/>
          <p14:tracePt t="118629" x="3987800" y="4546600"/>
          <p14:tracePt t="118645" x="3994150" y="4572000"/>
          <p14:tracePt t="118662" x="4000500" y="4578350"/>
          <p14:tracePt t="118678" x="4006850" y="4584700"/>
          <p14:tracePt t="118695" x="4006850" y="4597400"/>
          <p14:tracePt t="118712" x="4006850" y="4610100"/>
          <p14:tracePt t="118729" x="4006850" y="4635500"/>
          <p14:tracePt t="118745" x="4006850" y="4648200"/>
          <p14:tracePt t="118762" x="4006850" y="4660900"/>
          <p14:tracePt t="118778" x="4006850" y="4667250"/>
          <p14:tracePt t="118796" x="4006850" y="4686300"/>
          <p14:tracePt t="118812" x="4006850" y="4699000"/>
          <p14:tracePt t="118828" x="4006850" y="4705350"/>
          <p14:tracePt t="118845" x="4000500" y="4711700"/>
          <p14:tracePt t="118862" x="3994150" y="4718050"/>
          <p14:tracePt t="118878" x="3987800" y="4718050"/>
          <p14:tracePt t="118895" x="3968750" y="4730750"/>
          <p14:tracePt t="118912" x="3956050" y="4730750"/>
          <p14:tracePt t="118929" x="3949700" y="4730750"/>
          <p14:tracePt t="118945" x="3937000" y="4737100"/>
          <p14:tracePt t="118989" x="3930650" y="4737100"/>
          <p14:tracePt t="119006" x="3924300" y="4737100"/>
          <p14:tracePt t="119013" x="3917950" y="4737100"/>
          <p14:tracePt t="119021" x="3911600" y="4737100"/>
          <p14:tracePt t="119029" x="3892550" y="4737100"/>
          <p14:tracePt t="119045" x="3873500" y="4724400"/>
          <p14:tracePt t="119062" x="3860800" y="4711700"/>
          <p14:tracePt t="119080" x="3854450" y="4705350"/>
          <p14:tracePt t="119095" x="3848100" y="4699000"/>
          <p14:tracePt t="119112" x="3848100" y="4686300"/>
          <p14:tracePt t="119129" x="3841750" y="4673600"/>
          <p14:tracePt t="119146" x="3835400" y="4660900"/>
          <p14:tracePt t="119162" x="3829050" y="4641850"/>
          <p14:tracePt t="119179" x="3829050" y="4616450"/>
          <p14:tracePt t="119196" x="3829050" y="4584700"/>
          <p14:tracePt t="119214" x="3829050" y="4546600"/>
          <p14:tracePt t="119229" x="3835400" y="4521200"/>
          <p14:tracePt t="119246" x="3835400" y="4514850"/>
          <p14:tracePt t="119262" x="3848100" y="4495800"/>
          <p14:tracePt t="119279" x="3854450" y="4489450"/>
          <p14:tracePt t="119295" x="3873500" y="4483100"/>
          <p14:tracePt t="119312" x="3886200" y="4476750"/>
          <p14:tracePt t="119329" x="3905250" y="4476750"/>
          <p14:tracePt t="119346" x="3917950" y="4476750"/>
          <p14:tracePt t="119362" x="3930650" y="4476750"/>
          <p14:tracePt t="119379" x="3956050" y="4476750"/>
          <p14:tracePt t="119395" x="3981450" y="4489450"/>
          <p14:tracePt t="119414" x="4013200" y="4514850"/>
          <p14:tracePt t="119429" x="4032250" y="4540250"/>
          <p14:tracePt t="119446" x="4038600" y="4546600"/>
          <p14:tracePt t="119462" x="4038600" y="4559300"/>
          <p14:tracePt t="119480" x="4044950" y="4578350"/>
          <p14:tracePt t="119496" x="4044950" y="4591050"/>
          <p14:tracePt t="119512" x="4051300" y="4616450"/>
          <p14:tracePt t="119529" x="4051300" y="4641850"/>
          <p14:tracePt t="119547" x="4051300" y="4654550"/>
          <p14:tracePt t="119562" x="4051300" y="4660900"/>
          <p14:tracePt t="119579" x="4051300" y="4679950"/>
          <p14:tracePt t="119614" x="4051300" y="4686300"/>
          <p14:tracePt t="119621" x="4044950" y="4692650"/>
          <p14:tracePt t="119629" x="4038600" y="4692650"/>
          <p14:tracePt t="119646" x="4038600" y="4699000"/>
          <p14:tracePt t="119662" x="4019550" y="4711700"/>
          <p14:tracePt t="119679" x="4013200" y="4718050"/>
          <p14:tracePt t="119697" x="4006850" y="4718050"/>
          <p14:tracePt t="119717" x="4000500" y="4724400"/>
          <p14:tracePt t="119742" x="3994150" y="4724400"/>
          <p14:tracePt t="119750" x="3981450" y="4730750"/>
          <p14:tracePt t="119765" x="3968750" y="4730750"/>
          <p14:tracePt t="119782" x="3962400" y="4737100"/>
          <p14:tracePt t="119829" x="3956050" y="4743450"/>
          <p14:tracePt t="120206" x="3949700" y="4743450"/>
          <p14:tracePt t="120221" x="3956050" y="4743450"/>
          <p14:tracePt t="120229" x="3968750" y="4737100"/>
          <p14:tracePt t="120237" x="3975100" y="4737100"/>
          <p14:tracePt t="120246" x="3987800" y="4737100"/>
          <p14:tracePt t="120263" x="4013200" y="4724400"/>
          <p14:tracePt t="120281" x="4051300" y="4724400"/>
          <p14:tracePt t="120296" x="4083050" y="4724400"/>
          <p14:tracePt t="120313" x="4102100" y="4724400"/>
          <p14:tracePt t="120358" x="4108450" y="4724400"/>
          <p14:tracePt t="120365" x="4114800" y="4724400"/>
          <p14:tracePt t="120382" x="4121150" y="4724400"/>
          <p14:tracePt t="120389" x="4133850" y="4724400"/>
          <p14:tracePt t="120397" x="4140200" y="4718050"/>
          <p14:tracePt t="120413" x="4146550" y="4718050"/>
          <p14:tracePt t="120431" x="4152900" y="4718050"/>
          <p14:tracePt t="120885" x="4146550" y="4718050"/>
          <p14:tracePt t="120893" x="4140200" y="4718050"/>
          <p14:tracePt t="120901" x="4127500" y="4718050"/>
          <p14:tracePt t="120914" x="4121150" y="4718050"/>
          <p14:tracePt t="120930" x="4102100" y="4718050"/>
          <p14:tracePt t="120947" x="4070350" y="4718050"/>
          <p14:tracePt t="120965" x="4044950" y="4724400"/>
          <p14:tracePt t="120965" x="4025900" y="4730750"/>
          <p14:tracePt t="120980" x="4006850" y="4730750"/>
          <p14:tracePt t="120997" x="3956050" y="4743450"/>
          <p14:tracePt t="121014" x="3924300" y="4749800"/>
          <p14:tracePt t="121031" x="3867150" y="4756150"/>
          <p14:tracePt t="121047" x="3810000" y="4768850"/>
          <p14:tracePt t="121064" x="3771900" y="4775200"/>
          <p14:tracePt t="121080" x="3746500" y="4787900"/>
          <p14:tracePt t="121098" x="3727450" y="4794250"/>
          <p14:tracePt t="121115" x="3714750" y="4800600"/>
          <p14:tracePt t="121130" x="3702050" y="4813300"/>
          <p14:tracePt t="121147" x="3676650" y="4826000"/>
          <p14:tracePt t="121165" x="3651250" y="4832350"/>
          <p14:tracePt t="121165" x="3632200" y="4845050"/>
          <p14:tracePt t="121181" x="3625850" y="4851400"/>
          <p14:tracePt t="121181" x="3613150" y="4857750"/>
          <p14:tracePt t="121197" x="3606800" y="4864100"/>
          <p14:tracePt t="121214" x="3606800" y="4876800"/>
          <p14:tracePt t="121232" x="3600450" y="4883150"/>
          <p14:tracePt t="121326" x="3600450" y="4889500"/>
          <p14:tracePt t="121334" x="3600450" y="4895850"/>
          <p14:tracePt t="121357" x="3600450" y="4902200"/>
          <p14:tracePt t="121365" x="3600450" y="4908550"/>
          <p14:tracePt t="121398" x="3600450" y="4914900"/>
          <p14:tracePt t="121414" x="3594100" y="4914900"/>
          <p14:tracePt t="121422" x="3594100" y="4921250"/>
          <p14:tracePt t="121446" x="3594100" y="4927600"/>
          <p14:tracePt t="121462" x="3587750" y="4933950"/>
          <p14:tracePt t="121486" x="3587750" y="4940300"/>
          <p14:tracePt t="121966" x="3581400" y="4946650"/>
          <p14:tracePt t="122166" x="3575050" y="4946650"/>
          <p14:tracePt t="123062" x="3575050" y="4940300"/>
          <p14:tracePt t="123094" x="3575050" y="4933950"/>
          <p14:tracePt t="123182" x="3575050" y="4927600"/>
          <p14:tracePt t="123206" x="3575050" y="4921250"/>
          <p14:tracePt t="123222" x="3575050" y="4914900"/>
          <p14:tracePt t="123246" x="3575050" y="4908550"/>
          <p14:tracePt t="123286" x="3575050" y="4902200"/>
          <p14:tracePt t="123374" x="3575050" y="4895850"/>
          <p14:tracePt t="123438" x="3575050" y="4889500"/>
          <p14:tracePt t="123462" x="3575050" y="4883150"/>
          <p14:tracePt t="123494" x="3575050" y="4876800"/>
          <p14:tracePt t="123574" x="3575050" y="4870450"/>
          <p14:tracePt t="123598" x="3575050" y="4864100"/>
          <p14:tracePt t="123614" x="3575050" y="4857750"/>
          <p14:tracePt t="123638" x="3581400" y="4851400"/>
          <p14:tracePt t="123662" x="3581400" y="4838700"/>
          <p14:tracePt t="123670" x="3581400" y="4832350"/>
          <p14:tracePt t="123686" x="3581400" y="4826000"/>
          <p14:tracePt t="123790" x="3581400" y="4819650"/>
          <p14:tracePt t="123822" x="3587750" y="4819650"/>
          <p14:tracePt t="123887" x="3587750" y="4813300"/>
          <p14:tracePt t="123926" x="3587750" y="4806950"/>
          <p14:tracePt t="123942" x="3594100" y="4800600"/>
          <p14:tracePt t="123974" x="3600450" y="4800600"/>
          <p14:tracePt t="123982" x="3613150" y="4794250"/>
          <p14:tracePt t="123989" x="3619500" y="4794250"/>
          <p14:tracePt t="124000" x="3619500" y="4787900"/>
          <p14:tracePt t="124016" x="3638550" y="4787900"/>
          <p14:tracePt t="124033" x="3657600" y="4787900"/>
          <p14:tracePt t="124054" x="3663950" y="4781550"/>
          <p14:tracePt t="124070" x="3670300" y="4781550"/>
          <p14:tracePt t="124083" x="3683000" y="4781550"/>
          <p14:tracePt t="124100" x="3721100" y="4781550"/>
          <p14:tracePt t="124118" x="3848100" y="4781550"/>
          <p14:tracePt t="124133" x="3911600" y="4781550"/>
          <p14:tracePt t="124134" x="3962400" y="4781550"/>
          <p14:tracePt t="124150" x="4070350" y="4781550"/>
          <p14:tracePt t="124167" x="4140200" y="4781550"/>
          <p14:tracePt t="124184" x="4178300" y="4781550"/>
          <p14:tracePt t="124200" x="4260850" y="4781550"/>
          <p14:tracePt t="124217" x="4406900" y="4781550"/>
          <p14:tracePt t="124233" x="4572000" y="4806950"/>
          <p14:tracePt t="124251" x="4705350" y="4826000"/>
          <p14:tracePt t="124267" x="4737100" y="4832350"/>
          <p14:tracePt t="124294" x="4743450" y="4838700"/>
          <p14:tracePt t="124310" x="4743450" y="4845050"/>
          <p14:tracePt t="124318" x="4743450" y="4851400"/>
          <p14:tracePt t="124334" x="4730750" y="4870450"/>
          <p14:tracePt t="124350" x="4699000" y="4908550"/>
          <p14:tracePt t="124367" x="4622800" y="4946650"/>
          <p14:tracePt t="124393" x="4451350" y="5003800"/>
          <p14:tracePt t="124400" x="4375150" y="5022850"/>
          <p14:tracePt t="124417" x="4229100" y="5035550"/>
          <p14:tracePt t="124434" x="4114800" y="5073650"/>
          <p14:tracePt t="124451" x="3987800" y="5099050"/>
          <p14:tracePt t="124467" x="3886200" y="5130800"/>
          <p14:tracePt t="124484" x="3816350" y="5143500"/>
          <p14:tracePt t="124500" x="3752850" y="5162550"/>
          <p14:tracePt t="124518" x="3663950" y="5168900"/>
          <p14:tracePt t="124534" x="3638550" y="5181600"/>
          <p14:tracePt t="124550" x="3606800" y="5181600"/>
          <p14:tracePt t="124567" x="3581400" y="5194300"/>
          <p14:tracePt t="124584" x="3556000" y="5200650"/>
          <p14:tracePt t="124601" x="3524250" y="5207000"/>
          <p14:tracePt t="124617" x="3498850" y="5219700"/>
          <p14:tracePt t="124634" x="3473450" y="5226050"/>
          <p14:tracePt t="124651" x="3416300" y="5238750"/>
          <p14:tracePt t="124667" x="3365500" y="5257800"/>
          <p14:tracePt t="124684" x="3327400" y="5270500"/>
          <p14:tracePt t="124701" x="3314700" y="5270500"/>
          <p14:tracePt t="124719" x="3282950" y="5276850"/>
          <p14:tracePt t="124734" x="3270250" y="5283200"/>
          <p14:tracePt t="124751" x="3257550" y="5283200"/>
          <p14:tracePt t="124768" x="3206750" y="5283200"/>
          <p14:tracePt t="124785" x="3136900" y="5283200"/>
          <p14:tracePt t="124800" x="3079750" y="5283200"/>
          <p14:tracePt t="124817" x="3035300" y="5289550"/>
          <p14:tracePt t="124834" x="3016250" y="5289550"/>
          <p14:tracePt t="124851" x="2997200" y="5295900"/>
          <p14:tracePt t="124867" x="2971800" y="5308600"/>
          <p14:tracePt t="124884" x="2933700" y="5314950"/>
          <p14:tracePt t="124901" x="2882900" y="5327650"/>
          <p14:tracePt t="124918" x="2844800" y="5346700"/>
          <p14:tracePt t="124934" x="2832100" y="5346700"/>
          <p14:tracePt t="124990" x="2825750" y="5346700"/>
          <p14:tracePt t="124998" x="2819400" y="5346700"/>
          <p14:tracePt t="125006" x="2806700" y="5346700"/>
          <p14:tracePt t="125017" x="2800350" y="5346700"/>
          <p14:tracePt t="125034" x="2749550" y="5321300"/>
          <p14:tracePt t="125051" x="2698750" y="5289550"/>
          <p14:tracePt t="125068" x="2641600" y="5245100"/>
          <p14:tracePt t="125084" x="2609850" y="5219700"/>
          <p14:tracePt t="125101" x="2584450" y="5200650"/>
          <p14:tracePt t="125118" x="2565400" y="5181600"/>
          <p14:tracePt t="125135" x="2552700" y="5162550"/>
          <p14:tracePt t="125151" x="2540000" y="5149850"/>
          <p14:tracePt t="125168" x="2533650" y="5149850"/>
          <p14:tracePt t="125223" x="2527300" y="5149850"/>
          <p14:tracePt t="125270" x="2527300" y="5156200"/>
          <p14:tracePt t="125278" x="2527300" y="5162550"/>
          <p14:tracePt t="125286" x="2527300" y="5181600"/>
          <p14:tracePt t="125302" x="2527300" y="5200650"/>
          <p14:tracePt t="125318" x="2533650" y="5219700"/>
          <p14:tracePt t="125342" x="2533650" y="5226050"/>
          <p14:tracePt t="125351" x="2533650" y="5232400"/>
          <p14:tracePt t="125369" x="2540000" y="5238750"/>
          <p14:tracePt t="125390" x="2540000" y="5245100"/>
          <p14:tracePt t="125550" x="2540000" y="5251450"/>
          <p14:tracePt t="125703" x="2540000" y="5245100"/>
          <p14:tracePt t="125719" x="2540000" y="5238750"/>
          <p14:tracePt t="125726" x="2540000" y="5232400"/>
          <p14:tracePt t="125735" x="2546350" y="5232400"/>
          <p14:tracePt t="125752" x="2559050" y="5219700"/>
          <p14:tracePt t="125768" x="2565400" y="5213350"/>
          <p14:tracePt t="125786" x="2584450" y="5207000"/>
          <p14:tracePt t="125802" x="2590800" y="5200650"/>
          <p14:tracePt t="125818" x="2603500" y="5194300"/>
          <p14:tracePt t="125835" x="2628900" y="5181600"/>
          <p14:tracePt t="125853" x="2654300" y="5168900"/>
          <p14:tracePt t="125868" x="2692400" y="5149850"/>
          <p14:tracePt t="125885" x="2717800" y="5130800"/>
          <p14:tracePt t="125902" x="2768600" y="5086350"/>
          <p14:tracePt t="125920" x="2819400" y="5029200"/>
          <p14:tracePt t="125935" x="2895600" y="4953000"/>
          <p14:tracePt t="125952" x="3022600" y="4813300"/>
          <p14:tracePt t="125969" x="3162300" y="4686300"/>
          <p14:tracePt t="125986" x="3308350" y="4508500"/>
          <p14:tracePt t="126002" x="3492500" y="4298950"/>
          <p14:tracePt t="126019" x="3727450" y="4006850"/>
          <p14:tracePt t="126035" x="4019550" y="3670300"/>
          <p14:tracePt t="126053" x="4279900" y="3124200"/>
          <p14:tracePt t="126069" x="4533900" y="2692400"/>
          <p14:tracePt t="126085" x="4743450" y="2305050"/>
          <p14:tracePt t="126102" x="4914900" y="1943100"/>
          <p14:tracePt t="126119" x="4991100" y="1765300"/>
          <p14:tracePt t="126135" x="5060950" y="1619250"/>
          <p14:tracePt t="126152" x="5156200" y="1492250"/>
          <p14:tracePt t="126168" x="5245100" y="1358900"/>
          <p14:tracePt t="126186" x="5314950" y="1263650"/>
          <p14:tracePt t="126202" x="5365750" y="1168400"/>
          <p14:tracePt t="126219" x="5422900" y="1092200"/>
          <p14:tracePt t="126235" x="5467350" y="1041400"/>
          <p14:tracePt t="126253" x="5518150" y="996950"/>
          <p14:tracePt t="126269" x="5568950" y="927100"/>
          <p14:tracePt t="126285" x="5632450" y="838200"/>
          <p14:tracePt t="126302" x="5715000" y="730250"/>
          <p14:tracePt t="126319" x="5746750" y="698500"/>
          <p14:tracePt t="126335" x="5772150" y="679450"/>
          <p14:tracePt t="126352" x="5803900" y="654050"/>
          <p14:tracePt t="126369" x="5835650" y="635000"/>
          <p14:tracePt t="126386" x="5848350" y="628650"/>
          <p14:tracePt t="126511" x="5835650" y="628650"/>
          <p14:tracePt t="126518" x="5803900" y="628650"/>
          <p14:tracePt t="126526" x="5772150" y="628650"/>
          <p14:tracePt t="126535" x="5727700" y="628650"/>
          <p14:tracePt t="126552" x="5651500" y="628650"/>
          <p14:tracePt t="126569" x="5581650" y="628650"/>
          <p14:tracePt t="126586" x="5549900" y="635000"/>
          <p14:tracePt t="126602" x="5505450" y="647700"/>
          <p14:tracePt t="126619" x="5454650" y="654050"/>
          <p14:tracePt t="126636" x="5378450" y="666750"/>
          <p14:tracePt t="126653" x="5289550" y="679450"/>
          <p14:tracePt t="126654" x="5264150" y="679450"/>
          <p14:tracePt t="126669" x="5238750" y="685800"/>
          <p14:tracePt t="126686" x="5219700" y="692150"/>
          <p14:tracePt t="126702" x="5207000" y="698500"/>
          <p14:tracePt t="126720" x="5200650" y="698500"/>
          <p14:tracePt t="126736" x="5175250" y="698500"/>
          <p14:tracePt t="126752" x="5149850" y="698500"/>
          <p14:tracePt t="126769" x="5130800" y="698500"/>
          <p14:tracePt t="126787" x="5118100" y="698500"/>
          <p14:tracePt t="126803" x="5111750" y="698500"/>
          <p14:tracePt t="126879" x="5105400" y="698500"/>
          <p14:tracePt t="126886" x="5099050" y="698500"/>
          <p14:tracePt t="126911" x="5099050" y="692150"/>
          <p14:tracePt t="126918" x="5099050" y="685800"/>
          <p14:tracePt t="126926" x="5099050" y="679450"/>
          <p14:tracePt t="126936" x="5099050" y="666750"/>
          <p14:tracePt t="126954" x="5099050" y="660400"/>
          <p14:tracePt t="127118" x="5105400" y="660400"/>
          <p14:tracePt t="127126" x="5137150" y="660400"/>
          <p14:tracePt t="127136" x="5181600" y="654050"/>
          <p14:tracePt t="127153" x="5289550" y="654050"/>
          <p14:tracePt t="127169" x="5416550" y="654050"/>
          <p14:tracePt t="127187" x="5568950" y="654050"/>
          <p14:tracePt t="127203" x="5708650" y="654050"/>
          <p14:tracePt t="127219" x="5803900" y="654050"/>
          <p14:tracePt t="127236" x="5848350" y="654050"/>
          <p14:tracePt t="127254" x="5867400" y="654050"/>
          <p14:tracePt t="127343" x="5873750" y="654050"/>
          <p14:tracePt t="127350" x="5880100" y="647700"/>
          <p14:tracePt t="127358" x="5886450" y="647700"/>
          <p14:tracePt t="127370" x="5892800" y="647700"/>
          <p14:tracePt t="127386" x="5899150" y="647700"/>
          <p14:tracePt t="127403" x="5905500" y="647700"/>
          <p14:tracePt t="127430" x="5905500" y="641350"/>
          <p14:tracePt t="127687" x="5924550" y="641350"/>
          <p14:tracePt t="127694" x="5962650" y="628650"/>
          <p14:tracePt t="127703" x="6007100" y="622300"/>
          <p14:tracePt t="127720" x="6146800" y="622300"/>
          <p14:tracePt t="127737" x="6261100" y="622300"/>
          <p14:tracePt t="127753" x="6324600" y="615950"/>
          <p14:tracePt t="127771" x="6350000" y="609600"/>
          <p14:tracePt t="127847" x="6356350" y="609600"/>
          <p14:tracePt t="127863" x="6362700" y="609600"/>
          <p14:tracePt t="127879" x="6362700" y="603250"/>
          <p14:tracePt t="127886" x="6369050" y="603250"/>
          <p14:tracePt t="127895" x="6375400" y="603250"/>
          <p14:tracePt t="127904" x="6381750" y="603250"/>
          <p14:tracePt t="127921" x="6413500" y="596900"/>
          <p14:tracePt t="127937" x="6451600" y="596900"/>
          <p14:tracePt t="127954" x="6477000" y="596900"/>
          <p14:tracePt t="128150" x="6464300" y="596900"/>
          <p14:tracePt t="128158" x="6438900" y="596900"/>
          <p14:tracePt t="128171" x="6413500" y="596900"/>
          <p14:tracePt t="128187" x="6318250" y="596900"/>
          <p14:tracePt t="128204" x="6197600" y="596900"/>
          <p14:tracePt t="128221" x="6070600" y="596900"/>
          <p14:tracePt t="128222" x="6026150" y="596900"/>
          <p14:tracePt t="128238" x="5994400" y="596900"/>
          <p14:tracePt t="128254" x="5969000" y="596900"/>
          <p14:tracePt t="128303" x="5962650" y="596900"/>
          <p14:tracePt t="128319" x="5956300" y="596900"/>
          <p14:tracePt t="128327" x="5949950" y="596900"/>
          <p14:tracePt t="128359" x="5943600" y="596900"/>
          <p14:tracePt t="128799" x="5943600" y="603250"/>
          <p14:tracePt t="128806" x="5956300" y="603250"/>
          <p14:tracePt t="128815" x="5969000" y="603250"/>
          <p14:tracePt t="128823" x="5988050" y="603250"/>
          <p14:tracePt t="128838" x="6013450" y="603250"/>
          <p14:tracePt t="128854" x="6038850" y="603250"/>
          <p14:tracePt t="128872" x="6057900" y="603250"/>
          <p14:tracePt t="128888" x="6076950" y="603250"/>
          <p14:tracePt t="128904" x="6089650" y="603250"/>
          <p14:tracePt t="128967" x="6096000" y="603250"/>
          <p14:tracePt t="128974" x="6102350" y="603250"/>
          <p14:tracePt t="128999" x="6108700" y="603250"/>
          <p14:tracePt t="129006" x="6127750" y="603250"/>
          <p14:tracePt t="129014" x="6140450" y="603250"/>
          <p14:tracePt t="129022" x="6146800" y="603250"/>
          <p14:tracePt t="129039" x="6165850" y="603250"/>
          <p14:tracePt t="129055" x="6184900" y="603250"/>
          <p14:tracePt t="129071" x="6197600" y="603250"/>
          <p14:tracePt t="129287" x="6210300" y="603250"/>
          <p14:tracePt t="129294" x="6254750" y="596900"/>
          <p14:tracePt t="129305" x="6305550" y="596900"/>
          <p14:tracePt t="129322" x="6426200" y="577850"/>
          <p14:tracePt t="129339" x="6489700" y="577850"/>
          <p14:tracePt t="129356" x="6502400" y="571500"/>
          <p14:tracePt t="129599" x="6483350" y="571500"/>
          <p14:tracePt t="129606" x="6432550" y="584200"/>
          <p14:tracePt t="129615" x="6381750" y="603250"/>
          <p14:tracePt t="129623" x="6324600" y="622300"/>
          <p14:tracePt t="129639" x="6159500" y="692150"/>
          <p14:tracePt t="129655" x="5854700" y="825500"/>
          <p14:tracePt t="129672" x="5435600" y="996950"/>
          <p14:tracePt t="129688" x="5048250" y="1181100"/>
          <p14:tracePt t="129705" x="4756150" y="1377950"/>
          <p14:tracePt t="129722" x="4578350" y="1511300"/>
          <p14:tracePt t="129739" x="4476750" y="1606550"/>
          <p14:tracePt t="129755" x="4400550" y="1714500"/>
          <p14:tracePt t="129772" x="4330700" y="1854200"/>
          <p14:tracePt t="129789" x="4254500" y="2019300"/>
          <p14:tracePt t="129806" x="4133850" y="2330450"/>
          <p14:tracePt t="129822" x="4083050" y="2451100"/>
          <p14:tracePt t="129839" x="3994150" y="2762250"/>
          <p14:tracePt t="129855" x="3943350" y="2921000"/>
          <p14:tracePt t="129873" x="3905250" y="3041650"/>
          <p14:tracePt t="129889" x="3879850" y="3168650"/>
          <p14:tracePt t="129905" x="3867150" y="3321050"/>
          <p14:tracePt t="129922" x="3867150" y="3486150"/>
          <p14:tracePt t="129940" x="3892550" y="3625850"/>
          <p14:tracePt t="129955" x="3930650" y="3765550"/>
          <p14:tracePt t="129972" x="3949700" y="3860800"/>
          <p14:tracePt t="129989" x="3949700" y="3924300"/>
          <p14:tracePt t="130007" x="3949700" y="4076700"/>
          <p14:tracePt t="130022" x="3949700" y="4184650"/>
          <p14:tracePt t="130039" x="3956050" y="4298950"/>
          <p14:tracePt t="130056" x="3975100" y="4381500"/>
          <p14:tracePt t="130073" x="3981450" y="4438650"/>
          <p14:tracePt t="130089" x="3981450" y="4470400"/>
          <p14:tracePt t="130106" x="3981450" y="4495800"/>
          <p14:tracePt t="130122" x="3981450" y="4514850"/>
          <p14:tracePt t="130140" x="3981450" y="4540250"/>
          <p14:tracePt t="130156" x="3981450" y="4565650"/>
          <p14:tracePt t="130172" x="3981450" y="4578350"/>
          <p14:tracePt t="130189" x="3981450" y="4584700"/>
          <p14:tracePt t="130207" x="3981450" y="4591050"/>
          <p14:tracePt t="130222" x="3981450" y="4597400"/>
          <p14:tracePt t="130246" x="3981450" y="4603750"/>
          <p14:tracePt t="130263" x="3981450" y="4610100"/>
          <p14:tracePt t="130343" x="3981450" y="4616450"/>
          <p14:tracePt t="130358" x="3981450" y="4622800"/>
          <p14:tracePt t="130366" x="3981450" y="4629150"/>
          <p14:tracePt t="130382" x="3981450" y="4641850"/>
          <p14:tracePt t="130439" x="3981450" y="4648200"/>
          <p14:tracePt t="130462" x="3981450" y="4654550"/>
          <p14:tracePt t="130479" x="3981450" y="4660900"/>
          <p14:tracePt t="130559" x="3987800" y="4660900"/>
          <p14:tracePt t="130566" x="3994150" y="4660900"/>
          <p14:tracePt t="130574" x="4006850" y="4660900"/>
          <p14:tracePt t="130589" x="4019550" y="4648200"/>
          <p14:tracePt t="130606" x="4083050" y="4591050"/>
          <p14:tracePt t="130623" x="4146550" y="4527550"/>
          <p14:tracePt t="130640" x="4203700" y="4483100"/>
          <p14:tracePt t="130656" x="4235450" y="4464050"/>
          <p14:tracePt t="130673" x="4241800" y="4457700"/>
          <p14:tracePt t="130775" x="4241800" y="4464050"/>
          <p14:tracePt t="130783" x="4241800" y="4476750"/>
          <p14:tracePt t="130790" x="4241800" y="4483100"/>
          <p14:tracePt t="130807" x="4241800" y="4521200"/>
          <p14:tracePt t="130823" x="4241800" y="4540250"/>
          <p14:tracePt t="130840" x="4241800" y="4572000"/>
          <p14:tracePt t="130857" x="4241800" y="4591050"/>
          <p14:tracePt t="130873" x="4229100" y="4610100"/>
          <p14:tracePt t="130890" x="4216400" y="4635500"/>
          <p14:tracePt t="130906" x="4197350" y="4660900"/>
          <p14:tracePt t="130924" x="4191000" y="4673600"/>
          <p14:tracePt t="130940" x="4178300" y="4679950"/>
          <p14:tracePt t="130957" x="4171950" y="4692650"/>
          <p14:tracePt t="130973" x="4152900" y="4699000"/>
          <p14:tracePt t="130991" x="4121150" y="4705350"/>
          <p14:tracePt t="131007" x="4089400" y="4711700"/>
          <p14:tracePt t="131023" x="4057650" y="4724400"/>
          <p14:tracePt t="131040" x="4019550" y="4743450"/>
          <p14:tracePt t="131057" x="4000500" y="4749800"/>
          <p14:tracePt t="131073" x="3962400" y="4762500"/>
          <p14:tracePt t="131090" x="3924300" y="4762500"/>
          <p14:tracePt t="131106" x="3867150" y="4762500"/>
          <p14:tracePt t="131124" x="3816350" y="4762500"/>
          <p14:tracePt t="131140" x="3797300" y="4762500"/>
          <p14:tracePt t="131159" x="3790950" y="4762500"/>
          <p14:tracePt t="131175" x="3790950" y="4749800"/>
          <p14:tracePt t="131191" x="3771900" y="4705350"/>
          <p14:tracePt t="131207" x="3752850" y="4654550"/>
          <p14:tracePt t="131223" x="3727450" y="4591050"/>
          <p14:tracePt t="131240" x="3727450" y="4527550"/>
          <p14:tracePt t="131257" x="3727450" y="4464050"/>
          <p14:tracePt t="131273" x="3810000" y="4375150"/>
          <p14:tracePt t="131290" x="3949700" y="4311650"/>
          <p14:tracePt t="131307" x="4083050" y="4292600"/>
          <p14:tracePt t="131324" x="4197350" y="4286250"/>
          <p14:tracePt t="131340" x="4286250" y="4286250"/>
          <p14:tracePt t="131357" x="4311650" y="4311650"/>
          <p14:tracePt t="131373" x="4330700" y="4343400"/>
          <p14:tracePt t="131391" x="4343400" y="4413250"/>
          <p14:tracePt t="131407" x="4343400" y="4457700"/>
          <p14:tracePt t="131424" x="4343400" y="4495800"/>
          <p14:tracePt t="131440" x="4343400" y="4521200"/>
          <p14:tracePt t="131458" x="4337050" y="4546600"/>
          <p14:tracePt t="131474" x="4305300" y="4565650"/>
          <p14:tracePt t="131490" x="4260850" y="4578350"/>
          <p14:tracePt t="131507" x="4191000" y="4584700"/>
          <p14:tracePt t="131525" x="4108450" y="4584700"/>
          <p14:tracePt t="131541" x="4032250" y="4584700"/>
          <p14:tracePt t="131558" x="3987800" y="4584700"/>
          <p14:tracePt t="131559" x="3962400" y="4591050"/>
          <p14:tracePt t="131575" x="3949700" y="4591050"/>
          <p14:tracePt t="131927" x="3943350" y="4591050"/>
          <p14:tracePt t="131935" x="3937000" y="4591050"/>
          <p14:tracePt t="131942" x="3930650" y="4591050"/>
          <p14:tracePt t="131958" x="3924300" y="4591050"/>
          <p14:tracePt t="131974" x="3905250" y="4584700"/>
          <p14:tracePt t="131975" x="3898900" y="4578350"/>
          <p14:tracePt t="131991" x="3879850" y="4559300"/>
          <p14:tracePt t="132008" x="3867150" y="4521200"/>
          <p14:tracePt t="132024" x="3867150" y="4489450"/>
          <p14:tracePt t="132041" x="3867150" y="4464050"/>
          <p14:tracePt t="132058" x="3867150" y="4445000"/>
          <p14:tracePt t="132075" x="3873500" y="4406900"/>
          <p14:tracePt t="132091" x="3917950" y="4375150"/>
          <p14:tracePt t="132108" x="3987800" y="4349750"/>
          <p14:tracePt t="132124" x="4083050" y="4349750"/>
          <p14:tracePt t="132142" x="4159250" y="4349750"/>
          <p14:tracePt t="132158" x="4235450" y="4375150"/>
          <p14:tracePt t="132158" x="4267200" y="4400550"/>
          <p14:tracePt t="132174" x="4318000" y="4451350"/>
          <p14:tracePt t="132191" x="4330700" y="4483100"/>
          <p14:tracePt t="132208" x="4343400" y="4514850"/>
          <p14:tracePt t="132224" x="4343400" y="4546600"/>
          <p14:tracePt t="132241" x="4343400" y="4578350"/>
          <p14:tracePt t="132258" x="4343400" y="4597400"/>
          <p14:tracePt t="132275" x="4337050" y="4610100"/>
          <p14:tracePt t="132291" x="4324350" y="4629150"/>
          <p14:tracePt t="132308" x="4318000" y="4641850"/>
          <p14:tracePt t="132324" x="4305300" y="4648200"/>
          <p14:tracePt t="132342" x="4286250" y="4660900"/>
          <p14:tracePt t="132358" x="4279900" y="4660900"/>
          <p14:tracePt t="132374" x="4273550" y="4660900"/>
          <p14:tracePt t="132503" x="4267200" y="4667250"/>
          <p14:tracePt t="132551" x="4267200" y="4673600"/>
          <p14:tracePt t="132575" x="4260850" y="4679950"/>
          <p14:tracePt t="132583" x="4254500" y="4686300"/>
          <p14:tracePt t="132591" x="4248150" y="4692650"/>
          <p14:tracePt t="132608" x="4235450" y="4711700"/>
          <p14:tracePt t="132625" x="4235450" y="4718050"/>
          <p14:tracePt t="132641" x="4229100" y="4724400"/>
          <p14:tracePt t="132659" x="4229100" y="4737100"/>
          <p14:tracePt t="132675" x="4222750" y="4737100"/>
          <p14:tracePt t="132691" x="4216400" y="4737100"/>
          <p14:tracePt t="132708" x="4203700" y="4743450"/>
          <p14:tracePt t="132726" x="4197350" y="4743450"/>
          <p14:tracePt t="132741" x="4191000" y="4743450"/>
          <p14:tracePt t="132767" x="4178300" y="4743450"/>
          <p14:tracePt t="132775" x="4171950" y="4743450"/>
          <p14:tracePt t="132792" x="4152900" y="4743450"/>
          <p14:tracePt t="132808" x="4121150" y="4743450"/>
          <p14:tracePt t="132825" x="4102100" y="4743450"/>
          <p14:tracePt t="132842" x="4083050" y="4737100"/>
          <p14:tracePt t="132859" x="4076700" y="4737100"/>
          <p14:tracePt t="132896" x="4070350" y="4737100"/>
          <p14:tracePt t="132919" x="4057650" y="4737100"/>
          <p14:tracePt t="132928" x="4051300" y="4737100"/>
          <p14:tracePt t="132935" x="4044950" y="4737100"/>
          <p14:tracePt t="132943" x="4032250" y="4730750"/>
          <p14:tracePt t="132960" x="4025900" y="4730750"/>
          <p14:tracePt t="133095" x="4019550" y="4730750"/>
          <p14:tracePt t="133151" x="4013200" y="4724400"/>
          <p14:tracePt t="133167" x="4013200" y="4718050"/>
          <p14:tracePt t="133175" x="4006850" y="4718050"/>
          <p14:tracePt t="133215" x="4000500" y="4711700"/>
          <p14:tracePt t="133271" x="4000500" y="4705350"/>
          <p14:tracePt t="133343" x="4000500" y="4699000"/>
          <p14:tracePt t="133352" x="4000500" y="4692650"/>
          <p14:tracePt t="133359" x="3994150" y="4686300"/>
          <p14:tracePt t="133375" x="3994150" y="4679950"/>
          <p14:tracePt t="133392" x="3994150" y="4673600"/>
          <p14:tracePt t="133409" x="3994150" y="4660900"/>
          <p14:tracePt t="133426" x="3987800" y="4648200"/>
          <p14:tracePt t="133442" x="3987800" y="4622800"/>
          <p14:tracePt t="133459" x="3994150" y="4584700"/>
          <p14:tracePt t="133476" x="4019550" y="4533900"/>
          <p14:tracePt t="133493" x="4051300" y="4476750"/>
          <p14:tracePt t="133509" x="4095750" y="4425950"/>
          <p14:tracePt t="133526" x="4165600" y="4349750"/>
          <p14:tracePt t="133542" x="4254500" y="4292600"/>
          <p14:tracePt t="133560" x="4349750" y="4260850"/>
          <p14:tracePt t="133576" x="4387850" y="4260850"/>
          <p14:tracePt t="133592" x="4406900" y="4260850"/>
          <p14:tracePt t="133609" x="4419600" y="4267200"/>
          <p14:tracePt t="133626" x="4451350" y="4311650"/>
          <p14:tracePt t="133642" x="4476750" y="4356100"/>
          <p14:tracePt t="133659" x="4502150" y="4419600"/>
          <p14:tracePt t="133676" x="4514850" y="4457700"/>
          <p14:tracePt t="133693" x="4521200" y="4495800"/>
          <p14:tracePt t="133709" x="4521200" y="4527550"/>
          <p14:tracePt t="133726" x="4521200" y="4533900"/>
          <p14:tracePt t="133743" x="4521200" y="4559300"/>
          <p14:tracePt t="133760" x="4508500" y="4578350"/>
          <p14:tracePt t="133776" x="4495800" y="4603750"/>
          <p14:tracePt t="133792" x="4470400" y="4629150"/>
          <p14:tracePt t="133809" x="4445000" y="4654550"/>
          <p14:tracePt t="133827" x="4425950" y="4660900"/>
          <p14:tracePt t="133842" x="4400550" y="4673600"/>
          <p14:tracePt t="133859" x="4375150" y="4686300"/>
          <p14:tracePt t="133876" x="4343400" y="4699000"/>
          <p14:tracePt t="133893" x="4324350" y="4711700"/>
          <p14:tracePt t="133909" x="4305300" y="4724400"/>
          <p14:tracePt t="133926" x="4292600" y="4730750"/>
          <p14:tracePt t="133943" x="4267200" y="4743450"/>
          <p14:tracePt t="133960" x="4241800" y="4756150"/>
          <p14:tracePt t="133976" x="4229100" y="4762500"/>
          <p14:tracePt t="133993" x="4216400" y="4762500"/>
          <p14:tracePt t="134009" x="4203700" y="4768850"/>
          <p14:tracePt t="134026" x="4184650" y="4768850"/>
          <p14:tracePt t="134042" x="4146550" y="4762500"/>
          <p14:tracePt t="134059" x="4102100" y="4749800"/>
          <p14:tracePt t="134076" x="4076700" y="4749800"/>
          <p14:tracePt t="134093" x="4064000" y="4743450"/>
          <p14:tracePt t="134127" x="4064000" y="4737100"/>
          <p14:tracePt t="134135" x="4051300" y="4724400"/>
          <p14:tracePt t="134143" x="4038600" y="4718050"/>
          <p14:tracePt t="134160" x="3987800" y="4692650"/>
          <p14:tracePt t="134176" x="3949700" y="4673600"/>
          <p14:tracePt t="134193" x="3924300" y="4654550"/>
          <p14:tracePt t="134209" x="3917950" y="4648200"/>
          <p14:tracePt t="134227" x="3917950" y="4622800"/>
          <p14:tracePt t="134243" x="3911600" y="4591050"/>
          <p14:tracePt t="134259" x="3905250" y="4552950"/>
          <p14:tracePt t="134277" x="3905250" y="4521200"/>
          <p14:tracePt t="134293" x="3905250" y="4502150"/>
          <p14:tracePt t="134310" x="3905250" y="4489450"/>
          <p14:tracePt t="134327" x="3937000" y="4476750"/>
          <p14:tracePt t="134343" x="4006850" y="4457700"/>
          <p14:tracePt t="134360" x="4070350" y="4451350"/>
          <p14:tracePt t="134377" x="4114800" y="4451350"/>
          <p14:tracePt t="134393" x="4146550" y="4451350"/>
          <p14:tracePt t="134410" x="4184650" y="4489450"/>
          <p14:tracePt t="134427" x="4235450" y="4540250"/>
          <p14:tracePt t="134443" x="4273550" y="4578350"/>
          <p14:tracePt t="134460" x="4292600" y="4610100"/>
          <p14:tracePt t="134477" x="4292600" y="4629150"/>
          <p14:tracePt t="134494" x="4292600" y="4641850"/>
          <p14:tracePt t="134510" x="4292600" y="4660900"/>
          <p14:tracePt t="134527" x="4286250" y="4692650"/>
          <p14:tracePt t="134543" x="4279900" y="4724400"/>
          <p14:tracePt t="134560" x="4267200" y="4743450"/>
          <p14:tracePt t="134577" x="4260850" y="4743450"/>
          <p14:tracePt t="134593" x="4248150" y="4762500"/>
          <p14:tracePt t="134610" x="4235450" y="4768850"/>
          <p14:tracePt t="134627" x="4216400" y="4781550"/>
          <p14:tracePt t="134643" x="4203700" y="4787900"/>
          <p14:tracePt t="134660" x="4184650" y="4787900"/>
          <p14:tracePt t="134677" x="4165600" y="4794250"/>
          <p14:tracePt t="134694" x="4140200" y="4794250"/>
          <p14:tracePt t="134695" x="4127500" y="4794250"/>
          <p14:tracePt t="134710" x="4108450" y="4794250"/>
          <p14:tracePt t="134727" x="4064000" y="4794250"/>
          <p14:tracePt t="134743" x="4051300" y="4794250"/>
          <p14:tracePt t="134775" x="4038600" y="4794250"/>
          <p14:tracePt t="134783" x="4032250" y="4787900"/>
          <p14:tracePt t="134793" x="4025900" y="4781550"/>
          <p14:tracePt t="134810" x="3987800" y="4756150"/>
          <p14:tracePt t="134828" x="3949700" y="4711700"/>
          <p14:tracePt t="134844" x="3930650" y="4679950"/>
          <p14:tracePt t="134860" x="3917950" y="4654550"/>
          <p14:tracePt t="134877" x="3911600" y="4622800"/>
          <p14:tracePt t="134895" x="3911600" y="4572000"/>
          <p14:tracePt t="134911" x="3911600" y="4533900"/>
          <p14:tracePt t="134928" x="3911600" y="4489450"/>
          <p14:tracePt t="134943" x="3930650" y="4438650"/>
          <p14:tracePt t="134961" x="3987800" y="4394200"/>
          <p14:tracePt t="134977" x="4064000" y="4394200"/>
          <p14:tracePt t="134995" x="4140200" y="4387850"/>
          <p14:tracePt t="135010" x="4210050" y="4387850"/>
          <p14:tracePt t="135028" x="4260850" y="4387850"/>
          <p14:tracePt t="135044" x="4292600" y="4413250"/>
          <p14:tracePt t="135060" x="4318000" y="4451350"/>
          <p14:tracePt t="135077" x="4343400" y="4502150"/>
          <p14:tracePt t="135094" x="4356100" y="4546600"/>
          <p14:tracePt t="135111" x="4362450" y="4591050"/>
          <p14:tracePt t="135128" x="4362450" y="4622800"/>
          <p14:tracePt t="135144" x="4356100" y="4641850"/>
          <p14:tracePt t="135161" x="4349750" y="4660900"/>
          <p14:tracePt t="135177" x="4337050" y="4673600"/>
          <p14:tracePt t="135194" x="4337050" y="4679950"/>
          <p14:tracePt t="135505" x="0" y="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9319" y="287411"/>
            <a:ext cx="336983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까지 더하기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8597" y="988387"/>
            <a:ext cx="4209011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d=1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altLang="ko-KR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&lt;11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d = d+1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=“,sum)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77551" y="1280107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= 55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319" y="3403997"/>
            <a:ext cx="468589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까지의 홀수만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18598" y="4362817"/>
            <a:ext cx="420901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 &lt;= 10: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print(d)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= d+2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=",sum)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77551" y="4354943"/>
            <a:ext cx="3650227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25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1190" y="6386268"/>
            <a:ext cx="5809424" cy="471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 = d+2</a:t>
            </a:r>
            <a:r>
              <a:rPr lang="ko-KR" altLang="en-US">
                <a:latin typeface="Courier New" panose="02070309020205020404" pitchFamily="49" charset="0"/>
                <a:cs typeface="Courier New" panose="02070309020205020404" pitchFamily="49" charset="0"/>
              </a:rPr>
              <a:t>는 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증가분이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라는 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1190" y="2837161"/>
            <a:ext cx="3547766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while d&lt;=10: 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과 동일 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6445" y="-29391"/>
            <a:ext cx="123623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Arial" panose="020B0604020202020204" pitchFamily="34" charset="0"/>
                <a:ea typeface="맑은 고딕" panose="020B0503020000020004" pitchFamily="50" charset="-127"/>
              </a:rPr>
              <a:t>while</a:t>
            </a:r>
            <a:endParaRPr lang="ko-KR" altLang="en-US" sz="36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6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00"/>
    </mc:Choice>
    <mc:Fallback xmlns="">
      <p:transition spd="slow" advTm="17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46" x="1562100" y="1327150"/>
          <p14:tracePt t="14771" x="1555750" y="1327150"/>
          <p14:tracePt t="15091" x="1568450" y="1327150"/>
          <p14:tracePt t="15098" x="1606550" y="1327150"/>
          <p14:tracePt t="15106" x="1651000" y="1320800"/>
          <p14:tracePt t="15117" x="1708150" y="1308100"/>
          <p14:tracePt t="15133" x="1835150" y="1301750"/>
          <p14:tracePt t="15150" x="1955800" y="1289050"/>
          <p14:tracePt t="15168" x="2038350" y="1282700"/>
          <p14:tracePt t="15183" x="2044700" y="1276350"/>
          <p14:tracePt t="15811" x="2032000" y="1276350"/>
          <p14:tracePt t="15821" x="2025650" y="1289050"/>
          <p14:tracePt t="15826" x="2019300" y="1295400"/>
          <p14:tracePt t="15834" x="2012950" y="1308100"/>
          <p14:tracePt t="15850" x="1993900" y="1333500"/>
          <p14:tracePt t="15867" x="1955800" y="1384300"/>
          <p14:tracePt t="15885" x="1917700" y="1435100"/>
          <p14:tracePt t="15901" x="1860550" y="1504950"/>
          <p14:tracePt t="15917" x="1822450" y="1549400"/>
          <p14:tracePt t="15934" x="1797050" y="1587500"/>
          <p14:tracePt t="15951" x="1784350" y="1600200"/>
          <p14:tracePt t="15967" x="1778000" y="1612900"/>
          <p14:tracePt t="15984" x="1771650" y="1619250"/>
          <p14:tracePt t="16001" x="1765300" y="1625600"/>
          <p14:tracePt t="16019" x="1733550" y="1651000"/>
          <p14:tracePt t="16034" x="1701800" y="1670050"/>
          <p14:tracePt t="16051" x="1682750" y="1682750"/>
          <p14:tracePt t="16067" x="1670050" y="1695450"/>
          <p14:tracePt t="16085" x="1663700" y="1695450"/>
          <p14:tracePt t="16123" x="1657350" y="1695450"/>
          <p14:tracePt t="16131" x="1651000" y="1695450"/>
          <p14:tracePt t="16146" x="1644650" y="1695450"/>
          <p14:tracePt t="16195" x="1631950" y="1695450"/>
          <p14:tracePt t="16202" x="1631950" y="1689100"/>
          <p14:tracePt t="16210" x="1619250" y="1682750"/>
          <p14:tracePt t="16219" x="1619250" y="1676400"/>
          <p14:tracePt t="16234" x="1612900" y="1676400"/>
          <p14:tracePt t="16251" x="1606550" y="1670050"/>
          <p14:tracePt t="16323" x="1600200" y="1670050"/>
          <p14:tracePt t="16330" x="1581150" y="1670050"/>
          <p14:tracePt t="16338" x="1562100" y="1657350"/>
          <p14:tracePt t="16351" x="1536700" y="1657350"/>
          <p14:tracePt t="16368" x="1511300" y="1644650"/>
          <p14:tracePt t="16385" x="1485900" y="1638300"/>
          <p14:tracePt t="16402" x="1454150" y="1631950"/>
          <p14:tracePt t="16418" x="1447800" y="1625600"/>
          <p14:tracePt t="16418" x="1441450" y="1625600"/>
          <p14:tracePt t="16443" x="1435100" y="1619250"/>
          <p14:tracePt t="16451" x="1428750" y="1619250"/>
          <p14:tracePt t="16469" x="1422400" y="1606550"/>
          <p14:tracePt t="16485" x="1409700" y="1600200"/>
          <p14:tracePt t="16501" x="1403350" y="1593850"/>
          <p14:tracePt t="16518" x="1403350" y="1587500"/>
          <p14:tracePt t="16536" x="1397000" y="1574800"/>
          <p14:tracePt t="16551" x="1390650" y="1555750"/>
          <p14:tracePt t="16568" x="1384300" y="1536700"/>
          <p14:tracePt t="16585" x="1384300" y="1524000"/>
          <p14:tracePt t="16602" x="1384300" y="1504950"/>
          <p14:tracePt t="16627" x="1384300" y="1498600"/>
          <p14:tracePt t="16635" x="1384300" y="1492250"/>
          <p14:tracePt t="16651" x="1384300" y="1479550"/>
          <p14:tracePt t="16668" x="1384300" y="1460500"/>
          <p14:tracePt t="16685" x="1390650" y="1435100"/>
          <p14:tracePt t="16701" x="1409700" y="1409700"/>
          <p14:tracePt t="16718" x="1422400" y="1390650"/>
          <p14:tracePt t="16735" x="1441450" y="1377950"/>
          <p14:tracePt t="16751" x="1479550" y="1352550"/>
          <p14:tracePt t="16768" x="1517650" y="1339850"/>
          <p14:tracePt t="16785" x="1555750" y="1327150"/>
          <p14:tracePt t="16803" x="1663700" y="1314450"/>
          <p14:tracePt t="16818" x="1758950" y="1314450"/>
          <p14:tracePt t="16835" x="1841500" y="1314450"/>
          <p14:tracePt t="16851" x="1917700" y="1314450"/>
          <p14:tracePt t="16869" x="1955800" y="1314450"/>
          <p14:tracePt t="16885" x="1962150" y="1320800"/>
          <p14:tracePt t="16902" x="1974850" y="1327150"/>
          <p14:tracePt t="16918" x="1981200" y="1333500"/>
          <p14:tracePt t="16936" x="1981200" y="1346200"/>
          <p14:tracePt t="16951" x="1981200" y="1352550"/>
          <p14:tracePt t="16968" x="1987550" y="1365250"/>
          <p14:tracePt t="16985" x="1987550" y="1371600"/>
          <p14:tracePt t="17002" x="1993900" y="1390650"/>
          <p14:tracePt t="17018" x="1993900" y="1403350"/>
          <p14:tracePt t="17035" x="1993900" y="1422400"/>
          <p14:tracePt t="17052" x="1993900" y="1441450"/>
          <p14:tracePt t="17069" x="1974850" y="1460500"/>
          <p14:tracePt t="17085" x="1968500" y="1479550"/>
          <p14:tracePt t="17102" x="1955800" y="1485900"/>
          <p14:tracePt t="17118" x="1943100" y="1498600"/>
          <p14:tracePt t="17136" x="1930400" y="1504950"/>
          <p14:tracePt t="17152" x="1911350" y="1524000"/>
          <p14:tracePt t="17168" x="1885950" y="1524000"/>
          <p14:tracePt t="17186" x="1860550" y="1536700"/>
          <p14:tracePt t="17187" x="1828800" y="1543050"/>
          <p14:tracePt t="17203" x="1790700" y="1549400"/>
          <p14:tracePt t="17219" x="1771650" y="1555750"/>
          <p14:tracePt t="17235" x="1765300" y="1555750"/>
          <p14:tracePt t="17252" x="1746250" y="1562100"/>
          <p14:tracePt t="17269" x="1733550" y="1562100"/>
          <p14:tracePt t="17285" x="1701800" y="1562100"/>
          <p14:tracePt t="17302" x="1663700" y="1568450"/>
          <p14:tracePt t="17319" x="1612900" y="1568450"/>
          <p14:tracePt t="17336" x="1587500" y="1568450"/>
          <p14:tracePt t="17352" x="1581150" y="1568450"/>
          <p14:tracePt t="17395" x="1568450" y="1568450"/>
          <p14:tracePt t="17411" x="1549400" y="1568450"/>
          <p14:tracePt t="17418" x="1536700" y="1568450"/>
          <p14:tracePt t="17426" x="1511300" y="1568450"/>
          <p14:tracePt t="17435" x="1485900" y="1568450"/>
          <p14:tracePt t="17452" x="1460500" y="1555750"/>
          <p14:tracePt t="17469" x="1441450" y="1549400"/>
          <p14:tracePt t="17486" x="1428750" y="1536700"/>
          <p14:tracePt t="17507" x="1422400" y="1530350"/>
          <p14:tracePt t="17522" x="1409700" y="1530350"/>
          <p14:tracePt t="17555" x="1409700" y="1524000"/>
          <p14:tracePt t="17579" x="1409700" y="1511300"/>
          <p14:tracePt t="17594" x="1409700" y="1504950"/>
          <p14:tracePt t="17603" x="1409700" y="1498600"/>
          <p14:tracePt t="17610" x="1409700" y="1485900"/>
          <p14:tracePt t="17619" x="1409700" y="1473200"/>
          <p14:tracePt t="17636" x="1409700" y="1460500"/>
          <p14:tracePt t="17652" x="1416050" y="1441450"/>
          <p14:tracePt t="17669" x="1428750" y="1416050"/>
          <p14:tracePt t="17686" x="1447800" y="1397000"/>
          <p14:tracePt t="17703" x="1454150" y="1384300"/>
          <p14:tracePt t="17719" x="1473200" y="1371600"/>
          <p14:tracePt t="17736" x="1511300" y="1365250"/>
          <p14:tracePt t="17752" x="1555750" y="1352550"/>
          <p14:tracePt t="17769" x="1568450" y="1352550"/>
          <p14:tracePt t="17786" x="1587500" y="1346200"/>
          <p14:tracePt t="17802" x="1606550" y="1346200"/>
          <p14:tracePt t="17819" x="1638300" y="1346200"/>
          <p14:tracePt t="17836" x="1682750" y="1346200"/>
          <p14:tracePt t="17853" x="1720850" y="1346200"/>
          <p14:tracePt t="17869" x="1739900" y="1346200"/>
          <p14:tracePt t="17886" x="1746250" y="1346200"/>
          <p14:tracePt t="17904" x="1752600" y="1346200"/>
          <p14:tracePt t="17919" x="1758950" y="1352550"/>
          <p14:tracePt t="17936" x="1765300" y="1365250"/>
          <p14:tracePt t="17953" x="1790700" y="1384300"/>
          <p14:tracePt t="17970" x="1803400" y="1403350"/>
          <p14:tracePt t="17986" x="1803400" y="1409700"/>
          <p14:tracePt t="18003" x="1809750" y="1422400"/>
          <p14:tracePt t="18019" x="1816100" y="1428750"/>
          <p14:tracePt t="18036" x="1816100" y="1441450"/>
          <p14:tracePt t="18053" x="1822450" y="1447800"/>
          <p14:tracePt t="18070" x="1822450" y="1454150"/>
          <p14:tracePt t="18086" x="1822450" y="1473200"/>
          <p14:tracePt t="18103" x="1822450" y="1485900"/>
          <p14:tracePt t="18119" x="1822450" y="1492250"/>
          <p14:tracePt t="18136" x="1822450" y="1504950"/>
          <p14:tracePt t="18153" x="1822450" y="1524000"/>
          <p14:tracePt t="18171" x="1822450" y="1562100"/>
          <p14:tracePt t="18186" x="1822450" y="1593850"/>
          <p14:tracePt t="18203" x="1822450" y="1619250"/>
          <p14:tracePt t="18220" x="1822450" y="1651000"/>
          <p14:tracePt t="18237" x="1822450" y="1689100"/>
          <p14:tracePt t="18253" x="1816100" y="1727200"/>
          <p14:tracePt t="18269" x="1803400" y="1758950"/>
          <p14:tracePt t="18286" x="1797050" y="1784350"/>
          <p14:tracePt t="18304" x="1790700" y="1809750"/>
          <p14:tracePt t="18320" x="1784350" y="1822450"/>
          <p14:tracePt t="18336" x="1778000" y="1854200"/>
          <p14:tracePt t="18353" x="1771650" y="1866900"/>
          <p14:tracePt t="18371" x="1765300" y="1879600"/>
          <p14:tracePt t="18386" x="1765300" y="1885950"/>
          <p14:tracePt t="18403" x="1758950" y="1892300"/>
          <p14:tracePt t="18420" x="1752600" y="1898650"/>
          <p14:tracePt t="18437" x="1739900" y="1911350"/>
          <p14:tracePt t="18453" x="1720850" y="1917700"/>
          <p14:tracePt t="18470" x="1695450" y="1924050"/>
          <p14:tracePt t="18486" x="1670050" y="1930400"/>
          <p14:tracePt t="18504" x="1657350" y="1930400"/>
          <p14:tracePt t="18520" x="1638300" y="1930400"/>
          <p14:tracePt t="18536" x="1625600" y="1930400"/>
          <p14:tracePt t="18553" x="1612900" y="1924050"/>
          <p14:tracePt t="18571" x="1593850" y="1911350"/>
          <p14:tracePt t="18587" x="1587500" y="1905000"/>
          <p14:tracePt t="18603" x="1568450" y="1892300"/>
          <p14:tracePt t="18620" x="1555750" y="1885950"/>
          <p14:tracePt t="18637" x="1543050" y="1879600"/>
          <p14:tracePt t="18659" x="1536700" y="1879600"/>
          <p14:tracePt t="18747" x="1530350" y="1873250"/>
          <p14:tracePt t="18779" x="1524000" y="1873250"/>
          <p14:tracePt t="19555" x="1530350" y="1873250"/>
          <p14:tracePt t="19563" x="1562100" y="1873250"/>
          <p14:tracePt t="19571" x="1612900" y="1873250"/>
          <p14:tracePt t="19587" x="1714500" y="1873250"/>
          <p14:tracePt t="19604" x="1816100" y="1873250"/>
          <p14:tracePt t="19621" x="1885950" y="1866900"/>
          <p14:tracePt t="19638" x="1917700" y="1860550"/>
          <p14:tracePt t="19654" x="1930400" y="1854200"/>
          <p14:tracePt t="19843" x="1936750" y="1854200"/>
          <p14:tracePt t="19851" x="1949450" y="1854200"/>
          <p14:tracePt t="19858" x="1974850" y="1854200"/>
          <p14:tracePt t="19871" x="2012950" y="1854200"/>
          <p14:tracePt t="19888" x="2082800" y="1854200"/>
          <p14:tracePt t="19905" x="2139950" y="1854200"/>
          <p14:tracePt t="19922" x="2184400" y="1854200"/>
          <p14:tracePt t="19938" x="2190750" y="1854200"/>
          <p14:tracePt t="20043" x="2197100" y="1854200"/>
          <p14:tracePt t="20123" x="2203450" y="1854200"/>
          <p14:tracePt t="20155" x="2209800" y="1854200"/>
          <p14:tracePt t="20187" x="2216150" y="1854200"/>
          <p14:tracePt t="20196" x="2228850" y="1854200"/>
          <p14:tracePt t="20205" x="2235200" y="1854200"/>
          <p14:tracePt t="20221" x="2247900" y="1847850"/>
          <p14:tracePt t="20238" x="2254250" y="1847850"/>
          <p14:tracePt t="20379" x="2260600" y="1847850"/>
          <p14:tracePt t="20387" x="2266950" y="1841500"/>
          <p14:tracePt t="20403" x="2273300" y="1841500"/>
          <p14:tracePt t="20411" x="2279650" y="1835150"/>
          <p14:tracePt t="20427" x="2286000" y="1835150"/>
          <p14:tracePt t="20923" x="2305050" y="1835150"/>
          <p14:tracePt t="20931" x="2355850" y="1835150"/>
          <p14:tracePt t="20939" x="2400300" y="1835150"/>
          <p14:tracePt t="20955" x="2508250" y="1847850"/>
          <p14:tracePt t="20972" x="2571750" y="1847850"/>
          <p14:tracePt t="20989" x="2590800" y="1854200"/>
          <p14:tracePt t="21067" x="2597150" y="1854200"/>
          <p14:tracePt t="21123" x="2603500" y="1854200"/>
          <p14:tracePt t="21139" x="2609850" y="1854200"/>
          <p14:tracePt t="21147" x="2622550" y="1854200"/>
          <p14:tracePt t="21155" x="2635250" y="1854200"/>
          <p14:tracePt t="21173" x="2679700" y="1854200"/>
          <p14:tracePt t="21189" x="2755900" y="1854200"/>
          <p14:tracePt t="21206" x="2825750" y="1854200"/>
          <p14:tracePt t="21222" x="2851150" y="1854200"/>
          <p14:tracePt t="21239" x="2857500" y="1854200"/>
          <p14:tracePt t="21587" x="2857500" y="1860550"/>
          <p14:tracePt t="21595" x="2844800" y="1860550"/>
          <p14:tracePt t="21606" x="2825750" y="1860550"/>
          <p14:tracePt t="21623" x="2787650" y="1866900"/>
          <p14:tracePt t="21639" x="2749550" y="1866900"/>
          <p14:tracePt t="21657" x="2730500" y="1866900"/>
          <p14:tracePt t="21673" x="2705100" y="1866900"/>
          <p14:tracePt t="21689" x="2647950" y="1866900"/>
          <p14:tracePt t="21706" x="2603500" y="1866900"/>
          <p14:tracePt t="21707" x="2578100" y="1866900"/>
          <p14:tracePt t="21723" x="2520950" y="1866900"/>
          <p14:tracePt t="21739" x="2463800" y="1866900"/>
          <p14:tracePt t="21756" x="2444750" y="1866900"/>
          <p14:tracePt t="21773" x="2438400" y="1866900"/>
          <p14:tracePt t="21790" x="2425700" y="1860550"/>
          <p14:tracePt t="21806" x="2400300" y="1854200"/>
          <p14:tracePt t="21823" x="2355850" y="1835150"/>
          <p14:tracePt t="21839" x="2311400" y="1822450"/>
          <p14:tracePt t="21857" x="2279650" y="1822450"/>
          <p14:tracePt t="21883" x="2273300" y="1816100"/>
          <p14:tracePt t="21899" x="2260600" y="1809750"/>
          <p14:tracePt t="21907" x="2254250" y="1803400"/>
          <p14:tracePt t="21924" x="2241550" y="1797050"/>
          <p14:tracePt t="21940" x="2241550" y="1790700"/>
          <p14:tracePt t="21956" x="2228850" y="1784350"/>
          <p14:tracePt t="21973" x="2228850" y="1778000"/>
          <p14:tracePt t="21990" x="2222500" y="1765300"/>
          <p14:tracePt t="22006" x="2222500" y="1752600"/>
          <p14:tracePt t="22023" x="2222500" y="1739900"/>
          <p14:tracePt t="22040" x="2222500" y="1720850"/>
          <p14:tracePt t="22057" x="2222500" y="1708150"/>
          <p14:tracePt t="22073" x="2222500" y="1689100"/>
          <p14:tracePt t="22090" x="2222500" y="1682750"/>
          <p14:tracePt t="22091" x="2222500" y="1663700"/>
          <p14:tracePt t="22106" x="2228850" y="1657350"/>
          <p14:tracePt t="22124" x="2254250" y="1625600"/>
          <p14:tracePt t="22140" x="2279650" y="1600200"/>
          <p14:tracePt t="22156" x="2298700" y="1593850"/>
          <p14:tracePt t="22173" x="2317750" y="1587500"/>
          <p14:tracePt t="22191" x="2336800" y="1581150"/>
          <p14:tracePt t="22207" x="2374900" y="1581150"/>
          <p14:tracePt t="22223" x="2451100" y="1581150"/>
          <p14:tracePt t="22240" x="2540000" y="1581150"/>
          <p14:tracePt t="22257" x="2622550" y="1581150"/>
          <p14:tracePt t="22273" x="2717800" y="1581150"/>
          <p14:tracePt t="22291" x="2819400" y="1581150"/>
          <p14:tracePt t="22307" x="2844800" y="1581150"/>
          <p14:tracePt t="22364" x="2851150" y="1581150"/>
          <p14:tracePt t="22371" x="2857500" y="1581150"/>
          <p14:tracePt t="22379" x="2863850" y="1581150"/>
          <p14:tracePt t="22403" x="2863850" y="1587500"/>
          <p14:tracePt t="22443" x="2876550" y="1587500"/>
          <p14:tracePt t="22451" x="2882900" y="1600200"/>
          <p14:tracePt t="22459" x="2901950" y="1612900"/>
          <p14:tracePt t="22473" x="2914650" y="1631950"/>
          <p14:tracePt t="22490" x="2940050" y="1651000"/>
          <p14:tracePt t="22491" x="2946400" y="1670050"/>
          <p14:tracePt t="22507" x="2959100" y="1695450"/>
          <p14:tracePt t="22525" x="2959100" y="1708150"/>
          <p14:tracePt t="22540" x="2959100" y="1727200"/>
          <p14:tracePt t="22557" x="2959100" y="1739900"/>
          <p14:tracePt t="22574" x="2959100" y="1752600"/>
          <p14:tracePt t="22591" x="2959100" y="1758950"/>
          <p14:tracePt t="22607" x="2959100" y="1765300"/>
          <p14:tracePt t="22624" x="2952750" y="1771650"/>
          <p14:tracePt t="22640" x="2946400" y="1771650"/>
          <p14:tracePt t="22658" x="2940050" y="1778000"/>
          <p14:tracePt t="22674" x="2940050" y="1784350"/>
          <p14:tracePt t="22691" x="2933700" y="1784350"/>
          <p14:tracePt t="22980" x="2921000" y="1784350"/>
          <p14:tracePt t="22987" x="2921000" y="1790700"/>
          <p14:tracePt t="22995" x="2914650" y="1790700"/>
          <p14:tracePt t="23007" x="2914650" y="1797050"/>
          <p14:tracePt t="23024" x="2901950" y="1803400"/>
          <p14:tracePt t="23083" x="2895600" y="1803400"/>
          <p14:tracePt t="23091" x="2889250" y="1809750"/>
          <p14:tracePt t="23099" x="2882900" y="1809750"/>
          <p14:tracePt t="23108" x="2870200" y="1816100"/>
          <p14:tracePt t="23124" x="2838450" y="1822450"/>
          <p14:tracePt t="23141" x="2819400" y="1828800"/>
          <p14:tracePt t="23158" x="2806700" y="1828800"/>
          <p14:tracePt t="23174" x="2794000" y="1835150"/>
          <p14:tracePt t="23191" x="2787650" y="1841500"/>
          <p14:tracePt t="23207" x="2755900" y="1841500"/>
          <p14:tracePt t="23226" x="2711450" y="1841500"/>
          <p14:tracePt t="23241" x="2660650" y="1854200"/>
          <p14:tracePt t="23258" x="2622550" y="1860550"/>
          <p14:tracePt t="23275" x="2603500" y="1860550"/>
          <p14:tracePt t="23276" x="2590800" y="1866900"/>
          <p14:tracePt t="23292" x="2584450" y="1866900"/>
          <p14:tracePt t="23308" x="2571750" y="1866900"/>
          <p14:tracePt t="23325" x="2540000" y="1866900"/>
          <p14:tracePt t="23341" x="2482850" y="1866900"/>
          <p14:tracePt t="23359" x="2419350" y="1866900"/>
          <p14:tracePt t="23374" x="2381250" y="1866900"/>
          <p14:tracePt t="23391" x="2368550" y="1866900"/>
          <p14:tracePt t="23452" x="2355850" y="1866900"/>
          <p14:tracePt t="23459" x="2349500" y="1866900"/>
          <p14:tracePt t="23467" x="2330450" y="1866900"/>
          <p14:tracePt t="23475" x="2311400" y="1866900"/>
          <p14:tracePt t="23491" x="2292350" y="1854200"/>
          <p14:tracePt t="23508" x="2286000" y="1847850"/>
          <p14:tracePt t="23526" x="2273300" y="1841500"/>
          <p14:tracePt t="23541" x="2260600" y="1835150"/>
          <p14:tracePt t="23558" x="2254250" y="1828800"/>
          <p14:tracePt t="23575" x="2254250" y="1822450"/>
          <p14:tracePt t="23592" x="2235200" y="1809750"/>
          <p14:tracePt t="23608" x="2222500" y="1797050"/>
          <p14:tracePt t="23624" x="2216150" y="1784350"/>
          <p14:tracePt t="23641" x="2203450" y="1758950"/>
          <p14:tracePt t="23659" x="2197100" y="1733550"/>
          <p14:tracePt t="23675" x="2197100" y="1708150"/>
          <p14:tracePt t="23691" x="2190750" y="1695450"/>
          <p14:tracePt t="23708" x="2190750" y="1682750"/>
          <p14:tracePt t="23726" x="2190750" y="1663700"/>
          <p14:tracePt t="23741" x="2190750" y="1644650"/>
          <p14:tracePt t="23758" x="2216150" y="1606550"/>
          <p14:tracePt t="23775" x="2235200" y="1587500"/>
          <p14:tracePt t="23792" x="2260600" y="1562100"/>
          <p14:tracePt t="23808" x="2292350" y="1536700"/>
          <p14:tracePt t="23825" x="2336800" y="1517650"/>
          <p14:tracePt t="23841" x="2387600" y="1511300"/>
          <p14:tracePt t="23859" x="2444750" y="1498600"/>
          <p14:tracePt t="23875" x="2482850" y="1492250"/>
          <p14:tracePt t="23892" x="2533650" y="1492250"/>
          <p14:tracePt t="23908" x="2603500" y="1492250"/>
          <p14:tracePt t="23926" x="2654300" y="1492250"/>
          <p14:tracePt t="23942" x="2679700" y="1492250"/>
          <p14:tracePt t="23958" x="2717800" y="1498600"/>
          <p14:tracePt t="23975" x="2743200" y="1504950"/>
          <p14:tracePt t="23992" x="2762250" y="1504950"/>
          <p14:tracePt t="24012" x="2768600" y="1504950"/>
          <p14:tracePt t="24025" x="2768600" y="1511300"/>
          <p14:tracePt t="24042" x="2774950" y="1517650"/>
          <p14:tracePt t="24059" x="2794000" y="1536700"/>
          <p14:tracePt t="24075" x="2825750" y="1555750"/>
          <p14:tracePt t="24092" x="2844800" y="1574800"/>
          <p14:tracePt t="24108" x="2863850" y="1587500"/>
          <p14:tracePt t="24126" x="2863850" y="1593850"/>
          <p14:tracePt t="24142" x="2870200" y="1600200"/>
          <p14:tracePt t="24158" x="2870200" y="1606550"/>
          <p14:tracePt t="24180" x="2876550" y="1612900"/>
          <p14:tracePt t="24195" x="2876550" y="1619250"/>
          <p14:tracePt t="24208" x="2876550" y="1625600"/>
          <p14:tracePt t="24225" x="2876550" y="1631950"/>
          <p14:tracePt t="24242" x="2876550" y="1638300"/>
          <p14:tracePt t="24260" x="2876550" y="1657350"/>
          <p14:tracePt t="24275" x="2876550" y="1663700"/>
          <p14:tracePt t="24292" x="2876550" y="1670050"/>
          <p14:tracePt t="24309" x="2876550" y="1689100"/>
          <p14:tracePt t="24326" x="2876550" y="1695450"/>
          <p14:tracePt t="24342" x="2876550" y="1701800"/>
          <p14:tracePt t="24359" x="2876550" y="1714500"/>
          <p14:tracePt t="24375" x="2876550" y="1727200"/>
          <p14:tracePt t="24393" x="2876550" y="1733550"/>
          <p14:tracePt t="24409" x="2876550" y="1739900"/>
          <p14:tracePt t="24425" x="2870200" y="1746250"/>
          <p14:tracePt t="24442" x="2870200" y="1752600"/>
          <p14:tracePt t="24460" x="2863850" y="1765300"/>
          <p14:tracePt t="24476" x="2857500" y="1771650"/>
          <p14:tracePt t="24492" x="2857500" y="1778000"/>
          <p14:tracePt t="24509" x="2851150" y="1784350"/>
          <p14:tracePt t="24788" x="2851150" y="1790700"/>
          <p14:tracePt t="24796" x="2844800" y="1790700"/>
          <p14:tracePt t="24803" x="2844800" y="1797050"/>
          <p14:tracePt t="24819" x="2838450" y="1803400"/>
          <p14:tracePt t="24851" x="2832100" y="1809750"/>
          <p14:tracePt t="24868" x="2832100" y="1816100"/>
          <p14:tracePt t="24883" x="2819400" y="1822450"/>
          <p14:tracePt t="24899" x="2813050" y="1828800"/>
          <p14:tracePt t="24924" x="2806700" y="1828800"/>
          <p14:tracePt t="24931" x="2806700" y="1835150"/>
          <p14:tracePt t="24943" x="2800350" y="1835150"/>
          <p14:tracePt t="24959" x="2794000" y="1835150"/>
          <p14:tracePt t="24976" x="2787650" y="1835150"/>
          <p14:tracePt t="24996" x="2781300" y="1841500"/>
          <p14:tracePt t="25027" x="2774950" y="1841500"/>
          <p14:tracePt t="25035" x="2762250" y="1841500"/>
          <p14:tracePt t="25043" x="2755900" y="1847850"/>
          <p14:tracePt t="25059" x="2730500" y="1847850"/>
          <p14:tracePt t="25077" x="2705100" y="1847850"/>
          <p14:tracePt t="25093" x="2679700" y="1854200"/>
          <p14:tracePt t="25109" x="2667000" y="1854200"/>
          <p14:tracePt t="25126" x="2635250" y="1854200"/>
          <p14:tracePt t="25144" x="2603500" y="1854200"/>
          <p14:tracePt t="25160" x="2584450" y="1854200"/>
          <p14:tracePt t="25176" x="2571750" y="1854200"/>
          <p14:tracePt t="25193" x="2565400" y="1854200"/>
          <p14:tracePt t="25210" x="2552700" y="1854200"/>
          <p14:tracePt t="25226" x="2540000" y="1854200"/>
          <p14:tracePt t="25243" x="2501900" y="1854200"/>
          <p14:tracePt t="25259" x="2470150" y="1854200"/>
          <p14:tracePt t="25277" x="2444750" y="1854200"/>
          <p14:tracePt t="25293" x="2438400" y="1854200"/>
          <p14:tracePt t="25364" x="2432050" y="1854200"/>
          <p14:tracePt t="25371" x="2419350" y="1854200"/>
          <p14:tracePt t="25379" x="2400300" y="1854200"/>
          <p14:tracePt t="25393" x="2381250" y="1854200"/>
          <p14:tracePt t="25410" x="2355850" y="1854200"/>
          <p14:tracePt t="25426" x="2343150" y="1854200"/>
          <p14:tracePt t="25444" x="2324100" y="1854200"/>
          <p14:tracePt t="25460" x="2305050" y="1841500"/>
          <p14:tracePt t="25476" x="2292350" y="1828800"/>
          <p14:tracePt t="25493" x="2279650" y="1822450"/>
          <p14:tracePt t="25510" x="2279650" y="1809750"/>
          <p14:tracePt t="25526" x="2273300" y="1803400"/>
          <p14:tracePt t="25543" x="2260600" y="1790700"/>
          <p14:tracePt t="25560" x="2254250" y="1765300"/>
          <p14:tracePt t="25577" x="2247900" y="1733550"/>
          <p14:tracePt t="25593" x="2241550" y="1720850"/>
          <p14:tracePt t="25610" x="2241550" y="1701800"/>
          <p14:tracePt t="25626" x="2241550" y="1689100"/>
          <p14:tracePt t="25644" x="2241550" y="1651000"/>
          <p14:tracePt t="25660" x="2241550" y="1631950"/>
          <p14:tracePt t="25676" x="2247900" y="1619250"/>
          <p14:tracePt t="25693" x="2260600" y="1600200"/>
          <p14:tracePt t="25711" x="2273300" y="1587500"/>
          <p14:tracePt t="25727" x="2286000" y="1587500"/>
          <p14:tracePt t="25743" x="2305050" y="1574800"/>
          <p14:tracePt t="25760" x="2330450" y="1568450"/>
          <p14:tracePt t="25777" x="2368550" y="1555750"/>
          <p14:tracePt t="25793" x="2413000" y="1543050"/>
          <p14:tracePt t="25810" x="2463800" y="1543050"/>
          <p14:tracePt t="25827" x="2533650" y="1543050"/>
          <p14:tracePt t="25827" x="2565400" y="1543050"/>
          <p14:tracePt t="25844" x="2660650" y="1543050"/>
          <p14:tracePt t="25860" x="2717800" y="1543050"/>
          <p14:tracePt t="25877" x="2743200" y="1543050"/>
          <p14:tracePt t="25893" x="2749550" y="1543050"/>
          <p14:tracePt t="25948" x="2755900" y="1543050"/>
          <p14:tracePt t="25964" x="2768600" y="1543050"/>
          <p14:tracePt t="25979" x="2774950" y="1543050"/>
          <p14:tracePt t="25987" x="2787650" y="1555750"/>
          <p14:tracePt t="26003" x="2794000" y="1562100"/>
          <p14:tracePt t="26012" x="2800350" y="1568450"/>
          <p14:tracePt t="26028" x="2806700" y="1574800"/>
          <p14:tracePt t="26044" x="2806700" y="1581150"/>
          <p14:tracePt t="26061" x="2813050" y="1587500"/>
          <p14:tracePt t="26084" x="2819400" y="1600200"/>
          <p14:tracePt t="26108" x="2819400" y="1606550"/>
          <p14:tracePt t="26116" x="2819400" y="1612900"/>
          <p14:tracePt t="26128" x="2819400" y="1619250"/>
          <p14:tracePt t="26144" x="2819400" y="1625600"/>
          <p14:tracePt t="26160" x="2819400" y="1631950"/>
          <p14:tracePt t="26177" x="2819400" y="1651000"/>
          <p14:tracePt t="26195" x="2819400" y="1670050"/>
          <p14:tracePt t="26210" x="2819400" y="1682750"/>
          <p14:tracePt t="26228" x="2819400" y="1695450"/>
          <p14:tracePt t="26244" x="2819400" y="1701800"/>
          <p14:tracePt t="26261" x="2819400" y="1708150"/>
          <p14:tracePt t="26277" x="2819400" y="1714500"/>
          <p14:tracePt t="26294" x="2819400" y="1727200"/>
          <p14:tracePt t="26310" x="2813050" y="1733550"/>
          <p14:tracePt t="26328" x="2800350" y="1746250"/>
          <p14:tracePt t="26344" x="2787650" y="1758950"/>
          <p14:tracePt t="26361" x="2781300" y="1765300"/>
          <p14:tracePt t="26377" x="2768600" y="1778000"/>
          <p14:tracePt t="26395" x="2755900" y="1784350"/>
          <p14:tracePt t="26395" x="2736850" y="1790700"/>
          <p14:tracePt t="26411" x="2730500" y="1797050"/>
          <p14:tracePt t="26428" x="2667000" y="1822450"/>
          <p14:tracePt t="26444" x="2635250" y="1828800"/>
          <p14:tracePt t="26461" x="2616200" y="1835150"/>
          <p14:tracePt t="26477" x="2609850" y="1835150"/>
          <p14:tracePt t="26494" x="2597150" y="1835150"/>
          <p14:tracePt t="26510" x="2584450" y="1835150"/>
          <p14:tracePt t="26528" x="2552700" y="1835150"/>
          <p14:tracePt t="26544" x="2514600" y="1835150"/>
          <p14:tracePt t="26561" x="2457450" y="1835150"/>
          <p14:tracePt t="26577" x="2419350" y="1835150"/>
          <p14:tracePt t="26595" x="2393950" y="1841500"/>
          <p14:tracePt t="26611" x="2387600" y="1841500"/>
          <p14:tracePt t="26628" x="2381250" y="1841500"/>
          <p14:tracePt t="26644" x="2355850" y="1841500"/>
          <p14:tracePt t="26662" x="2330450" y="1835150"/>
          <p14:tracePt t="26678" x="2286000" y="1828800"/>
          <p14:tracePt t="26694" x="2247900" y="1816100"/>
          <p14:tracePt t="26711" x="2222500" y="1809750"/>
          <p14:tracePt t="26728" x="2203450" y="1797050"/>
          <p14:tracePt t="26744" x="2190750" y="1784350"/>
          <p14:tracePt t="26761" x="2184400" y="1778000"/>
          <p14:tracePt t="26778" x="2184400" y="1771650"/>
          <p14:tracePt t="26795" x="2184400" y="1758950"/>
          <p14:tracePt t="26811" x="2184400" y="1752600"/>
          <p14:tracePt t="26828" x="2184400" y="1714500"/>
          <p14:tracePt t="26844" x="2184400" y="1676400"/>
          <p14:tracePt t="26862" x="2184400" y="1644650"/>
          <p14:tracePt t="26878" x="2190750" y="1625600"/>
          <p14:tracePt t="26894" x="2197100" y="1606550"/>
          <p14:tracePt t="26911" x="2216150" y="1593850"/>
          <p14:tracePt t="26928" x="2235200" y="1574800"/>
          <p14:tracePt t="26945" x="2273300" y="1549400"/>
          <p14:tracePt t="26961" x="2305050" y="1530350"/>
          <p14:tracePt t="26978" x="2355850" y="1504950"/>
          <p14:tracePt t="26996" x="2406650" y="1485900"/>
          <p14:tracePt t="27011" x="2432050" y="1479550"/>
          <p14:tracePt t="27028" x="2463800" y="1479550"/>
          <p14:tracePt t="27044" x="2508250" y="1479550"/>
          <p14:tracePt t="27062" x="2578100" y="1479550"/>
          <p14:tracePt t="27078" x="2647950" y="1485900"/>
          <p14:tracePt t="27094" x="2692400" y="1498600"/>
          <p14:tracePt t="27111" x="2730500" y="1511300"/>
          <p14:tracePt t="27129" x="2762250" y="1517650"/>
          <p14:tracePt t="27145" x="2781300" y="1530350"/>
          <p14:tracePt t="27161" x="2787650" y="1530350"/>
          <p14:tracePt t="27178" x="2787650" y="1536700"/>
          <p14:tracePt t="27196" x="2806700" y="1549400"/>
          <p14:tracePt t="27211" x="2819400" y="1568450"/>
          <p14:tracePt t="27228" x="2832100" y="1574800"/>
          <p14:tracePt t="27245" x="2838450" y="1581150"/>
          <p14:tracePt t="27268" x="2838450" y="1587500"/>
          <p14:tracePt t="27278" x="2838450" y="1593850"/>
          <p14:tracePt t="27295" x="2844800" y="1600200"/>
          <p14:tracePt t="27311" x="2851150" y="1612900"/>
          <p14:tracePt t="27329" x="2857500" y="1631950"/>
          <p14:tracePt t="27348" x="2857500" y="1638300"/>
          <p14:tracePt t="27361" x="2857500" y="1644650"/>
          <p14:tracePt t="27378" x="2857500" y="1651000"/>
          <p14:tracePt t="27396" x="2857500" y="1663700"/>
          <p14:tracePt t="27411" x="2857500" y="1676400"/>
          <p14:tracePt t="27428" x="2857500" y="1695450"/>
          <p14:tracePt t="27445" x="2857500" y="1708150"/>
          <p14:tracePt t="27484" x="2857500" y="1714500"/>
          <p14:tracePt t="27492" x="2857500" y="1720850"/>
          <p14:tracePt t="27508" x="2857500" y="1727200"/>
          <p14:tracePt t="27523" x="2857500" y="1733550"/>
          <p14:tracePt t="27555" x="2857500" y="1739900"/>
          <p14:tracePt t="27596" x="2851150" y="1746250"/>
          <p14:tracePt t="27611" x="2851150" y="1752600"/>
          <p14:tracePt t="27620" x="2844800" y="1752600"/>
          <p14:tracePt t="27628" x="2838450" y="1758950"/>
          <p14:tracePt t="27645" x="2832100" y="1771650"/>
          <p14:tracePt t="27669" x="2825750" y="1778000"/>
          <p14:tracePt t="27700" x="2819400" y="1784350"/>
          <p14:tracePt t="27724" x="2813050" y="1790700"/>
          <p14:tracePt t="27731" x="2806700" y="1790700"/>
          <p14:tracePt t="27748" x="2800350" y="1797050"/>
          <p14:tracePt t="27764" x="2794000" y="1797050"/>
          <p14:tracePt t="27772" x="2787650" y="1797050"/>
          <p14:tracePt t="27788" x="2787650" y="1803400"/>
          <p14:tracePt t="27820" x="2781300" y="1803400"/>
          <p14:tracePt t="27827" x="2774950" y="1803400"/>
          <p14:tracePt t="27844" x="2768600" y="1803400"/>
          <p14:tracePt t="27852" x="2762250" y="1809750"/>
          <p14:tracePt t="27862" x="2755900" y="1809750"/>
          <p14:tracePt t="27879" x="2724150" y="1809750"/>
          <p14:tracePt t="27896" x="2692400" y="1822450"/>
          <p14:tracePt t="27912" x="2654300" y="1828800"/>
          <p14:tracePt t="27929" x="2622550" y="1835150"/>
          <p14:tracePt t="27945" x="2597150" y="1841500"/>
          <p14:tracePt t="27963" x="2578100" y="1847850"/>
          <p14:tracePt t="27963" x="2565400" y="1847850"/>
          <p14:tracePt t="27979" x="2559050" y="1847850"/>
          <p14:tracePt t="27995" x="2527300" y="1860550"/>
          <p14:tracePt t="28012" x="2514600" y="1860550"/>
          <p14:tracePt t="28029" x="2508250" y="1860550"/>
          <p14:tracePt t="28046" x="2495550" y="1860550"/>
          <p14:tracePt t="28068" x="2489200" y="1860550"/>
          <p14:tracePt t="28079" x="2470150" y="1860550"/>
          <p14:tracePt t="28096" x="2438400" y="1860550"/>
          <p14:tracePt t="28112" x="2387600" y="1866900"/>
          <p14:tracePt t="28129" x="2343150" y="1866900"/>
          <p14:tracePt t="28145" x="2311400" y="1873250"/>
          <p14:tracePt t="28163" x="2305050" y="1873250"/>
          <p14:tracePt t="28180" x="2298700" y="1873250"/>
          <p14:tracePt t="28196" x="2292350" y="1873250"/>
          <p14:tracePt t="28213" x="2266950" y="1873250"/>
          <p14:tracePt t="28230" x="2247900" y="1873250"/>
          <p14:tracePt t="28246" x="2228850" y="1873250"/>
          <p14:tracePt t="28645" x="0" y="0"/>
        </p14:tracePtLst>
        <p14:tracePtLst>
          <p14:tracePt t="30244" x="1841500" y="2000250"/>
          <p14:tracePt t="30340" x="1841500" y="1993900"/>
          <p14:tracePt t="30452" x="1847850" y="2000250"/>
          <p14:tracePt t="30460" x="1854200" y="2012950"/>
          <p14:tracePt t="30468" x="1854200" y="2019300"/>
          <p14:tracePt t="30481" x="1860550" y="2025650"/>
          <p14:tracePt t="30498" x="1873250" y="2051050"/>
          <p14:tracePt t="30514" x="1879600" y="2063750"/>
          <p14:tracePt t="30532" x="1885950" y="2076450"/>
          <p14:tracePt t="30548" x="1892300" y="2082800"/>
          <p14:tracePt t="30588" x="1892300" y="2089150"/>
          <p14:tracePt t="30604" x="1892300" y="2095500"/>
          <p14:tracePt t="30644" x="1892300" y="2101850"/>
          <p14:tracePt t="30652" x="1892300" y="2108200"/>
          <p14:tracePt t="30668" x="1892300" y="2114550"/>
          <p14:tracePt t="30684" x="1892300" y="2120900"/>
          <p14:tracePt t="31076" x="1892300" y="2127250"/>
          <p14:tracePt t="31084" x="1905000" y="2127250"/>
          <p14:tracePt t="31092" x="1924050" y="2127250"/>
          <p14:tracePt t="31100" x="1949450" y="2127250"/>
          <p14:tracePt t="31115" x="1962150" y="2127250"/>
          <p14:tracePt t="31132" x="2044700" y="2127250"/>
          <p14:tracePt t="31149" x="2082800" y="2127250"/>
          <p14:tracePt t="31165" x="2101850" y="2127250"/>
          <p14:tracePt t="31182" x="2120900" y="2127250"/>
          <p14:tracePt t="31199" x="2139950" y="2127250"/>
          <p14:tracePt t="31217" x="2159000" y="2127250"/>
          <p14:tracePt t="31232" x="2190750" y="2127250"/>
          <p14:tracePt t="31249" x="2241550" y="2127250"/>
          <p14:tracePt t="31265" x="2298700" y="2127250"/>
          <p14:tracePt t="31283" x="2343150" y="2127250"/>
          <p14:tracePt t="31298" x="2362200" y="2127250"/>
          <p14:tracePt t="31315" x="2381250" y="2127250"/>
          <p14:tracePt t="31436" x="2393950" y="2127250"/>
          <p14:tracePt t="31444" x="2400300" y="2127250"/>
          <p14:tracePt t="31452" x="2413000" y="2127250"/>
          <p14:tracePt t="31465" x="2419350" y="2127250"/>
          <p14:tracePt t="31482" x="2457450" y="2127250"/>
          <p14:tracePt t="31499" x="2482850" y="2127250"/>
          <p14:tracePt t="31517" x="2533650" y="2127250"/>
          <p14:tracePt t="31532" x="2565400" y="2127250"/>
          <p14:tracePt t="31549" x="2578100" y="2133600"/>
          <p14:tracePt t="31573" x="2584450" y="2133600"/>
          <p14:tracePt t="31605" x="2590800" y="2133600"/>
          <p14:tracePt t="31629" x="2603500" y="2133600"/>
          <p14:tracePt t="31636" x="2609850" y="2133600"/>
          <p14:tracePt t="31650" x="2622550" y="2133600"/>
          <p14:tracePt t="31665" x="2635250" y="2133600"/>
          <p14:tracePt t="31682" x="2660650" y="2133600"/>
          <p14:tracePt t="31699" x="2698750" y="2133600"/>
          <p14:tracePt t="31717" x="2762250" y="2133600"/>
          <p14:tracePt t="31732" x="2781300" y="2133600"/>
          <p14:tracePt t="32148" x="2787650" y="2133600"/>
          <p14:tracePt t="32156" x="2794000" y="2133600"/>
          <p14:tracePt t="32166" x="2800350" y="2133600"/>
          <p14:tracePt t="32183" x="2832100" y="2133600"/>
          <p14:tracePt t="32199" x="2876550" y="2133600"/>
          <p14:tracePt t="32217" x="2901950" y="2133600"/>
          <p14:tracePt t="32233" x="2921000" y="2133600"/>
          <p14:tracePt t="32249" x="2952750" y="2133600"/>
          <p14:tracePt t="32266" x="2965450" y="2133600"/>
          <p14:tracePt t="32283" x="2990850" y="2133600"/>
          <p14:tracePt t="32284" x="3009900" y="2133600"/>
          <p14:tracePt t="32299" x="3035300" y="2133600"/>
          <p14:tracePt t="32316" x="3079750" y="2133600"/>
          <p14:tracePt t="32333" x="3098800" y="2133600"/>
          <p14:tracePt t="32350" x="3117850" y="2133600"/>
          <p14:tracePt t="32366" x="3130550" y="2133600"/>
          <p14:tracePt t="32383" x="3143250" y="2133600"/>
          <p14:tracePt t="32399" x="3162300" y="2133600"/>
          <p14:tracePt t="32417" x="3181350" y="2133600"/>
          <p14:tracePt t="32433" x="3213100" y="2133600"/>
          <p14:tracePt t="32450" x="3263900" y="2133600"/>
          <p14:tracePt t="32466" x="3308350" y="2133600"/>
          <p14:tracePt t="32484" x="3371850" y="2133600"/>
          <p14:tracePt t="32500" x="3384550" y="2133600"/>
          <p14:tracePt t="32500" x="3397250" y="2133600"/>
          <p14:tracePt t="32516" x="3422650" y="2133600"/>
          <p14:tracePt t="32533" x="3454400" y="2133600"/>
          <p14:tracePt t="32550" x="3505200" y="2133600"/>
          <p14:tracePt t="32566" x="3524250" y="2133600"/>
          <p14:tracePt t="32583" x="3536950" y="2133600"/>
          <p14:tracePt t="32660" x="3543300" y="2133600"/>
          <p14:tracePt t="33452" x="3524250" y="2133600"/>
          <p14:tracePt t="33460" x="3492500" y="2133600"/>
          <p14:tracePt t="33468" x="3441700" y="2139950"/>
          <p14:tracePt t="33484" x="3378200" y="2152650"/>
          <p14:tracePt t="33501" x="3321050" y="2159000"/>
          <p14:tracePt t="33518" x="3257550" y="2171700"/>
          <p14:tracePt t="33535" x="3194050" y="2178050"/>
          <p14:tracePt t="33551" x="3086100" y="2190750"/>
          <p14:tracePt t="33567" x="2946400" y="2209800"/>
          <p14:tracePt t="33584" x="2800350" y="2228850"/>
          <p14:tracePt t="33601" x="2679700" y="2241550"/>
          <p14:tracePt t="33617" x="2616200" y="2247900"/>
          <p14:tracePt t="33634" x="2584450" y="2254250"/>
          <p14:tracePt t="33651" x="2540000" y="2260600"/>
          <p14:tracePt t="33669" x="2425700" y="2279650"/>
          <p14:tracePt t="33685" x="2349500" y="2286000"/>
          <p14:tracePt t="33701" x="2292350" y="2305050"/>
          <p14:tracePt t="33718" x="2254250" y="2317750"/>
          <p14:tracePt t="33735" x="2235200" y="2317750"/>
          <p14:tracePt t="33751" x="2222500" y="2324100"/>
          <p14:tracePt t="33767" x="2203450" y="2336800"/>
          <p14:tracePt t="33784" x="2152650" y="2355850"/>
          <p14:tracePt t="33801" x="2089150" y="2374900"/>
          <p14:tracePt t="33818" x="2051050" y="2381250"/>
          <p14:tracePt t="33834" x="2012950" y="2400300"/>
          <p14:tracePt t="33851" x="2000250" y="2406650"/>
          <p14:tracePt t="33869" x="1987550" y="2413000"/>
          <p14:tracePt t="33885" x="1968500" y="2419350"/>
          <p14:tracePt t="33901" x="1949450" y="2425700"/>
          <p14:tracePt t="33918" x="1917700" y="2432050"/>
          <p14:tracePt t="33936" x="1911350" y="2438400"/>
          <p14:tracePt t="33989" x="1898650" y="2438400"/>
          <p14:tracePt t="33996" x="1885950" y="2438400"/>
          <p14:tracePt t="34004" x="1873250" y="2438400"/>
          <p14:tracePt t="34018" x="1860550" y="2438400"/>
          <p14:tracePt t="34034" x="1841500" y="2438400"/>
          <p14:tracePt t="35789" x="1841500" y="2432050"/>
          <p14:tracePt t="35805" x="1847850" y="2432050"/>
          <p14:tracePt t="35812" x="1854200" y="2425700"/>
          <p14:tracePt t="35829" x="1860550" y="2419350"/>
          <p14:tracePt t="36069" x="1873250" y="2413000"/>
          <p14:tracePt t="36076" x="1892300" y="2413000"/>
          <p14:tracePt t="36087" x="1917700" y="2413000"/>
          <p14:tracePt t="36103" x="1981200" y="2406650"/>
          <p14:tracePt t="36120" x="2012950" y="2400300"/>
          <p14:tracePt t="36137" x="2038350" y="2400300"/>
          <p14:tracePt t="36153" x="2044700" y="2400300"/>
          <p14:tracePt t="36277" x="2051050" y="2400300"/>
          <p14:tracePt t="36292" x="2063750" y="2393950"/>
          <p14:tracePt t="36317" x="2076450" y="2393950"/>
          <p14:tracePt t="36325" x="2101850" y="2393950"/>
          <p14:tracePt t="36337" x="2127250" y="2393950"/>
          <p14:tracePt t="36354" x="2190750" y="2393950"/>
          <p14:tracePt t="36370" x="2241550" y="2393950"/>
          <p14:tracePt t="36387" x="2260600" y="2393950"/>
          <p14:tracePt t="36437" x="2266950" y="2387600"/>
          <p14:tracePt t="36446" x="2273300" y="2387600"/>
          <p14:tracePt t="36453" x="2286000" y="2387600"/>
          <p14:tracePt t="36470" x="2330450" y="2387600"/>
          <p14:tracePt t="36487" x="2362200" y="2387600"/>
          <p14:tracePt t="36503" x="2381250" y="2387600"/>
          <p14:tracePt t="36521" x="2393950" y="2381250"/>
          <p14:tracePt t="36537" x="2419350" y="2381250"/>
          <p14:tracePt t="36553" x="2451100" y="2381250"/>
          <p14:tracePt t="36570" x="2482850" y="2381250"/>
          <p14:tracePt t="36588" x="2501900" y="2381250"/>
          <p14:tracePt t="36603" x="2508250" y="2381250"/>
          <p14:tracePt t="36620" x="2520950" y="2374900"/>
          <p14:tracePt t="36637" x="2546350" y="2374900"/>
          <p14:tracePt t="36654" x="2597150" y="2374900"/>
          <p14:tracePt t="36670" x="2654300" y="2374900"/>
          <p14:tracePt t="36687" x="2679700" y="2374900"/>
          <p14:tracePt t="36704" x="2686050" y="2374900"/>
          <p14:tracePt t="36853" x="2692400" y="2374900"/>
          <p14:tracePt t="36861" x="2698750" y="2374900"/>
          <p14:tracePt t="36870" x="2717800" y="2374900"/>
          <p14:tracePt t="36887" x="2781300" y="2374900"/>
          <p14:tracePt t="36904" x="2838450" y="2374900"/>
          <p14:tracePt t="36921" x="2844800" y="2374900"/>
          <p14:tracePt t="36981" x="2851150" y="2374900"/>
          <p14:tracePt t="37037" x="2832100" y="2374900"/>
          <p14:tracePt t="37045" x="2819400" y="2374900"/>
          <p14:tracePt t="37054" x="2800350" y="2374900"/>
          <p14:tracePt t="37071" x="2768600" y="2374900"/>
          <p14:tracePt t="37087" x="2743200" y="2374900"/>
          <p14:tracePt t="37105" x="2698750" y="2374900"/>
          <p14:tracePt t="37121" x="2654300" y="2374900"/>
          <p14:tracePt t="37137" x="2603500" y="2374900"/>
          <p14:tracePt t="37154" x="2552700" y="2374900"/>
          <p14:tracePt t="37172" x="2495550" y="2374900"/>
          <p14:tracePt t="37172" x="2470150" y="2374900"/>
          <p14:tracePt t="37187" x="2451100" y="2374900"/>
          <p14:tracePt t="37204" x="2406650" y="2374900"/>
          <p14:tracePt t="37205" x="2393950" y="2374900"/>
          <p14:tracePt t="37221" x="2368550" y="2374900"/>
          <p14:tracePt t="37238" x="2336800" y="2374900"/>
          <p14:tracePt t="37254" x="2286000" y="2374900"/>
          <p14:tracePt t="37271" x="2222500" y="2374900"/>
          <p14:tracePt t="37288" x="2146300" y="2374900"/>
          <p14:tracePt t="37305" x="2082800" y="2368550"/>
          <p14:tracePt t="37321" x="2051050" y="2368550"/>
          <p14:tracePt t="37338" x="2012950" y="2368550"/>
          <p14:tracePt t="37354" x="1987550" y="2368550"/>
          <p14:tracePt t="37372" x="1955800" y="2368550"/>
          <p14:tracePt t="37372" x="1936750" y="2368550"/>
          <p14:tracePt t="37388" x="1924050" y="2362200"/>
          <p14:tracePt t="37404" x="1885950" y="2355850"/>
          <p14:tracePt t="37421" x="1860550" y="2349500"/>
          <p14:tracePt t="37439" x="1847850" y="2343150"/>
          <p14:tracePt t="37454" x="1835150" y="2336800"/>
          <p14:tracePt t="37471" x="1822450" y="2324100"/>
          <p14:tracePt t="37488" x="1809750" y="2311400"/>
          <p14:tracePt t="37505" x="1790700" y="2286000"/>
          <p14:tracePt t="37521" x="1771650" y="2266950"/>
          <p14:tracePt t="37538" x="1765300" y="2266950"/>
          <p14:tracePt t="37554" x="1765300" y="2260600"/>
          <p14:tracePt t="37572" x="1758950" y="2247900"/>
          <p14:tracePt t="37572" x="1752600" y="2235200"/>
          <p14:tracePt t="37588" x="1752600" y="2222500"/>
          <p14:tracePt t="37589" x="1752600" y="2209800"/>
          <p14:tracePt t="37605" x="1746250" y="2178050"/>
          <p14:tracePt t="37621" x="1746250" y="2139950"/>
          <p14:tracePt t="37638" x="1746250" y="2108200"/>
          <p14:tracePt t="37654" x="1746250" y="2076450"/>
          <p14:tracePt t="37671" x="1746250" y="2044700"/>
          <p14:tracePt t="37688" x="1746250" y="2025650"/>
          <p14:tracePt t="37705" x="1746250" y="2006600"/>
          <p14:tracePt t="37721" x="1765300" y="1987550"/>
          <p14:tracePt t="37738" x="1778000" y="1968500"/>
          <p14:tracePt t="37755" x="1784350" y="1955800"/>
          <p14:tracePt t="37772" x="1797050" y="1943100"/>
          <p14:tracePt t="37772" x="1803400" y="1936750"/>
          <p14:tracePt t="37788" x="1809750" y="1936750"/>
          <p14:tracePt t="37805" x="1816100" y="1930400"/>
          <p14:tracePt t="37821" x="1822450" y="1924050"/>
          <p14:tracePt t="37853" x="1828800" y="1924050"/>
          <p14:tracePt t="37941" x="1835150" y="1924050"/>
          <p14:tracePt t="38733" x="1841500" y="1924050"/>
          <p14:tracePt t="38741" x="1847850" y="1917700"/>
          <p14:tracePt t="38749" x="1847850" y="1911350"/>
          <p14:tracePt t="38774" x="1854200" y="1905000"/>
          <p14:tracePt t="38797" x="1860550" y="1898650"/>
          <p14:tracePt t="38829" x="1866900" y="1892300"/>
          <p14:tracePt t="39037" x="1873250" y="1892300"/>
          <p14:tracePt t="39045" x="1879600" y="1879600"/>
          <p14:tracePt t="39056" x="1885950" y="1879600"/>
          <p14:tracePt t="39073" x="1898650" y="1879600"/>
          <p14:tracePt t="39089" x="1911350" y="1879600"/>
          <p14:tracePt t="39107" x="1917700" y="1879600"/>
          <p14:tracePt t="39157" x="1924050" y="1879600"/>
          <p14:tracePt t="39166" x="1930400" y="1873250"/>
          <p14:tracePt t="39181" x="1943100" y="1873250"/>
          <p14:tracePt t="39190" x="1949450" y="1873250"/>
          <p14:tracePt t="39206" x="1981200" y="1873250"/>
          <p14:tracePt t="39223" x="2006600" y="1873250"/>
          <p14:tracePt t="39240" x="2038350" y="1873250"/>
          <p14:tracePt t="39256" x="2070100" y="1873250"/>
          <p14:tracePt t="39273" x="2101850" y="1873250"/>
          <p14:tracePt t="39289" x="2146300" y="1873250"/>
          <p14:tracePt t="39307" x="2228850" y="1866900"/>
          <p14:tracePt t="39323" x="2330450" y="1847850"/>
          <p14:tracePt t="39339" x="2425700" y="1841500"/>
          <p14:tracePt t="39356" x="2495550" y="1841500"/>
          <p14:tracePt t="39374" x="2571750" y="1835150"/>
          <p14:tracePt t="39389" x="2616200" y="1835150"/>
          <p14:tracePt t="39406" x="2667000" y="1835150"/>
          <p14:tracePt t="39423" x="2781300" y="1835150"/>
          <p14:tracePt t="39441" x="2933700" y="1860550"/>
          <p14:tracePt t="39456" x="3086100" y="1860550"/>
          <p14:tracePt t="39473" x="3200400" y="1860550"/>
          <p14:tracePt t="39489" x="3251200" y="1860550"/>
          <p14:tracePt t="39507" x="3257550" y="1860550"/>
          <p14:tracePt t="39523" x="3263900" y="1860550"/>
          <p14:tracePt t="39621" x="3263900" y="1866900"/>
          <p14:tracePt t="39629" x="3263900" y="1879600"/>
          <p14:tracePt t="39640" x="3257550" y="1892300"/>
          <p14:tracePt t="39656" x="3244850" y="1911350"/>
          <p14:tracePt t="39673" x="3225800" y="1930400"/>
          <p14:tracePt t="39690" x="3200400" y="1955800"/>
          <p14:tracePt t="39706" x="3149600" y="1981200"/>
          <p14:tracePt t="39723" x="3111500" y="2000250"/>
          <p14:tracePt t="39740" x="3079750" y="2012950"/>
          <p14:tracePt t="39758" x="3016250" y="2032000"/>
          <p14:tracePt t="39773" x="2940050" y="2044700"/>
          <p14:tracePt t="39790" x="2863850" y="2057400"/>
          <p14:tracePt t="39806" x="2800350" y="2063750"/>
          <p14:tracePt t="39824" x="2749550" y="2070100"/>
          <p14:tracePt t="39840" x="2711450" y="2076450"/>
          <p14:tracePt t="39856" x="2673350" y="2076450"/>
          <p14:tracePt t="39873" x="2609850" y="2082800"/>
          <p14:tracePt t="39891" x="2527300" y="2095500"/>
          <p14:tracePt t="39906" x="2457450" y="2101850"/>
          <p14:tracePt t="39923" x="2425700" y="2108200"/>
          <p14:tracePt t="39940" x="2393950" y="2108200"/>
          <p14:tracePt t="39957" x="2381250" y="2114550"/>
          <p14:tracePt t="39974" x="2362200" y="2114550"/>
          <p14:tracePt t="39990" x="2311400" y="2114550"/>
          <p14:tracePt t="40007" x="2235200" y="2114550"/>
          <p14:tracePt t="40024" x="2159000" y="2114550"/>
          <p14:tracePt t="40040" x="2114550" y="2114550"/>
          <p14:tracePt t="40057" x="2095500" y="2120900"/>
          <p14:tracePt t="40421" x="2114550" y="2120900"/>
          <p14:tracePt t="40429" x="2133600" y="2120900"/>
          <p14:tracePt t="40441" x="2165350" y="2120900"/>
          <p14:tracePt t="40457" x="2228850" y="2120900"/>
          <p14:tracePt t="40474" x="2266950" y="2120900"/>
          <p14:tracePt t="40492" x="2298700" y="2120900"/>
          <p14:tracePt t="40507" x="2336800" y="2114550"/>
          <p14:tracePt t="40524" x="2406650" y="2114550"/>
          <p14:tracePt t="40540" x="2520950" y="2114550"/>
          <p14:tracePt t="40541" x="2571750" y="2114550"/>
          <p14:tracePt t="40558" x="2647950" y="2114550"/>
          <p14:tracePt t="40574" x="2667000" y="2114550"/>
          <p14:tracePt t="40614" x="2673350" y="2114550"/>
          <p14:tracePt t="40734" x="2667000" y="2114550"/>
          <p14:tracePt t="40749" x="2654300" y="2114550"/>
          <p14:tracePt t="40757" x="2641600" y="2114550"/>
          <p14:tracePt t="40765" x="2622550" y="2114550"/>
          <p14:tracePt t="40774" x="2603500" y="2114550"/>
          <p14:tracePt t="40791" x="2571750" y="2114550"/>
          <p14:tracePt t="40808" x="2546350" y="2114550"/>
          <p14:tracePt t="40824" x="2540000" y="2114550"/>
          <p14:tracePt t="41486" x="2533650" y="2108200"/>
          <p14:tracePt t="41493" x="2533650" y="2101850"/>
          <p14:tracePt t="41501" x="2533650" y="2095500"/>
          <p14:tracePt t="41509" x="2533650" y="2076450"/>
          <p14:tracePt t="41525" x="2533650" y="2044700"/>
          <p14:tracePt t="41541" x="2533650" y="2032000"/>
          <p14:tracePt t="41559" x="2533650" y="2019300"/>
          <p14:tracePt t="41575" x="2540000" y="2012950"/>
          <p14:tracePt t="41592" x="2546350" y="2006600"/>
          <p14:tracePt t="41608" x="2571750" y="1987550"/>
          <p14:tracePt t="41626" x="2609850" y="1974850"/>
          <p14:tracePt t="41642" x="2667000" y="1949450"/>
          <p14:tracePt t="41658" x="2724150" y="1943100"/>
          <p14:tracePt t="41675" x="2768600" y="1936750"/>
          <p14:tracePt t="41693" x="2832100" y="1924050"/>
          <p14:tracePt t="41693" x="2870200" y="1924050"/>
          <p14:tracePt t="41709" x="2908300" y="1924050"/>
          <p14:tracePt t="41725" x="2971800" y="1924050"/>
          <p14:tracePt t="41742" x="2978150" y="1930400"/>
          <p14:tracePt t="41759" x="2984500" y="1936750"/>
          <p14:tracePt t="41775" x="2984500" y="1955800"/>
          <p14:tracePt t="41792" x="2990850" y="1974850"/>
          <p14:tracePt t="41808" x="2990850" y="1987550"/>
          <p14:tracePt t="41829" x="2990850" y="1993900"/>
          <p14:tracePt t="41842" x="2997200" y="1993900"/>
          <p14:tracePt t="41858" x="3009900" y="2000250"/>
          <p14:tracePt t="41875" x="3028950" y="2006600"/>
          <p14:tracePt t="41892" x="3079750" y="2012950"/>
          <p14:tracePt t="41893" x="3117850" y="2012950"/>
          <p14:tracePt t="41908" x="3175000" y="2012950"/>
          <p14:tracePt t="41925" x="3333750" y="2012950"/>
          <p14:tracePt t="41942" x="3409950" y="2012950"/>
          <p14:tracePt t="41959" x="3429000" y="2012950"/>
          <p14:tracePt t="42110" x="3435350" y="2019300"/>
          <p14:tracePt t="42117" x="3448050" y="2025650"/>
          <p14:tracePt t="42126" x="3454400" y="2032000"/>
          <p14:tracePt t="42142" x="3473450" y="2032000"/>
          <p14:tracePt t="42159" x="3498850" y="2044700"/>
          <p14:tracePt t="42175" x="3511550" y="2051050"/>
          <p14:tracePt t="42229" x="3517900" y="2051050"/>
          <p14:tracePt t="42237" x="3524250" y="2057400"/>
          <p14:tracePt t="42486" x="3511550" y="2057400"/>
          <p14:tracePt t="42494" x="3498850" y="2057400"/>
          <p14:tracePt t="42502" x="3486150" y="2057400"/>
          <p14:tracePt t="42509" x="3467100" y="2057400"/>
          <p14:tracePt t="42526" x="3429000" y="2057400"/>
          <p14:tracePt t="42542" x="3384550" y="2057400"/>
          <p14:tracePt t="42560" x="3346450" y="2057400"/>
          <p14:tracePt t="42576" x="3308350" y="2057400"/>
          <p14:tracePt t="42592" x="3276600" y="2057400"/>
          <p14:tracePt t="42609" x="3257550" y="2057400"/>
          <p14:tracePt t="42627" x="3225800" y="2057400"/>
          <p14:tracePt t="42643" x="3200400" y="2057400"/>
          <p14:tracePt t="42659" x="3168650" y="2057400"/>
          <p14:tracePt t="42676" x="3124200" y="2057400"/>
          <p14:tracePt t="42694" x="3073400" y="2057400"/>
          <p14:tracePt t="42709" x="3048000" y="2057400"/>
          <p14:tracePt t="42726" x="3028950" y="2057400"/>
          <p14:tracePt t="42743" x="3009900" y="2057400"/>
          <p14:tracePt t="42760" x="2978150" y="2057400"/>
          <p14:tracePt t="42776" x="2952750" y="2057400"/>
          <p14:tracePt t="42793" x="2927350" y="2057400"/>
          <p14:tracePt t="42809" x="2901950" y="2057400"/>
          <p14:tracePt t="42827" x="2882900" y="2057400"/>
          <p14:tracePt t="42843" x="2857500" y="2057400"/>
          <p14:tracePt t="42859" x="2825750" y="2057400"/>
          <p14:tracePt t="42876" x="2800350" y="2057400"/>
          <p14:tracePt t="42877" x="2787650" y="2057400"/>
          <p14:tracePt t="42894" x="2762250" y="2057400"/>
          <p14:tracePt t="42910" x="2730500" y="2057400"/>
          <p14:tracePt t="42926" x="2698750" y="2057400"/>
          <p14:tracePt t="42943" x="2660650" y="2057400"/>
          <p14:tracePt t="42960" x="2609850" y="2057400"/>
          <p14:tracePt t="42976" x="2546350" y="2057400"/>
          <p14:tracePt t="42993" x="2501900" y="2057400"/>
          <p14:tracePt t="43010" x="2482850" y="2057400"/>
          <p14:tracePt t="43027" x="2463800" y="2057400"/>
          <p14:tracePt t="43043" x="2444750" y="2057400"/>
          <p14:tracePt t="43060" x="2406650" y="2057400"/>
          <p14:tracePt t="43076" x="2368550" y="2057400"/>
          <p14:tracePt t="43077" x="2349500" y="2057400"/>
          <p14:tracePt t="43094" x="2324100" y="2057400"/>
          <p14:tracePt t="43110" x="2305050" y="2057400"/>
          <p14:tracePt t="43126" x="2292350" y="2057400"/>
          <p14:tracePt t="43143" x="2273300" y="2057400"/>
          <p14:tracePt t="43161" x="2241550" y="2057400"/>
          <p14:tracePt t="43176" x="2209800" y="2057400"/>
          <p14:tracePt t="43193" x="2178050" y="2063750"/>
          <p14:tracePt t="43210" x="2159000" y="2070100"/>
          <p14:tracePt t="43227" x="2152650" y="2070100"/>
          <p14:tracePt t="43243" x="2139950" y="2070100"/>
          <p14:tracePt t="43260" x="2133600" y="2070100"/>
          <p14:tracePt t="43277" x="2120900" y="2070100"/>
          <p14:tracePt t="43278" x="2101850" y="2070100"/>
          <p14:tracePt t="43294" x="2082800" y="2082800"/>
          <p14:tracePt t="43310" x="2070100" y="2082800"/>
          <p14:tracePt t="43510" x="2114550" y="2082800"/>
          <p14:tracePt t="43517" x="2165350" y="2082800"/>
          <p14:tracePt t="43527" x="2241550" y="2082800"/>
          <p14:tracePt t="43543" x="2387600" y="2082800"/>
          <p14:tracePt t="43560" x="2508250" y="2082800"/>
          <p14:tracePt t="43578" x="2609850" y="2082800"/>
          <p14:tracePt t="43593" x="2654300" y="2082800"/>
          <p14:tracePt t="43661" x="2660650" y="2082800"/>
          <p14:tracePt t="43669" x="2679700" y="2082800"/>
          <p14:tracePt t="43677" x="2717800" y="2089150"/>
          <p14:tracePt t="43694" x="2800350" y="2089150"/>
          <p14:tracePt t="43710" x="2882900" y="2089150"/>
          <p14:tracePt t="43727" x="2921000" y="2089150"/>
          <p14:tracePt t="43744" x="2927350" y="2089150"/>
          <p14:tracePt t="43974" x="2895600" y="2089150"/>
          <p14:tracePt t="43981" x="2851150" y="2089150"/>
          <p14:tracePt t="43994" x="2794000" y="2089150"/>
          <p14:tracePt t="44010" x="2609850" y="2089150"/>
          <p14:tracePt t="44027" x="2413000" y="2089150"/>
          <p14:tracePt t="44045" x="2203450" y="2089150"/>
          <p14:tracePt t="44061" x="2165350" y="2089150"/>
          <p14:tracePt t="44077" x="2076450" y="2089150"/>
          <p14:tracePt t="44094" x="2038350" y="2089150"/>
          <p14:tracePt t="44111" x="2006600" y="2089150"/>
          <p14:tracePt t="44127" x="2000250" y="2101850"/>
          <p14:tracePt t="44144" x="1987550" y="2101850"/>
          <p14:tracePt t="44246" x="1981200" y="2101850"/>
          <p14:tracePt t="44262" x="1974850" y="2108200"/>
          <p14:tracePt t="44878" x="1968500" y="2108200"/>
          <p14:tracePt t="44902" x="1981200" y="2108200"/>
          <p14:tracePt t="44910" x="1987550" y="2108200"/>
          <p14:tracePt t="44917" x="2006600" y="2108200"/>
          <p14:tracePt t="44928" x="2025650" y="2120900"/>
          <p14:tracePt t="44946" x="2108200" y="2133600"/>
          <p14:tracePt t="44961" x="2216150" y="2165350"/>
          <p14:tracePt t="44978" x="2349500" y="2178050"/>
          <p14:tracePt t="44995" x="2470150" y="2216150"/>
          <p14:tracePt t="45012" x="2533650" y="2235200"/>
          <p14:tracePt t="45028" x="2552700" y="2241550"/>
          <p14:tracePt t="45054" x="2559050" y="2241550"/>
          <p14:tracePt t="45062" x="2559050" y="2247900"/>
          <p14:tracePt t="45079" x="2565400" y="2247900"/>
          <p14:tracePt t="45118" x="2565400" y="2254250"/>
          <p14:tracePt t="45125" x="2571750" y="2254250"/>
          <p14:tracePt t="45133" x="2578100" y="2260600"/>
          <p14:tracePt t="45146" x="2578100" y="2266950"/>
          <p14:tracePt t="45162" x="2590800" y="2279650"/>
          <p14:tracePt t="45182" x="2590800" y="2286000"/>
          <p14:tracePt t="45222" x="2597150" y="2286000"/>
          <p14:tracePt t="45239" x="2597150" y="2298700"/>
          <p14:tracePt t="45278" x="2603500" y="2305050"/>
          <p14:tracePt t="45318" x="2603500" y="2311400"/>
          <p14:tracePt t="45374" x="2603500" y="2317750"/>
          <p14:tracePt t="45398" x="2603500" y="2330450"/>
          <p14:tracePt t="45405" x="2597150" y="2330450"/>
          <p14:tracePt t="45430" x="2590800" y="2330450"/>
          <p14:tracePt t="45438" x="2584450" y="2336800"/>
          <p14:tracePt t="45446" x="2578100" y="2336800"/>
          <p14:tracePt t="45462" x="2571750" y="2343150"/>
          <p14:tracePt t="45480" x="2559050" y="2349500"/>
          <p14:tracePt t="45495" x="2546350" y="2355850"/>
          <p14:tracePt t="45512" x="2527300" y="2362200"/>
          <p14:tracePt t="45529" x="2501900" y="2368550"/>
          <p14:tracePt t="45546" x="2489200" y="2374900"/>
          <p14:tracePt t="45562" x="2482850" y="2381250"/>
          <p14:tracePt t="45579" x="2476500" y="2381250"/>
          <p14:tracePt t="45613" x="2470150" y="2381250"/>
          <p14:tracePt t="45622" x="2463800" y="2381250"/>
          <p14:tracePt t="45629" x="2444750" y="2381250"/>
          <p14:tracePt t="45645" x="2425700" y="2381250"/>
          <p14:tracePt t="45662" x="2419350" y="2381250"/>
          <p14:tracePt t="45838" x="2413000" y="2381250"/>
          <p14:tracePt t="45854" x="2400300" y="2381250"/>
          <p14:tracePt t="45862" x="2387600" y="2374900"/>
          <p14:tracePt t="45869" x="2374900" y="2362200"/>
          <p14:tracePt t="45886" x="2368550" y="2362200"/>
          <p14:tracePt t="45902" x="2362200" y="2355850"/>
          <p14:tracePt t="45950" x="2355850" y="2349500"/>
          <p14:tracePt t="45958" x="2349500" y="2343150"/>
          <p14:tracePt t="46062" x="2343150" y="2336800"/>
          <p14:tracePt t="46070" x="2336800" y="2330450"/>
          <p14:tracePt t="46086" x="2336800" y="2317750"/>
          <p14:tracePt t="46096" x="2336800" y="2311400"/>
          <p14:tracePt t="46113" x="2336800" y="2292350"/>
          <p14:tracePt t="46130" x="2343150" y="2266950"/>
          <p14:tracePt t="46146" x="2349500" y="2254250"/>
          <p14:tracePt t="46162" x="2355850" y="2247900"/>
          <p14:tracePt t="46179" x="2362200" y="2241550"/>
          <p14:tracePt t="46197" x="2393950" y="2235200"/>
          <p14:tracePt t="46214" x="2413000" y="2228850"/>
          <p14:tracePt t="46229" x="2419350" y="2222500"/>
          <p14:tracePt t="46246" x="2425700" y="2222500"/>
          <p14:tracePt t="46286" x="2432050" y="2222500"/>
          <p14:tracePt t="46294" x="2438400" y="2222500"/>
          <p14:tracePt t="46302" x="2444750" y="2222500"/>
          <p14:tracePt t="46313" x="2451100" y="2222500"/>
          <p14:tracePt t="46330" x="2470150" y="2222500"/>
          <p14:tracePt t="46346" x="2482850" y="2222500"/>
          <p14:tracePt t="46363" x="2489200" y="2222500"/>
          <p14:tracePt t="46382" x="2495550" y="2222500"/>
          <p14:tracePt t="46397" x="2495550" y="2228850"/>
          <p14:tracePt t="46413" x="2495550" y="2235200"/>
          <p14:tracePt t="46430" x="2501900" y="2247900"/>
          <p14:tracePt t="46446" x="2508250" y="2254250"/>
          <p14:tracePt t="46464" x="2508250" y="2266950"/>
          <p14:tracePt t="46480" x="2508250" y="2273300"/>
          <p14:tracePt t="46496" x="2508250" y="2286000"/>
          <p14:tracePt t="46513" x="2508250" y="2298700"/>
          <p14:tracePt t="46534" x="2508250" y="2305050"/>
          <p14:tracePt t="46598" x="2508250" y="2311400"/>
          <p14:tracePt t="46606" x="2508250" y="2317750"/>
          <p14:tracePt t="46630" x="2501900" y="2317750"/>
          <p14:tracePt t="46638" x="2495550" y="2324100"/>
          <p14:tracePt t="46654" x="2489200" y="2324100"/>
          <p14:tracePt t="46663" x="2482850" y="2330450"/>
          <p14:tracePt t="46680" x="2476500" y="2336800"/>
          <p14:tracePt t="46696" x="2463800" y="2343150"/>
          <p14:tracePt t="46713" x="2444750" y="2355850"/>
          <p14:tracePt t="46730" x="2438400" y="2355850"/>
          <p14:tracePt t="46747" x="2425700" y="2355850"/>
          <p14:tracePt t="46766" x="2419350" y="2362200"/>
          <p14:tracePt t="46782" x="2413000" y="2362200"/>
          <p14:tracePt t="46796" x="2406650" y="2362200"/>
          <p14:tracePt t="46814" x="2387600" y="2362200"/>
          <p14:tracePt t="46870" x="2381250" y="2362200"/>
          <p14:tracePt t="46878" x="2374900" y="2362200"/>
          <p14:tracePt t="46894" x="2368550" y="2355850"/>
          <p14:tracePt t="46910" x="2362200" y="2349500"/>
          <p14:tracePt t="46918" x="2355850" y="2343150"/>
          <p14:tracePt t="46930" x="2355850" y="2336800"/>
          <p14:tracePt t="46947" x="2355850" y="2324100"/>
          <p14:tracePt t="46963" x="2349500" y="2311400"/>
          <p14:tracePt t="46980" x="2349500" y="2292350"/>
          <p14:tracePt t="46997" x="2349500" y="2279650"/>
          <p14:tracePt t="47014" x="2355850" y="2254250"/>
          <p14:tracePt t="47030" x="2362200" y="2247900"/>
          <p14:tracePt t="47047" x="2374900" y="2235200"/>
          <p14:tracePt t="47064" x="2381250" y="2235200"/>
          <p14:tracePt t="47081" x="2387600" y="2235200"/>
          <p14:tracePt t="47097" x="2400300" y="2228850"/>
          <p14:tracePt t="47113" x="2406650" y="2228850"/>
          <p14:tracePt t="47130" x="2444750" y="2228850"/>
          <p14:tracePt t="47148" x="2463800" y="2228850"/>
          <p14:tracePt t="47163" x="2476500" y="2228850"/>
          <p14:tracePt t="47180" x="2482850" y="2228850"/>
          <p14:tracePt t="47197" x="2489200" y="2235200"/>
          <p14:tracePt t="47214" x="2501900" y="2254250"/>
          <p14:tracePt t="47238" x="2501900" y="2260600"/>
          <p14:tracePt t="47247" x="2508250" y="2266950"/>
          <p14:tracePt t="47264" x="2508250" y="2279650"/>
          <p14:tracePt t="47281" x="2508250" y="2286000"/>
          <p14:tracePt t="47297" x="2508250" y="2292350"/>
          <p14:tracePt t="47318" x="2508250" y="2298700"/>
          <p14:tracePt t="47334" x="2508250" y="2311400"/>
          <p14:tracePt t="47350" x="2508250" y="2317750"/>
          <p14:tracePt t="47364" x="2508250" y="2324100"/>
          <p14:tracePt t="47381" x="2508250" y="2336800"/>
          <p14:tracePt t="47397" x="2495550" y="2343150"/>
          <p14:tracePt t="47702" x="2508250" y="2343150"/>
          <p14:tracePt t="47710" x="2514600" y="2343150"/>
          <p14:tracePt t="47718" x="2527300" y="2343150"/>
          <p14:tracePt t="47731" x="2533650" y="2343150"/>
          <p14:tracePt t="47747" x="2552700" y="2343150"/>
          <p14:tracePt t="47764" x="2559050" y="2343150"/>
          <p14:tracePt t="47782" x="2578100" y="2343150"/>
          <p14:tracePt t="47797" x="2584450" y="2343150"/>
          <p14:tracePt t="47815" x="2616200" y="2343150"/>
          <p14:tracePt t="47831" x="2622550" y="2343150"/>
          <p14:tracePt t="48030" x="2590800" y="2343150"/>
          <p14:tracePt t="48038" x="2571750" y="2349500"/>
          <p14:tracePt t="48047" x="2533650" y="2349500"/>
          <p14:tracePt t="48065" x="2470150" y="2349500"/>
          <p14:tracePt t="48081" x="2374900" y="2355850"/>
          <p14:tracePt t="48098" x="2298700" y="2355850"/>
          <p14:tracePt t="48115" x="2241550" y="2368550"/>
          <p14:tracePt t="48131" x="2222500" y="2374900"/>
          <p14:tracePt t="48148" x="2203450" y="2374900"/>
          <p14:tracePt t="48165" x="2178050" y="2374900"/>
          <p14:tracePt t="48166" x="2171700" y="2374900"/>
          <p14:tracePt t="48181" x="2152650" y="2374900"/>
          <p14:tracePt t="48198" x="2089150" y="2374900"/>
          <p14:tracePt t="48215" x="2044700" y="2374900"/>
          <p14:tracePt t="48232" x="2019300" y="2374900"/>
          <p14:tracePt t="48248" x="2006600" y="2374900"/>
          <p14:tracePt t="48278" x="2000250" y="2374900"/>
          <p14:tracePt t="48286" x="1993900" y="2374900"/>
          <p14:tracePt t="48299" x="1987550" y="2374900"/>
          <p14:tracePt t="48314" x="1962150" y="2374900"/>
          <p14:tracePt t="48331" x="1936750" y="2368550"/>
          <p14:tracePt t="48348" x="1930400" y="2368550"/>
          <p14:tracePt t="48365" x="1930400" y="2362200"/>
          <p14:tracePt t="48366" x="1917700" y="2362200"/>
          <p14:tracePt t="48381" x="1911350" y="2349500"/>
          <p14:tracePt t="48398" x="1892300" y="2324100"/>
          <p14:tracePt t="48415" x="1879600" y="2305050"/>
          <p14:tracePt t="48432" x="1873250" y="2292350"/>
          <p14:tracePt t="48448" x="1866900" y="2273300"/>
          <p14:tracePt t="48465" x="1860550" y="2247900"/>
          <p14:tracePt t="48481" x="1854200" y="2228850"/>
          <p14:tracePt t="48499" x="1847850" y="2203450"/>
          <p14:tracePt t="48515" x="1841500" y="2178050"/>
          <p14:tracePt t="48532" x="1841500" y="2152650"/>
          <p14:tracePt t="48548" x="1835150" y="2133600"/>
          <p14:tracePt t="48566" x="1835150" y="2127250"/>
          <p14:tracePt t="48582" x="1835150" y="2120900"/>
          <p14:tracePt t="48598" x="1835150" y="2101850"/>
          <p14:tracePt t="48615" x="1835150" y="2076450"/>
          <p14:tracePt t="48632" x="1835150" y="2051050"/>
          <p14:tracePt t="48648" x="1835150" y="2032000"/>
          <p14:tracePt t="48665" x="1841500" y="2025650"/>
          <p14:tracePt t="48682" x="1847850" y="2012950"/>
          <p14:tracePt t="48699" x="1847850" y="2006600"/>
          <p14:tracePt t="48715" x="1854200" y="2000250"/>
          <p14:tracePt t="48732" x="1860550" y="1993900"/>
          <p14:tracePt t="48748" x="1873250" y="1987550"/>
          <p14:tracePt t="48766" x="1892300" y="1974850"/>
          <p14:tracePt t="48782" x="1911350" y="1968500"/>
          <p14:tracePt t="48799" x="1930400" y="1968500"/>
          <p14:tracePt t="48815" x="1943100" y="1962150"/>
          <p14:tracePt t="48832" x="1968500" y="1962150"/>
          <p14:tracePt t="48848" x="2019300" y="1962150"/>
          <p14:tracePt t="48865" x="2101850" y="1962150"/>
          <p14:tracePt t="48882" x="2178050" y="1962150"/>
          <p14:tracePt t="48899" x="2241550" y="1962150"/>
          <p14:tracePt t="48915" x="2305050" y="1962150"/>
          <p14:tracePt t="48932" x="2355850" y="1962150"/>
          <p14:tracePt t="48949" x="2451100" y="1962150"/>
          <p14:tracePt t="48967" x="2628900" y="1962150"/>
          <p14:tracePt t="48982" x="2806700" y="1962150"/>
          <p14:tracePt t="48999" x="2984500" y="1962150"/>
          <p14:tracePt t="49015" x="3136900" y="1962150"/>
          <p14:tracePt t="49033" x="3251200" y="1962150"/>
          <p14:tracePt t="49049" x="3340100" y="1962150"/>
          <p14:tracePt t="49065" x="3416300" y="1962150"/>
          <p14:tracePt t="49082" x="3498850" y="1962150"/>
          <p14:tracePt t="49100" x="3530600" y="1962150"/>
          <p14:tracePt t="49174" x="3536950" y="1962150"/>
          <p14:tracePt t="49191" x="3536950" y="1974850"/>
          <p14:tracePt t="49199" x="3536950" y="1993900"/>
          <p14:tracePt t="49206" x="3536950" y="2019300"/>
          <p14:tracePt t="49215" x="3530600" y="2038350"/>
          <p14:tracePt t="49232" x="3524250" y="2101850"/>
          <p14:tracePt t="49250" x="3517900" y="2159000"/>
          <p14:tracePt t="49265" x="3505200" y="2197100"/>
          <p14:tracePt t="49282" x="3505200" y="2203450"/>
          <p14:tracePt t="49299" x="3498850" y="2216150"/>
          <p14:tracePt t="49316" x="3498850" y="2228850"/>
          <p14:tracePt t="49332" x="3498850" y="2235200"/>
          <p14:tracePt t="49351" x="3492500" y="2241550"/>
          <p14:tracePt t="49374" x="3492500" y="2247900"/>
          <p14:tracePt t="49383" x="3486150" y="2247900"/>
          <p14:tracePt t="49399" x="3467100" y="2266950"/>
          <p14:tracePt t="49415" x="3454400" y="2273300"/>
          <p14:tracePt t="49432" x="3429000" y="2286000"/>
          <p14:tracePt t="49449" x="3416300" y="2292350"/>
          <p14:tracePt t="49465" x="3390900" y="2305050"/>
          <p14:tracePt t="49482" x="3378200" y="2311400"/>
          <p14:tracePt t="49499" x="3365500" y="2311400"/>
          <p14:tracePt t="49516" x="3352800" y="2311400"/>
          <p14:tracePt t="49518" x="3346450" y="2311400"/>
          <p14:tracePt t="49532" x="3340100" y="2311400"/>
          <p14:tracePt t="49549" x="3314700" y="2311400"/>
          <p14:tracePt t="49566" x="3257550" y="2311400"/>
          <p14:tracePt t="49583" x="3194050" y="2311400"/>
          <p14:tracePt t="49599" x="3098800" y="2311400"/>
          <p14:tracePt t="49616" x="3009900" y="2311400"/>
          <p14:tracePt t="49633" x="2914650" y="2311400"/>
          <p14:tracePt t="49650" x="2870200" y="2311400"/>
          <p14:tracePt t="49666" x="2851150" y="2311400"/>
          <p14:tracePt t="49683" x="2825750" y="2311400"/>
          <p14:tracePt t="49699" x="2794000" y="2311400"/>
          <p14:tracePt t="49716" x="2743200" y="2311400"/>
          <p14:tracePt t="49733" x="2679700" y="2311400"/>
          <p14:tracePt t="49734" x="2654300" y="2311400"/>
          <p14:tracePt t="49749" x="2647950" y="2311400"/>
          <p14:tracePt t="49766" x="2641600" y="2311400"/>
          <p14:tracePt t="49807" x="2635250" y="2311400"/>
          <p14:tracePt t="49831" x="2628900" y="2311400"/>
          <p14:tracePt t="49846" x="2622550" y="2311400"/>
          <p14:tracePt t="49902" x="2616200" y="2311400"/>
          <p14:tracePt t="49934" x="2609850" y="2311400"/>
          <p14:tracePt t="49942" x="2603500" y="2311400"/>
          <p14:tracePt t="49950" x="2597150" y="2311400"/>
          <p14:tracePt t="49966" x="2590800" y="2311400"/>
          <p14:tracePt t="49983" x="2584450" y="2311400"/>
          <p14:tracePt t="50799" x="2578100" y="2311400"/>
          <p14:tracePt t="50806" x="2552700" y="2292350"/>
          <p14:tracePt t="50817" x="2495550" y="2254250"/>
          <p14:tracePt t="50834" x="2368550" y="2178050"/>
          <p14:tracePt t="50850" x="2228850" y="2095500"/>
          <p14:tracePt t="50868" x="2032000" y="2006600"/>
          <p14:tracePt t="50884" x="1924050" y="1949450"/>
          <p14:tracePt t="50900" x="1847850" y="1905000"/>
          <p14:tracePt t="50917" x="1790700" y="1854200"/>
          <p14:tracePt t="50935" x="1720850" y="1778000"/>
          <p14:tracePt t="50950" x="1676400" y="1720850"/>
          <p14:tracePt t="50967" x="1644650" y="1676400"/>
          <p14:tracePt t="50984" x="1619250" y="1651000"/>
          <p14:tracePt t="51001" x="1606550" y="1631950"/>
          <p14:tracePt t="51017" x="1606550" y="1625600"/>
          <p14:tracePt t="51034" x="1600200" y="1612900"/>
          <p14:tracePt t="51051" x="1574800" y="1568450"/>
          <p14:tracePt t="51068" x="1543050" y="1517650"/>
          <p14:tracePt t="51084" x="1536700" y="1498600"/>
          <p14:tracePt t="51101" x="1524000" y="1492250"/>
          <p14:tracePt t="51117" x="1524000" y="1485900"/>
          <p14:tracePt t="51135" x="1524000" y="1479550"/>
          <p14:tracePt t="51151" x="1524000" y="1473200"/>
          <p14:tracePt t="51167" x="1524000" y="1466850"/>
          <p14:tracePt t="51184" x="1543050" y="1466850"/>
          <p14:tracePt t="51202" x="1581150" y="1466850"/>
          <p14:tracePt t="51217" x="1644650" y="1485900"/>
          <p14:tracePt t="51234" x="1676400" y="1498600"/>
          <p14:tracePt t="51294" x="1682750" y="1498600"/>
          <p14:tracePt t="51687" x="1689100" y="1498600"/>
          <p14:tracePt t="51703" x="1689100" y="1492250"/>
          <p14:tracePt t="51711" x="1689100" y="1479550"/>
          <p14:tracePt t="51718" x="1689100" y="1473200"/>
          <p14:tracePt t="51734" x="1689100" y="1460500"/>
          <p14:tracePt t="51751" x="1695450" y="1435100"/>
          <p14:tracePt t="51769" x="1708150" y="1409700"/>
          <p14:tracePt t="51785" x="1727200" y="1384300"/>
          <p14:tracePt t="51801" x="1739900" y="1365250"/>
          <p14:tracePt t="51818" x="1752600" y="1358900"/>
          <p14:tracePt t="51835" x="1771650" y="1352550"/>
          <p14:tracePt t="51851" x="1771650" y="1346200"/>
          <p14:tracePt t="51868" x="1784350" y="1333500"/>
          <p14:tracePt t="51884" x="1803400" y="1320800"/>
          <p14:tracePt t="51902" x="1809750" y="1320800"/>
          <p14:tracePt t="51918" x="1816100" y="1314450"/>
          <p14:tracePt t="51983" x="1822450" y="1314450"/>
          <p14:tracePt t="51990" x="1835150" y="1327150"/>
          <p14:tracePt t="52007" x="1835150" y="1339850"/>
          <p14:tracePt t="52018" x="1841500" y="1352550"/>
          <p14:tracePt t="52035" x="1847850" y="1384300"/>
          <p14:tracePt t="52052" x="1847850" y="1416050"/>
          <p14:tracePt t="52068" x="1847850" y="1454150"/>
          <p14:tracePt t="52085" x="1847850" y="1479550"/>
          <p14:tracePt t="52101" x="1847850" y="1504950"/>
          <p14:tracePt t="52119" x="1835150" y="1524000"/>
          <p14:tracePt t="52135" x="1828800" y="1530350"/>
          <p14:tracePt t="52151" x="1816100" y="1543050"/>
          <p14:tracePt t="52168" x="1809750" y="1543050"/>
          <p14:tracePt t="52186" x="1803400" y="1543050"/>
          <p14:tracePt t="52287" x="1803400" y="1549400"/>
          <p14:tracePt t="52294" x="1803400" y="1555750"/>
          <p14:tracePt t="52302" x="1803400" y="1562100"/>
          <p14:tracePt t="52318" x="1841500" y="1619250"/>
          <p14:tracePt t="52335" x="1911350" y="1701800"/>
          <p14:tracePt t="52352" x="2006600" y="1765300"/>
          <p14:tracePt t="52370" x="2101850" y="1835150"/>
          <p14:tracePt t="52385" x="2197100" y="1898650"/>
          <p14:tracePt t="52402" x="2273300" y="1949450"/>
          <p14:tracePt t="52418" x="2343150" y="2000250"/>
          <p14:tracePt t="52436" x="2400300" y="2032000"/>
          <p14:tracePt t="52452" x="2432050" y="2051050"/>
          <p14:tracePt t="52468" x="2451100" y="2051050"/>
          <p14:tracePt t="52485" x="2457450" y="2051050"/>
          <p14:tracePt t="52503" x="2463800" y="2057400"/>
          <p14:tracePt t="52519" x="2489200" y="2063750"/>
          <p14:tracePt t="52535" x="2527300" y="2063750"/>
          <p14:tracePt t="52552" x="2559050" y="2070100"/>
          <p14:tracePt t="52570" x="2565400" y="2070100"/>
          <p14:tracePt t="52585" x="2578100" y="2076450"/>
          <p14:tracePt t="52602" x="2584450" y="2076450"/>
          <p14:tracePt t="52687" x="2590800" y="2082800"/>
          <p14:tracePt t="52702" x="2603500" y="2082800"/>
          <p14:tracePt t="52710" x="2609850" y="2082800"/>
          <p14:tracePt t="52719" x="2622550" y="2082800"/>
          <p14:tracePt t="52735" x="2628900" y="2082800"/>
          <p14:tracePt t="52879" x="2635250" y="2082800"/>
          <p14:tracePt t="52895" x="2641600" y="2082800"/>
          <p14:tracePt t="52903" x="2647950" y="2082800"/>
          <p14:tracePt t="52910" x="2654300" y="2082800"/>
          <p14:tracePt t="52919" x="2660650" y="2082800"/>
          <p14:tracePt t="53095" x="2673350" y="2082800"/>
          <p14:tracePt t="53111" x="2679700" y="2082800"/>
          <p14:tracePt t="53231" x="2686050" y="2082800"/>
          <p14:tracePt t="53631" x="2698750" y="2082800"/>
          <p14:tracePt t="53638" x="2717800" y="2082800"/>
          <p14:tracePt t="53646" x="2749550" y="2082800"/>
          <p14:tracePt t="53655" x="2787650" y="2082800"/>
          <p14:tracePt t="53670" x="2832100" y="2089150"/>
          <p14:tracePt t="53686" x="2940050" y="2095500"/>
          <p14:tracePt t="53704" x="3028950" y="2108200"/>
          <p14:tracePt t="53720" x="3092450" y="2108200"/>
          <p14:tracePt t="53736" x="3130550" y="2108200"/>
          <p14:tracePt t="53753" x="3155950" y="2108200"/>
          <p14:tracePt t="53770" x="3187700" y="2108200"/>
          <p14:tracePt t="53786" x="3270250" y="2108200"/>
          <p14:tracePt t="53803" x="3409950" y="2108200"/>
          <p14:tracePt t="53820" x="3562350" y="2108200"/>
          <p14:tracePt t="53837" x="3670300" y="2108200"/>
          <p14:tracePt t="53853" x="3695700" y="2101850"/>
          <p14:tracePt t="54086" x="3683000" y="2101850"/>
          <p14:tracePt t="54095" x="3670300" y="2101850"/>
          <p14:tracePt t="54103" x="3663950" y="2101850"/>
          <p14:tracePt t="54120" x="3644900" y="2101850"/>
          <p14:tracePt t="54137" x="3632200" y="2101850"/>
          <p14:tracePt t="54154" x="3625850" y="2101850"/>
          <p14:tracePt t="54170" x="3613150" y="2101850"/>
          <p14:tracePt t="54187" x="3600450" y="2101850"/>
          <p14:tracePt t="54204" x="3575050" y="2101850"/>
          <p14:tracePt t="54221" x="3562350" y="2101850"/>
          <p14:tracePt t="54237" x="3543300" y="2101850"/>
          <p14:tracePt t="54607" x="3511550" y="2101850"/>
          <p14:tracePt t="54615" x="3448050" y="2101850"/>
          <p14:tracePt t="54623" x="3378200" y="2101850"/>
          <p14:tracePt t="54637" x="3289300" y="2101850"/>
          <p14:tracePt t="54654" x="3105150" y="2101850"/>
          <p14:tracePt t="54671" x="2851150" y="2101850"/>
          <p14:tracePt t="54688" x="2736850" y="2101850"/>
          <p14:tracePt t="54704" x="2660650" y="2101850"/>
          <p14:tracePt t="54720" x="2590800" y="2101850"/>
          <p14:tracePt t="54738" x="2508250" y="2101850"/>
          <p14:tracePt t="54755" x="2438400" y="2101850"/>
          <p14:tracePt t="54771" x="2381250" y="2114550"/>
          <p14:tracePt t="54787" x="2343150" y="2120900"/>
          <p14:tracePt t="54804" x="2317750" y="2120900"/>
          <p14:tracePt t="54822" x="2286000" y="2120900"/>
          <p14:tracePt t="54837" x="2235200" y="2120900"/>
          <p14:tracePt t="54854" x="2171700" y="2120900"/>
          <p14:tracePt t="54855" x="2139950" y="2120900"/>
          <p14:tracePt t="54871" x="2108200" y="2120900"/>
          <p14:tracePt t="54888" x="2095500" y="2120900"/>
          <p14:tracePt t="54999" x="2095500" y="2127250"/>
          <p14:tracePt t="55143" x="2089150" y="2127250"/>
          <p14:tracePt t="55151" x="2076450" y="2127250"/>
          <p14:tracePt t="55159" x="2070100" y="2127250"/>
          <p14:tracePt t="55171" x="2051050" y="2133600"/>
          <p14:tracePt t="55188" x="2012950" y="2133600"/>
          <p14:tracePt t="55204" x="1987550" y="2133600"/>
          <p14:tracePt t="55222" x="1949450" y="2133600"/>
          <p14:tracePt t="55223" x="1930400" y="2133600"/>
          <p14:tracePt t="55238" x="1917700" y="2133600"/>
          <p14:tracePt t="55254" x="1905000" y="2133600"/>
          <p14:tracePt t="55271" x="1898650" y="2133600"/>
          <p14:tracePt t="55289" x="1892300" y="2133600"/>
          <p14:tracePt t="55304" x="1873250" y="2133600"/>
          <p14:tracePt t="55321" x="1841500" y="2127250"/>
          <p14:tracePt t="55338" x="1822450" y="2120900"/>
          <p14:tracePt t="55358" x="1809750" y="2120900"/>
          <p14:tracePt t="55371" x="1803400" y="2120900"/>
          <p14:tracePt t="55389" x="1803400" y="2114550"/>
          <p14:tracePt t="55407" x="1790700" y="2108200"/>
          <p14:tracePt t="55422" x="1784350" y="2101850"/>
          <p14:tracePt t="55439" x="1771650" y="2089150"/>
          <p14:tracePt t="55455" x="1758950" y="2076450"/>
          <p14:tracePt t="55495" x="1758950" y="2070100"/>
          <p14:tracePt t="55502" x="1758950" y="2063750"/>
          <p14:tracePt t="55511" x="1758950" y="2057400"/>
          <p14:tracePt t="55527" x="1758950" y="2051050"/>
          <p14:tracePt t="55538" x="1758950" y="2044700"/>
          <p14:tracePt t="55555" x="1758950" y="2025650"/>
          <p14:tracePt t="55572" x="1758950" y="2012950"/>
          <p14:tracePt t="55588" x="1758950" y="2006600"/>
          <p14:tracePt t="55605" x="1758950" y="1993900"/>
          <p14:tracePt t="55621" x="1778000" y="1968500"/>
          <p14:tracePt t="55640" x="1803400" y="1930400"/>
          <p14:tracePt t="55655" x="1816100" y="1917700"/>
          <p14:tracePt t="55671" x="1828800" y="1905000"/>
          <p14:tracePt t="55689" x="1841500" y="1892300"/>
          <p14:tracePt t="55706" x="1860550" y="1885950"/>
          <p14:tracePt t="55722" x="1879600" y="1879600"/>
          <p14:tracePt t="55739" x="1898650" y="1873250"/>
          <p14:tracePt t="55755" x="1930400" y="1860550"/>
          <p14:tracePt t="55772" x="1962150" y="1854200"/>
          <p14:tracePt t="55789" x="2012950" y="1854200"/>
          <p14:tracePt t="55805" x="2076450" y="1854200"/>
          <p14:tracePt t="55821" x="2127250" y="1854200"/>
          <p14:tracePt t="55840" x="2190750" y="1854200"/>
          <p14:tracePt t="55855" x="2203450" y="1854200"/>
          <p14:tracePt t="55872" x="2209800" y="1854200"/>
          <p14:tracePt t="55919" x="2216150" y="1854200"/>
          <p14:tracePt t="55927" x="2222500" y="1860550"/>
          <p14:tracePt t="55938" x="2222500" y="1866900"/>
          <p14:tracePt t="55955" x="2228850" y="1873250"/>
          <p14:tracePt t="55972" x="2241550" y="1885950"/>
          <p14:tracePt t="55990" x="2247900" y="1892300"/>
          <p14:tracePt t="56005" x="2254250" y="1898650"/>
          <p14:tracePt t="56022" x="2254250" y="1905000"/>
          <p14:tracePt t="56038" x="2254250" y="1917700"/>
          <p14:tracePt t="56063" x="2254250" y="1924050"/>
          <p14:tracePt t="56072" x="2254250" y="1936750"/>
          <p14:tracePt t="56089" x="2254250" y="1949450"/>
          <p14:tracePt t="56106" x="2254250" y="1962150"/>
          <p14:tracePt t="56122" x="2254250" y="1974850"/>
          <p14:tracePt t="56138" x="2254250" y="1987550"/>
          <p14:tracePt t="56155" x="2254250" y="2000250"/>
          <p14:tracePt t="56172" x="2254250" y="2019300"/>
          <p14:tracePt t="56207" x="2254250" y="2025650"/>
          <p14:tracePt t="56223" x="2254250" y="2032000"/>
          <p14:tracePt t="56248" x="2254250" y="2038350"/>
          <p14:tracePt t="56255" x="2247900" y="2038350"/>
          <p14:tracePt t="56271" x="2241550" y="2044700"/>
          <p14:tracePt t="56279" x="2235200" y="2051050"/>
          <p14:tracePt t="56289" x="2235200" y="2057400"/>
          <p14:tracePt t="56305" x="2228850" y="2070100"/>
          <p14:tracePt t="56322" x="2222500" y="2076450"/>
          <p14:tracePt t="56339" x="2216150" y="2076450"/>
          <p14:tracePt t="56356" x="2209800" y="2082800"/>
          <p14:tracePt t="56372" x="2203450" y="2082800"/>
          <p14:tracePt t="57055" x="2203450" y="2089150"/>
          <p14:tracePt t="57063" x="2203450" y="2095500"/>
          <p14:tracePt t="57073" x="2203450" y="2108200"/>
          <p14:tracePt t="57090" x="2216150" y="2133600"/>
          <p14:tracePt t="57106" x="2235200" y="2165350"/>
          <p14:tracePt t="57123" x="2260600" y="2203450"/>
          <p14:tracePt t="57139" x="2273300" y="2222500"/>
          <p14:tracePt t="57156" x="2292350" y="2254250"/>
          <p14:tracePt t="57173" x="2317750" y="2298700"/>
          <p14:tracePt t="57191" x="2362200" y="2368550"/>
          <p14:tracePt t="57206" x="2368550" y="2374900"/>
          <p14:tracePt t="57223" x="2387600" y="2400300"/>
          <p14:tracePt t="57240" x="2393950" y="2413000"/>
          <p14:tracePt t="57257" x="2400300" y="2419350"/>
          <p14:tracePt t="57273" x="2406650" y="2432050"/>
          <p14:tracePt t="57359" x="2419350" y="2438400"/>
          <p14:tracePt t="57367" x="2451100" y="2451100"/>
          <p14:tracePt t="57375" x="2482850" y="2457450"/>
          <p14:tracePt t="57390" x="2495550" y="2457450"/>
          <p14:tracePt t="57406" x="2520950" y="2457450"/>
          <p14:tracePt t="57407" x="2527300" y="2457450"/>
          <p14:tracePt t="57488" x="2527300" y="2451100"/>
          <p14:tracePt t="57504" x="2527300" y="2444750"/>
          <p14:tracePt t="57511" x="2527300" y="2438400"/>
          <p14:tracePt t="57523" x="2527300" y="2432050"/>
          <p14:tracePt t="57540" x="2527300" y="2425700"/>
          <p14:tracePt t="57557" x="2508250" y="2413000"/>
          <p14:tracePt t="57573" x="2508250" y="2406650"/>
          <p14:tracePt t="57591" x="2501900" y="2393950"/>
          <p14:tracePt t="57608" x="2495550" y="2387600"/>
          <p14:tracePt t="58047" x="2489200" y="2387600"/>
          <p14:tracePt t="58064" x="2489200" y="2381250"/>
          <p14:tracePt t="58391" x="2514600" y="2381250"/>
          <p14:tracePt t="58399" x="2540000" y="2381250"/>
          <p14:tracePt t="58408" x="2571750" y="2381250"/>
          <p14:tracePt t="58424" x="2635250" y="2381250"/>
          <p14:tracePt t="58441" x="2686050" y="2381250"/>
          <p14:tracePt t="58457" x="2724150" y="2368550"/>
          <p14:tracePt t="58475" x="2743200" y="2368550"/>
          <p14:tracePt t="58904" x="2736850" y="2362200"/>
          <p14:tracePt t="58911" x="2705100" y="2362200"/>
          <p14:tracePt t="58924" x="2686050" y="2362200"/>
          <p14:tracePt t="58942" x="2622550" y="2362200"/>
          <p14:tracePt t="58958" x="2540000" y="2362200"/>
          <p14:tracePt t="58976" x="2419350" y="2362200"/>
          <p14:tracePt t="58991" x="2374900" y="2362200"/>
          <p14:tracePt t="59008" x="2317750" y="2362200"/>
          <p14:tracePt t="59025" x="2260600" y="2362200"/>
          <p14:tracePt t="59042" x="2197100" y="2362200"/>
          <p14:tracePt t="59058" x="2152650" y="2362200"/>
          <p14:tracePt t="59075" x="2120900" y="2362200"/>
          <p14:tracePt t="59091" x="2101850" y="2362200"/>
          <p14:tracePt t="59109" x="2095500" y="2362200"/>
          <p14:tracePt t="59125" x="2089150" y="2362200"/>
          <p14:tracePt t="59144" x="2082800" y="2362200"/>
          <p14:tracePt t="59158" x="2076450" y="2362200"/>
          <p14:tracePt t="59176" x="2025650" y="2362200"/>
          <p14:tracePt t="59191" x="1981200" y="2362200"/>
          <p14:tracePt t="59208" x="1949450" y="2362200"/>
          <p14:tracePt t="59448" x="1943100" y="2362200"/>
          <p14:tracePt t="59455" x="1936750" y="2362200"/>
          <p14:tracePt t="59479" x="1924050" y="2362200"/>
          <p14:tracePt t="59496" x="1917700" y="2362200"/>
          <p14:tracePt t="59511" x="1905000" y="2362200"/>
          <p14:tracePt t="59519" x="1892300" y="2362200"/>
          <p14:tracePt t="59527" x="1885950" y="2362200"/>
          <p14:tracePt t="59542" x="1873250" y="2362200"/>
          <p14:tracePt t="59559" x="1866900" y="2362200"/>
          <p14:tracePt t="59575" x="1854200" y="2355850"/>
          <p14:tracePt t="59647" x="1847850" y="2355850"/>
          <p14:tracePt t="59656" x="1847850" y="2349500"/>
          <p14:tracePt t="59687" x="1841500" y="2343150"/>
          <p14:tracePt t="59695" x="1841500" y="2336800"/>
          <p14:tracePt t="59703" x="1841500" y="2330450"/>
          <p14:tracePt t="59711" x="1841500" y="2324100"/>
          <p14:tracePt t="59726" x="1841500" y="2317750"/>
          <p14:tracePt t="59742" x="1835150" y="2292350"/>
          <p14:tracePt t="59758" x="1835150" y="2279650"/>
          <p14:tracePt t="59775" x="1835150" y="2260600"/>
          <p14:tracePt t="59793" x="1835150" y="2247900"/>
          <p14:tracePt t="59809" x="1835150" y="2235200"/>
          <p14:tracePt t="59825" x="1835150" y="2222500"/>
          <p14:tracePt t="59842" x="1841500" y="2209800"/>
          <p14:tracePt t="59860" x="1860550" y="2190750"/>
          <p14:tracePt t="59875" x="1866900" y="2184400"/>
          <p14:tracePt t="59892" x="1873250" y="2178050"/>
          <p14:tracePt t="59909" x="1892300" y="2171700"/>
          <p14:tracePt t="59927" x="1911350" y="2165350"/>
          <p14:tracePt t="59927" x="1924050" y="2159000"/>
          <p14:tracePt t="59942" x="1936750" y="2152650"/>
          <p14:tracePt t="59959" x="1962150" y="2146300"/>
          <p14:tracePt t="59959" x="1968500" y="2146300"/>
          <p14:tracePt t="59976" x="1981200" y="2146300"/>
          <p14:tracePt t="59993" x="1987550" y="2139950"/>
          <p14:tracePt t="60009" x="1993900" y="2139950"/>
          <p14:tracePt t="60032" x="2000250" y="2139950"/>
          <p14:tracePt t="60072" x="2006600" y="2139950"/>
          <p14:tracePt t="60088" x="2012950" y="2139950"/>
          <p14:tracePt t="60096" x="2012950" y="2146300"/>
          <p14:tracePt t="60109" x="2019300" y="2146300"/>
          <p14:tracePt t="60126" x="2025650" y="2165350"/>
          <p14:tracePt t="60143" x="2032000" y="2197100"/>
          <p14:tracePt t="60159" x="2032000" y="2216150"/>
          <p14:tracePt t="60176" x="2032000" y="2228850"/>
          <p14:tracePt t="60192" x="2032000" y="2241550"/>
          <p14:tracePt t="60215" x="2032000" y="2254250"/>
          <p14:tracePt t="60231" x="2032000" y="2260600"/>
          <p14:tracePt t="60242" x="2032000" y="2266950"/>
          <p14:tracePt t="60259" x="2032000" y="2273300"/>
          <p14:tracePt t="60277" x="2032000" y="2286000"/>
          <p14:tracePt t="60292" x="2012950" y="2311400"/>
          <p14:tracePt t="60309" x="1993900" y="2330450"/>
          <p14:tracePt t="60326" x="1987550" y="2343150"/>
          <p14:tracePt t="60344" x="1981200" y="2349500"/>
          <p14:tracePt t="60360" x="1974850" y="2349500"/>
          <p14:tracePt t="60376" x="1962150" y="2349500"/>
          <p14:tracePt t="60393" x="1955800" y="2355850"/>
          <p14:tracePt t="60448" x="1949450" y="2355850"/>
          <p14:tracePt t="61248" x="1943100" y="2355850"/>
          <p14:tracePt t="61255" x="1936750" y="2355850"/>
          <p14:tracePt t="61263" x="1911350" y="2355850"/>
          <p14:tracePt t="61277" x="1905000" y="2349500"/>
          <p14:tracePt t="61293" x="1879600" y="2349500"/>
          <p14:tracePt t="61310" x="1860550" y="2343150"/>
          <p14:tracePt t="61327" x="1854200" y="2343150"/>
          <p14:tracePt t="61344" x="1847850" y="2343150"/>
          <p14:tracePt t="61368" x="1841500" y="2343150"/>
          <p14:tracePt t="61392" x="1835150" y="2336800"/>
          <p14:tracePt t="61400" x="1828800" y="2330450"/>
          <p14:tracePt t="61410" x="1822450" y="2324100"/>
          <p14:tracePt t="61427" x="1803400" y="2305050"/>
          <p14:tracePt t="61444" x="1797050" y="2298700"/>
          <p14:tracePt t="61461" x="1784350" y="2286000"/>
          <p14:tracePt t="61477" x="1778000" y="2279650"/>
          <p14:tracePt t="61494" x="1771650" y="2260600"/>
          <p14:tracePt t="61510" x="1752600" y="2228850"/>
          <p14:tracePt t="61528" x="1746250" y="2209800"/>
          <p14:tracePt t="61544" x="1739900" y="2197100"/>
          <p14:tracePt t="61560" x="1733550" y="2184400"/>
          <p14:tracePt t="61577" x="1733550" y="2178050"/>
          <p14:tracePt t="61594" x="1727200" y="2159000"/>
          <p14:tracePt t="61610" x="1727200" y="2120900"/>
          <p14:tracePt t="61627" x="1727200" y="2070100"/>
          <p14:tracePt t="61644" x="1727200" y="2038350"/>
          <p14:tracePt t="61662" x="1727200" y="2000250"/>
          <p14:tracePt t="61677" x="1733550" y="1974850"/>
          <p14:tracePt t="61694" x="1739900" y="1955800"/>
          <p14:tracePt t="61696" x="1752600" y="1936750"/>
          <p14:tracePt t="61711" x="1758950" y="1924050"/>
          <p14:tracePt t="61728" x="1790700" y="1892300"/>
          <p14:tracePt t="61744" x="1809750" y="1873250"/>
          <p14:tracePt t="61760" x="1822450" y="1866900"/>
          <p14:tracePt t="61777" x="1847850" y="1854200"/>
          <p14:tracePt t="61795" x="1879600" y="1841500"/>
          <p14:tracePt t="61810" x="1936750" y="1841500"/>
          <p14:tracePt t="61827" x="2019300" y="1816100"/>
          <p14:tracePt t="61844" x="2095500" y="1809750"/>
          <p14:tracePt t="61861" x="2146300" y="1809750"/>
          <p14:tracePt t="61877" x="2178050" y="1803400"/>
          <p14:tracePt t="61894" x="2190750" y="1803400"/>
          <p14:tracePt t="61911" x="2203450" y="1803400"/>
          <p14:tracePt t="61912" x="2209800" y="1803400"/>
          <p14:tracePt t="61928" x="2247900" y="1803400"/>
          <p14:tracePt t="61944" x="2292350" y="1797050"/>
          <p14:tracePt t="61961" x="2330450" y="1797050"/>
          <p14:tracePt t="61977" x="2349500" y="1790700"/>
          <p14:tracePt t="62040" x="2355850" y="1790700"/>
          <p14:tracePt t="62056" x="2368550" y="1790700"/>
          <p14:tracePt t="62144" x="2374900" y="1790700"/>
          <p14:tracePt t="62240" x="2374900" y="1797050"/>
          <p14:tracePt t="62247" x="2374900" y="1803400"/>
          <p14:tracePt t="62255" x="2374900" y="1809750"/>
          <p14:tracePt t="62263" x="2374900" y="1816100"/>
          <p14:tracePt t="62279" x="2374900" y="1822450"/>
          <p14:tracePt t="62294" x="2374900" y="1828800"/>
          <p14:tracePt t="62312" x="2368550" y="1835150"/>
          <p14:tracePt t="62648" x="2362200" y="1841500"/>
          <p14:tracePt t="62663" x="2349500" y="1854200"/>
          <p14:tracePt t="62679" x="2343150" y="1854200"/>
          <p14:tracePt t="62696" x="2330450" y="1854200"/>
          <p14:tracePt t="62704" x="2324100" y="1854200"/>
          <p14:tracePt t="62711" x="2317750" y="1860550"/>
          <p14:tracePt t="62736" x="2311400" y="1860550"/>
          <p14:tracePt t="63520" x="2317750" y="1860550"/>
          <p14:tracePt t="63528" x="2330450" y="1860550"/>
          <p14:tracePt t="63536" x="2336800" y="1860550"/>
          <p14:tracePt t="63545" x="2343150" y="1860550"/>
          <p14:tracePt t="63568" x="2349500" y="1860550"/>
          <p14:tracePt t="63592" x="2355850" y="1860550"/>
          <p14:tracePt t="63624" x="2362200" y="1860550"/>
          <p14:tracePt t="63632" x="2374900" y="1860550"/>
          <p14:tracePt t="63640" x="2406650" y="1860550"/>
          <p14:tracePt t="63648" x="2432050" y="1860550"/>
          <p14:tracePt t="63663" x="2470150" y="1860550"/>
          <p14:tracePt t="63664" x="2482850" y="1860550"/>
          <p14:tracePt t="63679" x="2501900" y="1860550"/>
          <p14:tracePt t="63696" x="2527300" y="1860550"/>
          <p14:tracePt t="63712" x="2540000" y="1860550"/>
          <p14:tracePt t="63753" x="2546350" y="1860550"/>
          <p14:tracePt t="63760" x="2559050" y="1860550"/>
          <p14:tracePt t="63768" x="2571750" y="1860550"/>
          <p14:tracePt t="63779" x="2584450" y="1854200"/>
          <p14:tracePt t="63797" x="2628900" y="1854200"/>
          <p14:tracePt t="63813" x="2686050" y="1854200"/>
          <p14:tracePt t="63830" x="2711450" y="1854200"/>
          <p14:tracePt t="63846" x="2717800" y="1854200"/>
          <p14:tracePt t="63992" x="2711450" y="1854200"/>
          <p14:tracePt t="64008" x="2698750" y="1854200"/>
          <p14:tracePt t="64016" x="2679700" y="1860550"/>
          <p14:tracePt t="64029" x="2673350" y="1860550"/>
          <p14:tracePt t="64046" x="2647950" y="1866900"/>
          <p14:tracePt t="64064" x="2584450" y="1873250"/>
          <p14:tracePt t="64080" x="2527300" y="1873250"/>
          <p14:tracePt t="64096" x="2489200" y="1873250"/>
          <p14:tracePt t="64113" x="2463800" y="1873250"/>
          <p14:tracePt t="64184" x="2457450" y="1873250"/>
          <p14:tracePt t="64216" x="2451100" y="1873250"/>
          <p14:tracePt t="64241" x="2444750" y="1873250"/>
          <p14:tracePt t="64248" x="2438400" y="1873250"/>
          <p14:tracePt t="64256" x="2432050" y="1873250"/>
          <p14:tracePt t="64272" x="2425700" y="1873250"/>
          <p14:tracePt t="64336" x="2419350" y="1873250"/>
          <p14:tracePt t="64353" x="2413000" y="1873250"/>
          <p14:tracePt t="64360" x="2400300" y="1873250"/>
          <p14:tracePt t="64368" x="2387600" y="1873250"/>
          <p14:tracePt t="64384" x="2381250" y="1873250"/>
          <p14:tracePt t="64400" x="2374900" y="1873250"/>
          <p14:tracePt t="64424" x="2368550" y="1873250"/>
          <p14:tracePt t="64448" x="2362200" y="1873250"/>
          <p14:tracePt t="65216" x="2355850" y="1866900"/>
          <p14:tracePt t="65224" x="2349500" y="1860550"/>
          <p14:tracePt t="65240" x="2343150" y="1854200"/>
          <p14:tracePt t="65264" x="2343150" y="1847850"/>
          <p14:tracePt t="65288" x="2336800" y="1841500"/>
          <p14:tracePt t="65312" x="2330450" y="1835150"/>
          <p14:tracePt t="65720" x="2336800" y="1835150"/>
          <p14:tracePt t="65728" x="2349500" y="1835150"/>
          <p14:tracePt t="65736" x="2368550" y="1835150"/>
          <p14:tracePt t="65747" x="2381250" y="1835150"/>
          <p14:tracePt t="65764" x="2406650" y="1835150"/>
          <p14:tracePt t="65781" x="2413000" y="1835150"/>
          <p14:tracePt t="65825" x="2419350" y="1841500"/>
          <p14:tracePt t="65840" x="2432050" y="1841500"/>
          <p14:tracePt t="65848" x="2444750" y="1841500"/>
          <p14:tracePt t="65856" x="2457450" y="1841500"/>
          <p14:tracePt t="65865" x="2470150" y="1841500"/>
          <p14:tracePt t="65881" x="2508250" y="1841500"/>
          <p14:tracePt t="65898" x="2533650" y="1841500"/>
          <p14:tracePt t="65914" x="2565400" y="1841500"/>
          <p14:tracePt t="65932" x="2597150" y="1841500"/>
          <p14:tracePt t="65948" x="2622550" y="1841500"/>
          <p14:tracePt t="65965" x="2654300" y="1841500"/>
          <p14:tracePt t="65981" x="2679700" y="1841500"/>
          <p14:tracePt t="65999" x="2711450" y="1841500"/>
          <p14:tracePt t="66014" x="2743200" y="1841500"/>
          <p14:tracePt t="66032" x="2825750" y="1841500"/>
          <p14:tracePt t="66048" x="2882900" y="1841500"/>
          <p14:tracePt t="66066" x="2895600" y="1841500"/>
          <p14:tracePt t="66649" x="2889250" y="1841500"/>
          <p14:tracePt t="68785" x="2857500" y="1841500"/>
          <p14:tracePt t="68792" x="2800350" y="1841500"/>
          <p14:tracePt t="68800" x="2736850" y="1841500"/>
          <p14:tracePt t="68817" x="2622550" y="1847850"/>
          <p14:tracePt t="68834" x="2514600" y="1847850"/>
          <p14:tracePt t="68850" x="2438400" y="1847850"/>
          <p14:tracePt t="68868" x="2419350" y="1847850"/>
          <p14:tracePt t="69097" x="2413000" y="1847850"/>
          <p14:tracePt t="69113" x="2406650" y="1847850"/>
          <p14:tracePt t="69129" x="2400300" y="1847850"/>
          <p14:tracePt t="69152" x="2393950" y="1847850"/>
          <p14:tracePt t="69160" x="2387600" y="1847850"/>
          <p14:tracePt t="69168" x="2374900" y="1854200"/>
          <p14:tracePt t="69184" x="2336800" y="1854200"/>
          <p14:tracePt t="69201" x="2305050" y="1860550"/>
          <p14:tracePt t="69217" x="2286000" y="1860550"/>
          <p14:tracePt t="69281" x="2279650" y="1860550"/>
          <p14:tracePt t="69329" x="2266950" y="1860550"/>
          <p14:tracePt t="69336" x="2266950" y="1854200"/>
          <p14:tracePt t="69344" x="2260600" y="1847850"/>
          <p14:tracePt t="69352" x="2254250" y="1847850"/>
          <p14:tracePt t="69368" x="2247900" y="1841500"/>
          <p14:tracePt t="69385" x="2241550" y="1828800"/>
          <p14:tracePt t="69408" x="2241550" y="1816100"/>
          <p14:tracePt t="69418" x="2241550" y="1803400"/>
          <p14:tracePt t="69434" x="2241550" y="1790700"/>
          <p14:tracePt t="69451" x="2241550" y="1771650"/>
          <p14:tracePt t="69468" x="2266950" y="1758950"/>
          <p14:tracePt t="69484" x="2279650" y="1746250"/>
          <p14:tracePt t="69501" x="2298700" y="1746250"/>
          <p14:tracePt t="69518" x="2317750" y="1746250"/>
          <p14:tracePt t="69535" x="2330450" y="1746250"/>
          <p14:tracePt t="69551" x="2349500" y="1746250"/>
          <p14:tracePt t="69569" x="2368550" y="1758950"/>
          <p14:tracePt t="69585" x="2374900" y="1784350"/>
          <p14:tracePt t="69602" x="2381250" y="1784350"/>
          <p14:tracePt t="69618" x="2381250" y="1797050"/>
          <p14:tracePt t="69635" x="2381250" y="1803400"/>
          <p14:tracePt t="69656" x="2381250" y="1809750"/>
          <p14:tracePt t="69961" x="2393950" y="1816100"/>
          <p14:tracePt t="69968" x="2432050" y="1816100"/>
          <p14:tracePt t="69976" x="2463800" y="1822450"/>
          <p14:tracePt t="69985" x="2495550" y="1822450"/>
          <p14:tracePt t="70002" x="2578100" y="1841500"/>
          <p14:tracePt t="70018" x="2622550" y="1841500"/>
          <p14:tracePt t="70036" x="2641600" y="1841500"/>
          <p14:tracePt t="70121" x="2654300" y="1841500"/>
          <p14:tracePt t="70129" x="2673350" y="1841500"/>
          <p14:tracePt t="70136" x="2692400" y="1841500"/>
          <p14:tracePt t="70152" x="2705100" y="1841500"/>
          <p14:tracePt t="70168" x="2724150" y="1841500"/>
          <p14:tracePt t="70713" x="2730500" y="1841500"/>
          <p14:tracePt t="70721" x="2736850" y="1841500"/>
          <p14:tracePt t="70728" x="2755900" y="1841500"/>
          <p14:tracePt t="70737" x="2762250" y="1841500"/>
          <p14:tracePt t="70752" x="2774950" y="1841500"/>
          <p14:tracePt t="71081" x="2762250" y="1841500"/>
          <p14:tracePt t="71088" x="2755900" y="1841500"/>
          <p14:tracePt t="71096" x="2749550" y="1841500"/>
          <p14:tracePt t="71104" x="2743200" y="1841500"/>
          <p14:tracePt t="71120" x="2736850" y="1841500"/>
          <p14:tracePt t="71136" x="2686050" y="1841500"/>
          <p14:tracePt t="71154" x="2660650" y="1841500"/>
          <p14:tracePt t="71170" x="2622550" y="1841500"/>
          <p14:tracePt t="71186" x="2578100" y="1841500"/>
          <p14:tracePt t="71203" x="2533650" y="1847850"/>
          <p14:tracePt t="71220" x="2520950" y="1847850"/>
          <p14:tracePt t="71236" x="2514600" y="1847850"/>
          <p14:tracePt t="71253" x="2501900" y="1847850"/>
          <p14:tracePt t="71273" x="2489200" y="1854200"/>
          <p14:tracePt t="71287" x="2476500" y="1854200"/>
          <p14:tracePt t="71303" x="2444750" y="1860550"/>
          <p14:tracePt t="71320" x="2419350" y="1860550"/>
          <p14:tracePt t="71336" x="2393950" y="1866900"/>
          <p14:tracePt t="71354" x="2381250" y="1866900"/>
          <p14:tracePt t="71370" x="2362200" y="1866900"/>
          <p14:tracePt t="71386" x="2330450" y="1873250"/>
          <p14:tracePt t="71403" x="2324100" y="1873250"/>
          <p14:tracePt t="71420" x="2317750" y="1873250"/>
          <p14:tracePt t="71753" x="2311400" y="1873250"/>
          <p14:tracePt t="71769" x="2305050" y="1873250"/>
          <p14:tracePt t="71785" x="2292350" y="1873250"/>
          <p14:tracePt t="71792" x="2279650" y="1873250"/>
          <p14:tracePt t="71803" x="2260600" y="1873250"/>
          <p14:tracePt t="71821" x="2235200" y="1860550"/>
          <p14:tracePt t="71837" x="2209800" y="1841500"/>
          <p14:tracePt t="71853" x="2197100" y="1828800"/>
          <p14:tracePt t="71870" x="2184400" y="1822450"/>
          <p14:tracePt t="71888" x="2184400" y="1816100"/>
          <p14:tracePt t="71904" x="2178050" y="1809750"/>
          <p14:tracePt t="71920" x="2171700" y="1797050"/>
          <p14:tracePt t="71937" x="2171700" y="1790700"/>
          <p14:tracePt t="71954" x="2171700" y="1778000"/>
          <p14:tracePt t="71970" x="2171700" y="1765300"/>
          <p14:tracePt t="71987" x="2178050" y="1739900"/>
          <p14:tracePt t="72004" x="2197100" y="1708150"/>
          <p14:tracePt t="72021" x="2209800" y="1689100"/>
          <p14:tracePt t="72037" x="2222500" y="1663700"/>
          <p14:tracePt t="72054" x="2235200" y="1651000"/>
          <p14:tracePt t="72070" x="2254250" y="1638300"/>
          <p14:tracePt t="72088" x="2279650" y="1625600"/>
          <p14:tracePt t="72088" x="2305050" y="1612900"/>
          <p14:tracePt t="72103" x="2336800" y="1606550"/>
          <p14:tracePt t="72121" x="2432050" y="1549400"/>
          <p14:tracePt t="72137" x="2501900" y="1511300"/>
          <p14:tracePt t="72154" x="2533650" y="1498600"/>
          <p14:tracePt t="72171" x="2559050" y="1485900"/>
          <p14:tracePt t="72187" x="2584450" y="1485900"/>
          <p14:tracePt t="72204" x="2609850" y="1485900"/>
          <p14:tracePt t="72221" x="2647950" y="1485900"/>
          <p14:tracePt t="72237" x="2692400" y="1485900"/>
          <p14:tracePt t="72254" x="2717800" y="1485900"/>
          <p14:tracePt t="72271" x="2762250" y="1485900"/>
          <p14:tracePt t="72288" x="2806700" y="1504950"/>
          <p14:tracePt t="72304" x="2813050" y="1511300"/>
          <p14:tracePt t="72321" x="2832100" y="1524000"/>
          <p14:tracePt t="72337" x="2838450" y="1530350"/>
          <p14:tracePt t="72355" x="2857500" y="1555750"/>
          <p14:tracePt t="72370" x="2863850" y="1574800"/>
          <p14:tracePt t="72387" x="2870200" y="1587500"/>
          <p14:tracePt t="72404" x="2876550" y="1606550"/>
          <p14:tracePt t="72422" x="2876550" y="1631950"/>
          <p14:tracePt t="72437" x="2876550" y="1644650"/>
          <p14:tracePt t="72454" x="2876550" y="1651000"/>
          <p14:tracePt t="72471" x="2876550" y="1663700"/>
          <p14:tracePt t="72488" x="2876550" y="1682750"/>
          <p14:tracePt t="72504" x="2876550" y="1689100"/>
          <p14:tracePt t="72521" x="2870200" y="1714500"/>
          <p14:tracePt t="72537" x="2857500" y="1739900"/>
          <p14:tracePt t="72555" x="2851150" y="1752600"/>
          <p14:tracePt t="72571" x="2851150" y="1758950"/>
          <p14:tracePt t="72587" x="2838450" y="1771650"/>
          <p14:tracePt t="72604" x="2832100" y="1771650"/>
          <p14:tracePt t="72622" x="2825750" y="1784350"/>
          <p14:tracePt t="72637" x="2819400" y="1790700"/>
          <p14:tracePt t="72654" x="2813050" y="1797050"/>
          <p14:tracePt t="72671" x="2806700" y="1803400"/>
          <p14:tracePt t="72689" x="2800350" y="1809750"/>
          <p14:tracePt t="72704" x="2794000" y="1809750"/>
          <p14:tracePt t="72705" x="2787650" y="1809750"/>
          <p14:tracePt t="72721" x="2762250" y="1822450"/>
          <p14:tracePt t="72738" x="2730500" y="1828800"/>
          <p14:tracePt t="72755" x="2711450" y="1835150"/>
          <p14:tracePt t="72771" x="2698750" y="1835150"/>
          <p14:tracePt t="72788" x="2686050" y="1835150"/>
          <p14:tracePt t="72804" x="2660650" y="1847850"/>
          <p14:tracePt t="72822" x="2635250" y="1854200"/>
          <p14:tracePt t="72838" x="2603500" y="1866900"/>
          <p14:tracePt t="72855" x="2597150" y="1866900"/>
          <p14:tracePt t="72937" x="2597150" y="1879600"/>
          <p14:tracePt t="72945" x="2597150" y="1898650"/>
          <p14:tracePt t="72954" x="2597150" y="1911350"/>
          <p14:tracePt t="72971" x="2603500" y="1936750"/>
          <p14:tracePt t="72988" x="2628900" y="1974850"/>
          <p14:tracePt t="73005" x="2641600" y="2000250"/>
          <p14:tracePt t="73022" x="2641600" y="2019300"/>
          <p14:tracePt t="73038" x="2647950" y="2038350"/>
          <p14:tracePt t="73055" x="2647950" y="2057400"/>
          <p14:tracePt t="73073" x="2647950" y="2101850"/>
          <p14:tracePt t="73088" x="2647950" y="2120900"/>
          <p14:tracePt t="73105" x="2628900" y="2184400"/>
          <p14:tracePt t="73121" x="2609850" y="2222500"/>
          <p14:tracePt t="73139" x="2597150" y="2247900"/>
          <p14:tracePt t="73154" x="2590800" y="2266950"/>
          <p14:tracePt t="73171" x="2578100" y="2266950"/>
          <p14:tracePt t="73188" x="2565400" y="2279650"/>
          <p14:tracePt t="73205" x="2540000" y="2292350"/>
          <p14:tracePt t="73222" x="2520950" y="2305050"/>
          <p14:tracePt t="73238" x="2476500" y="2317750"/>
          <p14:tracePt t="73255" x="2457450" y="2324100"/>
          <p14:tracePt t="73273" x="2400300" y="2330450"/>
          <p14:tracePt t="73288" x="2381250" y="2330450"/>
          <p14:tracePt t="73305" x="2336800" y="2349500"/>
          <p14:tracePt t="73322" x="2324100" y="2349500"/>
          <p14:tracePt t="73369" x="2317750" y="2349500"/>
          <p14:tracePt t="73377" x="2311400" y="2349500"/>
          <p14:tracePt t="73388" x="2298700" y="2349500"/>
          <p14:tracePt t="73406" x="2273300" y="2349500"/>
          <p14:tracePt t="73422" x="2260600" y="2349500"/>
          <p14:tracePt t="73438" x="2241550" y="2349500"/>
          <p14:tracePt t="73455" x="2228850" y="2336800"/>
          <p14:tracePt t="73473" x="2216150" y="2305050"/>
          <p14:tracePt t="73488" x="2209800" y="2298700"/>
          <p14:tracePt t="73505" x="2203450" y="2273300"/>
          <p14:tracePt t="73522" x="2197100" y="2254250"/>
          <p14:tracePt t="73540" x="2190750" y="2228850"/>
          <p14:tracePt t="73555" x="2190750" y="2184400"/>
          <p14:tracePt t="73572" x="2190750" y="2133600"/>
          <p14:tracePt t="73588" x="2190750" y="2089150"/>
          <p14:tracePt t="73606" x="2190750" y="2057400"/>
          <p14:tracePt t="73622" x="2190750" y="2038350"/>
          <p14:tracePt t="73638" x="2190750" y="2012950"/>
          <p14:tracePt t="73655" x="2209800" y="1987550"/>
          <p14:tracePt t="73673" x="2235200" y="1949450"/>
          <p14:tracePt t="73689" x="2260600" y="1924050"/>
          <p14:tracePt t="73705" x="2286000" y="1898650"/>
          <p14:tracePt t="73722" x="2317750" y="1885950"/>
          <p14:tracePt t="73739" x="2343150" y="1879600"/>
          <p14:tracePt t="73755" x="2368550" y="1873250"/>
          <p14:tracePt t="73772" x="2400300" y="1873250"/>
          <p14:tracePt t="73788" x="2444750" y="1873250"/>
          <p14:tracePt t="73806" x="2508250" y="1873250"/>
          <p14:tracePt t="73822" x="2546350" y="1873250"/>
          <p14:tracePt t="73838" x="2584450" y="1873250"/>
          <p14:tracePt t="73855" x="2603500" y="1879600"/>
          <p14:tracePt t="73873" x="2622550" y="1905000"/>
          <p14:tracePt t="73889" x="2635250" y="1917700"/>
          <p14:tracePt t="73905" x="2641600" y="1930400"/>
          <p14:tracePt t="73922" x="2647950" y="1949450"/>
          <p14:tracePt t="73939" x="2647950" y="1974850"/>
          <p14:tracePt t="73956" x="2654300" y="2000250"/>
          <p14:tracePt t="73972" x="2654300" y="2019300"/>
          <p14:tracePt t="73989" x="2654300" y="2044700"/>
          <p14:tracePt t="74006" x="2654300" y="2057400"/>
          <p14:tracePt t="74022" x="2654300" y="2070100"/>
          <p14:tracePt t="74039" x="2654300" y="2082800"/>
          <p14:tracePt t="74056" x="2654300" y="2089150"/>
          <p14:tracePt t="74073" x="2654300" y="2101850"/>
          <p14:tracePt t="74089" x="2654300" y="2108200"/>
          <p14:tracePt t="74177" x="2647950" y="2114550"/>
          <p14:tracePt t="74506" x="2647950" y="2120900"/>
          <p14:tracePt t="74553" x="2654300" y="2120900"/>
          <p14:tracePt t="74570" x="2660650" y="2120900"/>
          <p14:tracePt t="74586" x="2673350" y="2114550"/>
          <p14:tracePt t="74593" x="2679700" y="2114550"/>
          <p14:tracePt t="74606" x="2692400" y="2108200"/>
          <p14:tracePt t="74623" x="2736850" y="2101850"/>
          <p14:tracePt t="74640" x="2781300" y="2082800"/>
          <p14:tracePt t="74641" x="2806700" y="2082800"/>
          <p14:tracePt t="74656" x="2844800" y="2082800"/>
          <p14:tracePt t="74673" x="2959100" y="2082800"/>
          <p14:tracePt t="74690" x="3035300" y="2082800"/>
          <p14:tracePt t="74708" x="3124200" y="2082800"/>
          <p14:tracePt t="74723" x="3219450" y="2082800"/>
          <p14:tracePt t="74739" x="3321050" y="2082800"/>
          <p14:tracePt t="74756" x="3422650" y="2082800"/>
          <p14:tracePt t="74774" x="3492500" y="2082800"/>
          <p14:tracePt t="74789" x="3511550" y="2076450"/>
          <p14:tracePt t="74806" x="3517900" y="2076450"/>
          <p14:tracePt t="74823" x="3530600" y="2070100"/>
          <p14:tracePt t="74841" x="3568700" y="2070100"/>
          <p14:tracePt t="74856" x="3581400" y="2070100"/>
          <p14:tracePt t="74873" x="3606800" y="2063750"/>
          <p14:tracePt t="75553" x="3594100" y="2063750"/>
          <p14:tracePt t="75561" x="3562350" y="2057400"/>
          <p14:tracePt t="75574" x="3536950" y="2057400"/>
          <p14:tracePt t="75590" x="3473450" y="2051050"/>
          <p14:tracePt t="75607" x="3429000" y="2038350"/>
          <p14:tracePt t="75624" x="3409950" y="2038350"/>
          <p14:tracePt t="75640" x="3403600" y="2038350"/>
          <p14:tracePt t="75665" x="3397250" y="2038350"/>
          <p14:tracePt t="75674" x="3390900" y="2038350"/>
          <p14:tracePt t="75691" x="3371850" y="2038350"/>
          <p14:tracePt t="75707" x="3340100" y="2038350"/>
          <p14:tracePt t="75724" x="3308350" y="2038350"/>
          <p14:tracePt t="75740" x="3289300" y="2038350"/>
          <p14:tracePt t="75758" x="3263900" y="2038350"/>
          <p14:tracePt t="75774" x="3238500" y="2038350"/>
          <p14:tracePt t="75790" x="3219450" y="2038350"/>
          <p14:tracePt t="75807" x="3200400" y="2044700"/>
          <p14:tracePt t="75825" x="3181350" y="2044700"/>
          <p14:tracePt t="75840" x="3168650" y="2044700"/>
          <p14:tracePt t="75858" x="3149600" y="2051050"/>
          <p14:tracePt t="75874" x="3124200" y="2057400"/>
          <p14:tracePt t="75892" x="3111500" y="2057400"/>
          <p14:tracePt t="75907" x="3092450" y="2063750"/>
          <p14:tracePt t="75924" x="3086100" y="2063750"/>
          <p14:tracePt t="75940" x="3073400" y="2063750"/>
          <p14:tracePt t="75958" x="3060700" y="2063750"/>
          <p14:tracePt t="75974" x="3035300" y="2063750"/>
          <p14:tracePt t="75990" x="3009900" y="2063750"/>
          <p14:tracePt t="76007" x="2984500" y="2063750"/>
          <p14:tracePt t="76025" x="2971800" y="2063750"/>
          <p14:tracePt t="76090" x="2965450" y="2063750"/>
          <p14:tracePt t="76097" x="2959100" y="2070100"/>
          <p14:tracePt t="76107" x="2952750" y="2070100"/>
          <p14:tracePt t="76124" x="2927350" y="2082800"/>
          <p14:tracePt t="76141" x="2895600" y="2082800"/>
          <p14:tracePt t="76158" x="2851150" y="2082800"/>
          <p14:tracePt t="76174" x="2787650" y="2082800"/>
          <p14:tracePt t="76191" x="2749550" y="2082800"/>
          <p14:tracePt t="76207" x="2717800" y="2095500"/>
          <p14:tracePt t="76226" x="2673350" y="2095500"/>
          <p14:tracePt t="76241" x="2609850" y="2095500"/>
          <p14:tracePt t="76258" x="2527300" y="2095500"/>
          <p14:tracePt t="76274" x="2451100" y="2095500"/>
          <p14:tracePt t="76292" x="2432050" y="2101850"/>
          <p14:tracePt t="76308" x="2425700" y="2101850"/>
          <p14:tracePt t="76330" x="2419350" y="2101850"/>
          <p14:tracePt t="76341" x="2413000" y="2101850"/>
          <p14:tracePt t="76359" x="2362200" y="2101850"/>
          <p14:tracePt t="76374" x="2279650" y="2101850"/>
          <p14:tracePt t="76391" x="2178050" y="2101850"/>
          <p14:tracePt t="76408" x="2120900" y="2101850"/>
          <p14:tracePt t="76474" x="2108200" y="2101850"/>
          <p14:tracePt t="76481" x="2089150" y="2101850"/>
          <p14:tracePt t="76492" x="2063750" y="2101850"/>
          <p14:tracePt t="76508" x="2025650" y="2114550"/>
          <p14:tracePt t="76524" x="2019300" y="2114550"/>
          <p14:tracePt t="76586" x="2012950" y="2114550"/>
          <p14:tracePt t="77002" x="2000250" y="2114550"/>
          <p14:tracePt t="77009" x="1981200" y="2108200"/>
          <p14:tracePt t="77017" x="1962150" y="2089150"/>
          <p14:tracePt t="77026" x="1943100" y="2082800"/>
          <p14:tracePt t="77042" x="1911350" y="2070100"/>
          <p14:tracePt t="77059" x="1892300" y="2063750"/>
          <p14:tracePt t="77076" x="1885950" y="2057400"/>
          <p14:tracePt t="77092" x="1885950" y="2051050"/>
          <p14:tracePt t="77108" x="1885950" y="2044700"/>
          <p14:tracePt t="77125" x="1873250" y="2019300"/>
          <p14:tracePt t="77143" x="1873250" y="1993900"/>
          <p14:tracePt t="77159" x="1873250" y="1962150"/>
          <p14:tracePt t="77175" x="1873250" y="1936750"/>
          <p14:tracePt t="77192" x="1879600" y="1911350"/>
          <p14:tracePt t="77210" x="1949450" y="1892300"/>
          <p14:tracePt t="77225" x="2012950" y="1873250"/>
          <p14:tracePt t="77242" x="2089150" y="1873250"/>
          <p14:tracePt t="77259" x="2146300" y="1873250"/>
          <p14:tracePt t="77276" x="2203450" y="1873250"/>
          <p14:tracePt t="77292" x="2228850" y="1873250"/>
          <p14:tracePt t="77309" x="2247900" y="1879600"/>
          <p14:tracePt t="77325" x="2260600" y="1892300"/>
          <p14:tracePt t="77343" x="2266950" y="1898650"/>
          <p14:tracePt t="77358" x="2266950" y="1924050"/>
          <p14:tracePt t="77375" x="2273300" y="1930400"/>
          <p14:tracePt t="77392" x="2273300" y="1955800"/>
          <p14:tracePt t="77410" x="2273300" y="1987550"/>
          <p14:tracePt t="77425" x="2266950" y="2006600"/>
          <p14:tracePt t="77442" x="2247900" y="2032000"/>
          <p14:tracePt t="77459" x="2228850" y="2051050"/>
          <p14:tracePt t="77476" x="2216150" y="2063750"/>
          <p14:tracePt t="77492" x="2190750" y="2076450"/>
          <p14:tracePt t="77509" x="2171700" y="2082800"/>
          <p14:tracePt t="77525" x="2146300" y="2089150"/>
          <p14:tracePt t="77543" x="2127250" y="2095500"/>
          <p14:tracePt t="77559" x="2108200" y="2101850"/>
          <p14:tracePt t="77575" x="2101850" y="2101850"/>
          <p14:tracePt t="77592" x="2095500" y="2101850"/>
          <p14:tracePt t="78418" x="2095500" y="2108200"/>
          <p14:tracePt t="78425" x="2101850" y="2114550"/>
          <p14:tracePt t="78433" x="2114550" y="2114550"/>
          <p14:tracePt t="78443" x="2127250" y="2120900"/>
          <p14:tracePt t="78460" x="2152650" y="2139950"/>
          <p14:tracePt t="78476" x="2203450" y="2165350"/>
          <p14:tracePt t="78494" x="2241550" y="2184400"/>
          <p14:tracePt t="78510" x="2279650" y="2209800"/>
          <p14:tracePt t="78526" x="2324100" y="2235200"/>
          <p14:tracePt t="78543" x="2381250" y="2260600"/>
          <p14:tracePt t="78561" x="2438400" y="2286000"/>
          <p14:tracePt t="78561" x="2470150" y="2292350"/>
          <p14:tracePt t="78577" x="2489200" y="2298700"/>
          <p14:tracePt t="78593" x="2533650" y="2311400"/>
          <p14:tracePt t="78610" x="2540000" y="2311400"/>
          <p14:tracePt t="78628" x="2540000" y="2317750"/>
          <p14:tracePt t="78714" x="2546350" y="2317750"/>
          <p14:tracePt t="78762" x="2546350" y="2324100"/>
          <p14:tracePt t="78818" x="2559050" y="2324100"/>
          <p14:tracePt t="78825" x="2559050" y="2330450"/>
          <p14:tracePt t="78850" x="2559050" y="2336800"/>
          <p14:tracePt t="78866" x="2559050" y="2343150"/>
          <p14:tracePt t="78946" x="2559050" y="2349500"/>
          <p14:tracePt t="78970" x="2552700" y="2349500"/>
          <p14:tracePt t="78985" x="2546350" y="2349500"/>
          <p14:tracePt t="78993" x="2546350" y="2355850"/>
          <p14:tracePt t="79090" x="2540000" y="2355850"/>
          <p14:tracePt t="79130" x="2533650" y="2355850"/>
          <p14:tracePt t="79138" x="2533650" y="2362200"/>
          <p14:tracePt t="79226" x="2520950" y="2362200"/>
          <p14:tracePt t="79698" x="2514600" y="2362200"/>
          <p14:tracePt t="79713" x="2501900" y="2362200"/>
          <p14:tracePt t="79730" x="2495550" y="2362200"/>
          <p14:tracePt t="79738" x="2489200" y="2362200"/>
          <p14:tracePt t="79745" x="2482850" y="2362200"/>
          <p14:tracePt t="79761" x="2476500" y="2362200"/>
          <p14:tracePt t="79778" x="2432050" y="2362200"/>
          <p14:tracePt t="79794" x="2413000" y="2362200"/>
          <p14:tracePt t="79811" x="2406650" y="2362200"/>
          <p14:tracePt t="79986" x="2400300" y="2362200"/>
          <p14:tracePt t="80010" x="2393950" y="2362200"/>
          <p14:tracePt t="80050" x="2387600" y="2355850"/>
          <p14:tracePt t="80058" x="2381250" y="2355850"/>
          <p14:tracePt t="80065" x="2381250" y="2349500"/>
          <p14:tracePt t="80078" x="2374900" y="2349500"/>
          <p14:tracePt t="80094" x="2368550" y="2343150"/>
          <p14:tracePt t="80111" x="2368550" y="2330450"/>
          <p14:tracePt t="80129" x="2368550" y="2324100"/>
          <p14:tracePt t="80145" x="2362200" y="2311400"/>
          <p14:tracePt t="80161" x="2362200" y="2279650"/>
          <p14:tracePt t="80162" x="2362200" y="2273300"/>
          <p14:tracePt t="80178" x="2362200" y="2260600"/>
          <p14:tracePt t="80196" x="2362200" y="2247900"/>
          <p14:tracePt t="80212" x="2362200" y="2241550"/>
          <p14:tracePt t="80228" x="2381250" y="2228850"/>
          <p14:tracePt t="80245" x="2400300" y="2222500"/>
          <p14:tracePt t="80262" x="2425700" y="2222500"/>
          <p14:tracePt t="80278" x="2457450" y="2222500"/>
          <p14:tracePt t="80295" x="2508250" y="2222500"/>
          <p14:tracePt t="80311" x="2533650" y="2228850"/>
          <p14:tracePt t="80329" x="2540000" y="2228850"/>
          <p14:tracePt t="80345" x="2546350" y="2235200"/>
          <p14:tracePt t="80361" x="2552700" y="2247900"/>
          <p14:tracePt t="80378" x="2559050" y="2254250"/>
          <p14:tracePt t="80396" x="2559050" y="2273300"/>
          <p14:tracePt t="80411" x="2559050" y="2292350"/>
          <p14:tracePt t="80429" x="2559050" y="2311400"/>
          <p14:tracePt t="80445" x="2559050" y="2324100"/>
          <p14:tracePt t="80474" x="2559050" y="2330450"/>
          <p14:tracePt t="80498" x="2559050" y="2336800"/>
          <p14:tracePt t="80522" x="2559050" y="2343150"/>
          <p14:tracePt t="81218" x="2552700" y="2343150"/>
          <p14:tracePt t="81226" x="2533650" y="2343150"/>
          <p14:tracePt t="81234" x="2520950" y="2343150"/>
          <p14:tracePt t="81245" x="2495550" y="2343150"/>
          <p14:tracePt t="81262" x="2451100" y="2343150"/>
          <p14:tracePt t="81279" x="2419350" y="2343150"/>
          <p14:tracePt t="81296" x="2400300" y="2343150"/>
          <p14:tracePt t="81313" x="2393950" y="2343150"/>
          <p14:tracePt t="81329" x="2374900" y="2343150"/>
          <p14:tracePt t="81330" x="2362200" y="2343150"/>
          <p14:tracePt t="81346" x="2324100" y="2343150"/>
          <p14:tracePt t="81363" x="2279650" y="2343150"/>
          <p14:tracePt t="81379" x="2260600" y="2343150"/>
          <p14:tracePt t="81396" x="2254250" y="2343150"/>
          <p14:tracePt t="81413" x="2247900" y="2343150"/>
          <p14:tracePt t="81430" x="2241550" y="2343150"/>
          <p14:tracePt t="81446" x="2222500" y="2336800"/>
          <p14:tracePt t="81462" x="2197100" y="2336800"/>
          <p14:tracePt t="81479" x="2165350" y="2324100"/>
          <p14:tracePt t="81496" x="2152650" y="2324100"/>
          <p14:tracePt t="81530" x="2146300" y="2324100"/>
          <p14:tracePt t="81546" x="2133600" y="2324100"/>
          <p14:tracePt t="81554" x="2120900" y="2324100"/>
          <p14:tracePt t="81563" x="2108200" y="2324100"/>
          <p14:tracePt t="81579" x="2076450" y="2311400"/>
          <p14:tracePt t="81596" x="2051050" y="2311400"/>
          <p14:tracePt t="81613" x="2032000" y="2305050"/>
          <p14:tracePt t="81650" x="2019300" y="2298700"/>
          <p14:tracePt t="81658" x="2000250" y="2286000"/>
          <p14:tracePt t="81666" x="1981200" y="2286000"/>
          <p14:tracePt t="81679" x="1955800" y="2279650"/>
          <p14:tracePt t="81698" x="1854200" y="2266950"/>
          <p14:tracePt t="81713" x="1835150" y="2260600"/>
          <p14:tracePt t="81730" x="1809750" y="2254250"/>
          <p14:tracePt t="81746" x="1803400" y="2254250"/>
          <p14:tracePt t="81772" x="1784350" y="2222500"/>
          <p14:tracePt t="81779" x="1771650" y="2203450"/>
          <p14:tracePt t="81796" x="1765300" y="2184400"/>
          <p14:tracePt t="81813" x="1758950" y="2178050"/>
          <p14:tracePt t="81830" x="1752600" y="2171700"/>
          <p14:tracePt t="81846" x="1752600" y="2146300"/>
          <p14:tracePt t="81863" x="1752600" y="2108200"/>
          <p14:tracePt t="81879" x="1752600" y="2082800"/>
          <p14:tracePt t="81898" x="1752600" y="2051050"/>
          <p14:tracePt t="81913" x="1752600" y="2044700"/>
          <p14:tracePt t="81930" x="1752600" y="2038350"/>
          <p14:tracePt t="81946" x="1752600" y="2032000"/>
          <p14:tracePt t="81964" x="1752600" y="2012950"/>
          <p14:tracePt t="81980" x="1778000" y="1987550"/>
          <p14:tracePt t="81996" x="1797050" y="1962150"/>
          <p14:tracePt t="82013" x="1816100" y="1943100"/>
          <p14:tracePt t="82030" x="1828800" y="1936750"/>
          <p14:tracePt t="82047" x="1879600" y="1936750"/>
          <p14:tracePt t="82063" x="1949450" y="1936750"/>
          <p14:tracePt t="82080" x="2000250" y="1936750"/>
          <p14:tracePt t="82097" x="2012950" y="1936750"/>
          <p14:tracePt t="82113" x="2019300" y="1936750"/>
          <p14:tracePt t="82131" x="2025650" y="1936750"/>
          <p14:tracePt t="82147" x="2038350" y="1936750"/>
          <p14:tracePt t="82164" x="2051050" y="1962150"/>
          <p14:tracePt t="82180" x="2070100" y="2006600"/>
          <p14:tracePt t="82196" x="2070100" y="2044700"/>
          <p14:tracePt t="82213" x="2070100" y="2095500"/>
          <p14:tracePt t="82231" x="2070100" y="2159000"/>
          <p14:tracePt t="82246" x="2070100" y="2203450"/>
          <p14:tracePt t="82263" x="2070100" y="2228850"/>
          <p14:tracePt t="82280" x="2063750" y="2254250"/>
          <p14:tracePt t="82298" x="2044700" y="2286000"/>
          <p14:tracePt t="82313" x="2038350" y="2292350"/>
          <p14:tracePt t="82330" x="2032000" y="2298700"/>
          <p14:tracePt t="82491" x="2032000" y="2305050"/>
          <p14:tracePt t="82523" x="2032000" y="2298700"/>
          <p14:tracePt t="82531" x="2032000" y="2286000"/>
          <p14:tracePt t="82538" x="2032000" y="2273300"/>
          <p14:tracePt t="82547" x="2044700" y="2247900"/>
          <p14:tracePt t="82564" x="2070100" y="2197100"/>
          <p14:tracePt t="82580" x="2089150" y="2171700"/>
          <p14:tracePt t="82597" x="2127250" y="2108200"/>
          <p14:tracePt t="82613" x="2152650" y="2070100"/>
          <p14:tracePt t="82631" x="2197100" y="2025650"/>
          <p14:tracePt t="82647" x="2247900" y="1981200"/>
          <p14:tracePt t="82663" x="2273300" y="1962150"/>
          <p14:tracePt t="82680" x="2292350" y="1943100"/>
          <p14:tracePt t="82698" x="2298700" y="1936750"/>
          <p14:tracePt t="82722" x="2305050" y="1930400"/>
          <p14:tracePt t="82875" x="2305050" y="1924050"/>
          <p14:tracePt t="82882" x="2305050" y="1917700"/>
          <p14:tracePt t="82890" x="2305050" y="1911350"/>
          <p14:tracePt t="82906" x="2305050" y="1905000"/>
          <p14:tracePt t="83042" x="2292350" y="1905000"/>
          <p14:tracePt t="83058" x="2286000" y="1905000"/>
          <p14:tracePt t="83243" x="2286000" y="1898650"/>
          <p14:tracePt t="83258" x="2286000" y="1892300"/>
          <p14:tracePt t="83331" x="2286000" y="1885950"/>
          <p14:tracePt t="83523" x="2286000" y="1879600"/>
          <p14:tracePt t="83538" x="2286000" y="1866900"/>
          <p14:tracePt t="83546" x="2305050" y="1866900"/>
          <p14:tracePt t="83554" x="2330450" y="1860550"/>
          <p14:tracePt t="83564" x="2355850" y="1860550"/>
          <p14:tracePt t="83581" x="2432050" y="1860550"/>
          <p14:tracePt t="83598" x="2508250" y="1860550"/>
          <p14:tracePt t="83615" x="2609850" y="1860550"/>
          <p14:tracePt t="83631" x="2698750" y="1860550"/>
          <p14:tracePt t="83648" x="2762250" y="1860550"/>
          <p14:tracePt t="83665" x="2794000" y="1860550"/>
          <p14:tracePt t="83666" x="2800350" y="1860550"/>
          <p14:tracePt t="84003" x="2794000" y="1860550"/>
          <p14:tracePt t="84010" x="2787650" y="1860550"/>
          <p14:tracePt t="84018" x="2774950" y="1860550"/>
          <p14:tracePt t="84032" x="2768600" y="1860550"/>
          <p14:tracePt t="84048" x="2749550" y="1860550"/>
          <p14:tracePt t="84065" x="2736850" y="1860550"/>
          <p14:tracePt t="84083" x="2705100" y="1860550"/>
          <p14:tracePt t="84098" x="2673350" y="1860550"/>
          <p14:tracePt t="84115" x="2616200" y="1854200"/>
          <p14:tracePt t="84131" x="2565400" y="1841500"/>
          <p14:tracePt t="84149" x="2520950" y="1841500"/>
          <p14:tracePt t="84165" x="2501900" y="1841500"/>
          <p14:tracePt t="84182" x="2482850" y="1841500"/>
          <p14:tracePt t="84198" x="2457450" y="1841500"/>
          <p14:tracePt t="84216" x="2425700" y="1841500"/>
          <p14:tracePt t="84232" x="2387600" y="1841500"/>
          <p14:tracePt t="84248" x="2336800" y="1835150"/>
          <p14:tracePt t="84265" x="2298700" y="1835150"/>
          <p14:tracePt t="84266" x="2292350" y="1835150"/>
          <p14:tracePt t="84371" x="2286000" y="1828800"/>
          <p14:tracePt t="84562" x="2298700" y="1828800"/>
          <p14:tracePt t="84570" x="2317750" y="1828800"/>
          <p14:tracePt t="84582" x="2336800" y="1828800"/>
          <p14:tracePt t="84599" x="2400300" y="1828800"/>
          <p14:tracePt t="84615" x="2482850" y="1828800"/>
          <p14:tracePt t="84633" x="2559050" y="1828800"/>
          <p14:tracePt t="84649" x="2616200" y="1828800"/>
          <p14:tracePt t="84665" x="2654300" y="1828800"/>
          <p14:tracePt t="84666" x="2673350" y="1828800"/>
          <p14:tracePt t="84682" x="2736850" y="1828800"/>
          <p14:tracePt t="84700" x="2813050" y="1828800"/>
          <p14:tracePt t="84715" x="2863850" y="1828800"/>
          <p14:tracePt t="84733" x="2882900" y="1828800"/>
          <p14:tracePt t="84749" x="2889250" y="1828800"/>
          <p14:tracePt t="85067" x="2876550" y="1835150"/>
          <p14:tracePt t="85074" x="2857500" y="1841500"/>
          <p14:tracePt t="85083" x="2825750" y="1841500"/>
          <p14:tracePt t="85099" x="2781300" y="1841500"/>
          <p14:tracePt t="85116" x="2730500" y="1841500"/>
          <p14:tracePt t="85133" x="2692400" y="1841500"/>
          <p14:tracePt t="85150" x="2654300" y="1841500"/>
          <p14:tracePt t="85166" x="2628900" y="1841500"/>
          <p14:tracePt t="85183" x="2603500" y="1841500"/>
          <p14:tracePt t="85199" x="2559050" y="1841500"/>
          <p14:tracePt t="85217" x="2533650" y="1841500"/>
          <p14:tracePt t="85233" x="2508250" y="1841500"/>
          <p14:tracePt t="85274" x="2495550" y="1841500"/>
          <p14:tracePt t="85282" x="2489200" y="1841500"/>
          <p14:tracePt t="85290" x="2470150" y="1841500"/>
          <p14:tracePt t="85299" x="2432050" y="1841500"/>
          <p14:tracePt t="85316" x="2368550" y="1841500"/>
          <p14:tracePt t="85333" x="2330450" y="1841500"/>
          <p14:tracePt t="85371" x="2324100" y="1841500"/>
          <p14:tracePt t="85378" x="2317750" y="1841500"/>
          <p14:tracePt t="85386" x="2311400" y="1841500"/>
          <p14:tracePt t="85399" x="2305050" y="1835150"/>
          <p14:tracePt t="85417" x="2286000" y="1822450"/>
          <p14:tracePt t="85433" x="2279650" y="1816100"/>
          <p14:tracePt t="85459" x="2279650" y="1809750"/>
          <p14:tracePt t="85466" x="2273300" y="1803400"/>
          <p14:tracePt t="85484" x="2266950" y="1784350"/>
          <p14:tracePt t="85499" x="2260600" y="1765300"/>
          <p14:tracePt t="85516" x="2260600" y="1752600"/>
          <p14:tracePt t="85571" x="2260600" y="1746250"/>
          <p14:tracePt t="85578" x="2260600" y="1739900"/>
          <p14:tracePt t="85586" x="2260600" y="1733550"/>
          <p14:tracePt t="85600" x="2260600" y="1720850"/>
          <p14:tracePt t="85616" x="2260600" y="1701800"/>
          <p14:tracePt t="85633" x="2260600" y="1689100"/>
          <p14:tracePt t="85651" x="2273300" y="1663700"/>
          <p14:tracePt t="85666" x="2286000" y="1657350"/>
          <p14:tracePt t="85683" x="2311400" y="1638300"/>
          <p14:tracePt t="85700" x="2355850" y="1619250"/>
          <p14:tracePt t="85717" x="2406650" y="1581150"/>
          <p14:tracePt t="85733" x="2451100" y="1562100"/>
          <p14:tracePt t="85750" x="2476500" y="1549400"/>
          <p14:tracePt t="85767" x="2501900" y="1549400"/>
          <p14:tracePt t="85784" x="2533650" y="1549400"/>
          <p14:tracePt t="85800" x="2578100" y="1549400"/>
          <p14:tracePt t="85817" x="2635250" y="1549400"/>
          <p14:tracePt t="85833" x="2692400" y="1549400"/>
          <p14:tracePt t="85851" x="2717800" y="1549400"/>
          <p14:tracePt t="85874" x="2724150" y="1549400"/>
          <p14:tracePt t="85883" x="2730500" y="1549400"/>
          <p14:tracePt t="85900" x="2755900" y="1549400"/>
          <p14:tracePt t="85917" x="2800350" y="1549400"/>
          <p14:tracePt t="85933" x="2832100" y="1549400"/>
          <p14:tracePt t="85950" x="2844800" y="1549400"/>
          <p14:tracePt t="85970" x="2844800" y="1555750"/>
          <p14:tracePt t="85984" x="2851150" y="1555750"/>
          <p14:tracePt t="86000" x="2857500" y="1568450"/>
          <p14:tracePt t="86017" x="2876550" y="1593850"/>
          <p14:tracePt t="86034" x="2895600" y="1625600"/>
          <p14:tracePt t="86034" x="2895600" y="1631950"/>
          <p14:tracePt t="86051" x="2895600" y="1644650"/>
          <p14:tracePt t="86067" x="2901950" y="1651000"/>
          <p14:tracePt t="86083" x="2901950" y="1657350"/>
          <p14:tracePt t="86106" x="2901950" y="1663700"/>
          <p14:tracePt t="86122" x="2901950" y="1670050"/>
          <p14:tracePt t="86133" x="2901950" y="1676400"/>
          <p14:tracePt t="86150" x="2901950" y="1695450"/>
          <p14:tracePt t="86167" x="2901950" y="1714500"/>
          <p14:tracePt t="86184" x="2889250" y="1739900"/>
          <p14:tracePt t="86200" x="2882900" y="1746250"/>
          <p14:tracePt t="86217" x="2882900" y="1752600"/>
          <p14:tracePt t="86251" x="2876550" y="1752600"/>
          <p14:tracePt t="86283" x="2870200" y="1758950"/>
          <p14:tracePt t="86290" x="2863850" y="1765300"/>
          <p14:tracePt t="86300" x="2863850" y="1771650"/>
          <p14:tracePt t="86317" x="2851150" y="1778000"/>
          <p14:tracePt t="86335" x="2844800" y="1784350"/>
          <p14:tracePt t="86350" x="2838450" y="1790700"/>
          <p14:tracePt t="86379" x="2832100" y="1790700"/>
          <p14:tracePt t="86387" x="2832100" y="1797050"/>
          <p14:tracePt t="86401" x="2819400" y="1797050"/>
          <p14:tracePt t="86417" x="2806700" y="1803400"/>
          <p14:tracePt t="86434" x="2787650" y="1816100"/>
          <p14:tracePt t="86434" x="2781300" y="1816100"/>
          <p14:tracePt t="86451" x="2774950" y="1816100"/>
          <p14:tracePt t="86468" x="2768600" y="1816100"/>
          <p14:tracePt t="86484" x="2762250" y="1816100"/>
          <p14:tracePt t="86501" x="2749550" y="1816100"/>
          <p14:tracePt t="86517" x="2724150" y="1816100"/>
          <p14:tracePt t="86535" x="2698750" y="1816100"/>
          <p14:tracePt t="86550" x="2667000" y="1816100"/>
          <p14:tracePt t="86567" x="2635250" y="1816100"/>
          <p14:tracePt t="86584" x="2603500" y="1816100"/>
          <p14:tracePt t="86601" x="2584450" y="1816100"/>
          <p14:tracePt t="86617" x="2552700" y="1816100"/>
          <p14:tracePt t="86634" x="2520950" y="1816100"/>
          <p14:tracePt t="86635" x="2495550" y="1816100"/>
          <p14:tracePt t="86651" x="2451100" y="1822450"/>
          <p14:tracePt t="86668" x="2425700" y="1822450"/>
          <p14:tracePt t="86723" x="2419350" y="1822450"/>
          <p14:tracePt t="86731" x="2413000" y="1822450"/>
          <p14:tracePt t="86738" x="2393950" y="1822450"/>
          <p14:tracePt t="86751" x="2362200" y="1822450"/>
          <p14:tracePt t="86767" x="2317750" y="1816100"/>
          <p14:tracePt t="86784" x="2292350" y="1816100"/>
          <p14:tracePt t="86802" x="2279650" y="1809750"/>
          <p14:tracePt t="86818" x="2273300" y="1803400"/>
          <p14:tracePt t="86834" x="2266950" y="1784350"/>
          <p14:tracePt t="86851" x="2254250" y="1765300"/>
          <p14:tracePt t="86868" x="2247900" y="1758950"/>
          <p14:tracePt t="86884" x="2241550" y="1746250"/>
          <p14:tracePt t="86901" x="2241550" y="1727200"/>
          <p14:tracePt t="86918" x="2241550" y="1701800"/>
          <p14:tracePt t="86935" x="2241550" y="1670050"/>
          <p14:tracePt t="86951" x="2247900" y="1644650"/>
          <p14:tracePt t="86967" x="2260600" y="1606550"/>
          <p14:tracePt t="86984" x="2286000" y="1581150"/>
          <p14:tracePt t="87002" x="2336800" y="1555750"/>
          <p14:tracePt t="87018" x="2374900" y="1543050"/>
          <p14:tracePt t="87035" x="2622550" y="1530350"/>
          <p14:tracePt t="87051" x="2755900" y="1530350"/>
          <p14:tracePt t="87068" x="2800350" y="1530350"/>
          <p14:tracePt t="87084" x="2806700" y="1530350"/>
          <p14:tracePt t="87114" x="2813050" y="1536700"/>
          <p14:tracePt t="87123" x="2813050" y="1543050"/>
          <p14:tracePt t="87135" x="2813050" y="1549400"/>
          <p14:tracePt t="87151" x="2819400" y="1581150"/>
          <p14:tracePt t="87168" x="2825750" y="1619250"/>
          <p14:tracePt t="87184" x="2825750" y="1644650"/>
          <p14:tracePt t="87202" x="2825750" y="1682750"/>
          <p14:tracePt t="87218" x="2825750" y="1701800"/>
          <p14:tracePt t="87235" x="2825750" y="1714500"/>
          <p14:tracePt t="87251" x="2825750" y="1727200"/>
          <p14:tracePt t="87269" x="2819400" y="1733550"/>
          <p14:tracePt t="87284" x="2813050" y="1739900"/>
          <p14:tracePt t="87301" x="2806700" y="1746250"/>
          <p14:tracePt t="87318" x="2781300" y="1752600"/>
          <p14:tracePt t="87335" x="2768600" y="1752600"/>
          <p14:tracePt t="87352" x="2755900" y="1758950"/>
          <p14:tracePt t="87368" x="2736850" y="1758950"/>
          <p14:tracePt t="87385" x="2705100" y="1771650"/>
          <p14:tracePt t="87402" x="2667000" y="1790700"/>
          <p14:tracePt t="87418" x="2647950" y="1797050"/>
          <p14:tracePt t="87435" x="2641600" y="1803400"/>
          <p14:tracePt t="87451" x="2635250" y="1809750"/>
          <p14:tracePt t="87469" x="2628900" y="1809750"/>
          <p14:tracePt t="87485" x="2628900" y="1816100"/>
          <p14:tracePt t="87501" x="2628900" y="1822450"/>
          <p14:tracePt t="87518" x="2622550" y="1828800"/>
          <p14:tracePt t="87535" x="2622550" y="1841500"/>
          <p14:tracePt t="87552" x="2616200" y="1860550"/>
          <p14:tracePt t="87569" x="2616200" y="1873250"/>
          <p14:tracePt t="87585" x="2616200" y="1879600"/>
          <p14:tracePt t="87603" x="2616200" y="1898650"/>
          <p14:tracePt t="87618" x="2616200" y="1911350"/>
          <p14:tracePt t="87635" x="2616200" y="1930400"/>
          <p14:tracePt t="87652" x="2616200" y="1962150"/>
          <p14:tracePt t="87669" x="2616200" y="2000250"/>
          <p14:tracePt t="87685" x="2616200" y="2025650"/>
          <p14:tracePt t="87702" x="2616200" y="2044700"/>
          <p14:tracePt t="87718" x="2609850" y="2063750"/>
          <p14:tracePt t="87736" x="2609850" y="2089150"/>
          <p14:tracePt t="87752" x="2609850" y="2101850"/>
          <p14:tracePt t="87768" x="2609850" y="2120900"/>
          <p14:tracePt t="87785" x="2603500" y="2133600"/>
          <p14:tracePt t="87803" x="2603500" y="2159000"/>
          <p14:tracePt t="87818" x="2590800" y="2171700"/>
          <p14:tracePt t="87835" x="2590800" y="2184400"/>
          <p14:tracePt t="87852" x="2590800" y="2190750"/>
          <p14:tracePt t="87869" x="2590800" y="2203450"/>
          <p14:tracePt t="87885" x="2584450" y="2222500"/>
          <p14:tracePt t="87902" x="2571750" y="2235200"/>
          <p14:tracePt t="87919" x="2571750" y="2247900"/>
          <p14:tracePt t="87936" x="2565400" y="2254250"/>
          <p14:tracePt t="87952" x="2552700" y="2266950"/>
          <p14:tracePt t="87968" x="2546350" y="2279650"/>
          <p14:tracePt t="87985" x="2527300" y="2292350"/>
          <p14:tracePt t="88003" x="2501900" y="2305050"/>
          <p14:tracePt t="88019" x="2482850" y="2311400"/>
          <p14:tracePt t="88035" x="2463800" y="2317750"/>
          <p14:tracePt t="88052" x="2444750" y="2324100"/>
          <p14:tracePt t="88070" x="2400300" y="2324100"/>
          <p14:tracePt t="88085" x="2355850" y="2324100"/>
          <p14:tracePt t="88102" x="2324100" y="2324100"/>
          <p14:tracePt t="88119" x="2298700" y="2324100"/>
          <p14:tracePt t="88136" x="2292350" y="2317750"/>
          <p14:tracePt t="88152" x="2279650" y="2311400"/>
          <p14:tracePt t="88169" x="2266950" y="2292350"/>
          <p14:tracePt t="88185" x="2247900" y="2254250"/>
          <p14:tracePt t="88203" x="2222500" y="2178050"/>
          <p14:tracePt t="88219" x="2216150" y="2146300"/>
          <p14:tracePt t="88235" x="2203450" y="2114550"/>
          <p14:tracePt t="88252" x="2203450" y="2095500"/>
          <p14:tracePt t="88269" x="2203450" y="2076450"/>
          <p14:tracePt t="88286" x="2203450" y="2051050"/>
          <p14:tracePt t="88303" x="2228850" y="2019300"/>
          <p14:tracePt t="88319" x="2254250" y="2000250"/>
          <p14:tracePt t="88337" x="2279650" y="1993900"/>
          <p14:tracePt t="88352" x="2330450" y="1987550"/>
          <p14:tracePt t="88369" x="2393950" y="1987550"/>
          <p14:tracePt t="88386" x="2438400" y="1987550"/>
          <p14:tracePt t="88403" x="2463800" y="1987550"/>
          <p14:tracePt t="88419" x="2470150" y="2006600"/>
          <p14:tracePt t="88436" x="2476500" y="2032000"/>
          <p14:tracePt t="88452" x="2476500" y="2076450"/>
          <p14:tracePt t="88470" x="2476500" y="2114550"/>
          <p14:tracePt t="88486" x="2476500" y="2133600"/>
          <p14:tracePt t="88503" x="2476500" y="2139950"/>
          <p14:tracePt t="88619" x="2476500" y="2127250"/>
          <p14:tracePt t="88627" x="2476500" y="2114550"/>
          <p14:tracePt t="88636" x="2476500" y="2095500"/>
          <p14:tracePt t="88652" x="2476500" y="2070100"/>
          <p14:tracePt t="88670" x="2482850" y="2038350"/>
          <p14:tracePt t="88687" x="2489200" y="2000250"/>
          <p14:tracePt t="88703" x="2495550" y="1974850"/>
          <p14:tracePt t="88719" x="2501900" y="1955800"/>
          <p14:tracePt t="88736" x="2508250" y="1943100"/>
          <p14:tracePt t="88753" x="2508250" y="1936750"/>
          <p14:tracePt t="88771" x="2508250" y="1924050"/>
          <p14:tracePt t="88786" x="2514600" y="1911350"/>
          <p14:tracePt t="88803" x="2514600" y="1892300"/>
          <p14:tracePt t="88821" x="2514600" y="1873250"/>
          <p14:tracePt t="88836" x="2514600" y="1866900"/>
          <p14:tracePt t="88883" x="2514600" y="1860550"/>
          <p14:tracePt t="88891" x="2514600" y="1854200"/>
          <p14:tracePt t="88906" x="2514600" y="1835150"/>
          <p14:tracePt t="88919" x="2514600" y="1822450"/>
          <p14:tracePt t="88937" x="2514600" y="1816100"/>
          <p14:tracePt t="88953" x="2508250" y="1809750"/>
          <p14:tracePt t="89259" x="2501900" y="1809750"/>
          <p14:tracePt t="89275" x="2489200" y="1809750"/>
          <p14:tracePt t="89291" x="2476500" y="1809750"/>
          <p14:tracePt t="89299" x="2463800" y="1809750"/>
          <p14:tracePt t="89306" x="2451100" y="1809750"/>
          <p14:tracePt t="89320" x="2432050" y="1809750"/>
          <p14:tracePt t="89338" x="2393950" y="1809750"/>
          <p14:tracePt t="89354" x="2374900" y="1809750"/>
          <p14:tracePt t="89370" x="2368550" y="1809750"/>
          <p14:tracePt t="89387" x="2355850" y="1803400"/>
          <p14:tracePt t="89404" x="2349500" y="1778000"/>
          <p14:tracePt t="89420" x="2343150" y="1752600"/>
          <p14:tracePt t="89437" x="2343150" y="1727200"/>
          <p14:tracePt t="89453" x="2343150" y="1701800"/>
          <p14:tracePt t="89470" x="2343150" y="1682750"/>
          <p14:tracePt t="89487" x="2355850" y="1657350"/>
          <p14:tracePt t="89503" x="2400300" y="1638300"/>
          <p14:tracePt t="89520" x="2457450" y="1619250"/>
          <p14:tracePt t="89538" x="2501900" y="1600200"/>
          <p14:tracePt t="89553" x="2559050" y="1593850"/>
          <p14:tracePt t="89570" x="2597150" y="1593850"/>
          <p14:tracePt t="89587" x="2711450" y="1593850"/>
          <p14:tracePt t="89605" x="2787650" y="1593850"/>
          <p14:tracePt t="89620" x="2832100" y="1606550"/>
          <p14:tracePt t="89637" x="2857500" y="1631950"/>
          <p14:tracePt t="89653" x="2876550" y="1651000"/>
          <p14:tracePt t="89671" x="2882900" y="1670050"/>
          <p14:tracePt t="89687" x="2882900" y="1689100"/>
          <p14:tracePt t="89704" x="2889250" y="1701800"/>
          <p14:tracePt t="89720" x="2889250" y="1708150"/>
          <p14:tracePt t="89738" x="2889250" y="1714500"/>
          <p14:tracePt t="89753" x="2889250" y="1727200"/>
          <p14:tracePt t="89770" x="2889250" y="1752600"/>
          <p14:tracePt t="89787" x="2876550" y="1765300"/>
          <p14:tracePt t="89804" x="2863850" y="1771650"/>
          <p14:tracePt t="89820" x="2844800" y="1778000"/>
          <p14:tracePt t="89837" x="2819400" y="1790700"/>
          <p14:tracePt t="89854" x="2774950" y="1790700"/>
          <p14:tracePt t="89871" x="2730500" y="1803400"/>
          <p14:tracePt t="89888" x="2698750" y="1809750"/>
          <p14:tracePt t="89904" x="2679700" y="1809750"/>
          <p14:tracePt t="89920" x="2660650" y="1809750"/>
          <p14:tracePt t="89938" x="2641600" y="1809750"/>
          <p14:tracePt t="89954" x="2628900" y="1809750"/>
          <p14:tracePt t="89971" x="2609850" y="1809750"/>
          <p14:tracePt t="89987" x="2603500" y="1803400"/>
          <p14:tracePt t="90004" x="2590800" y="1803400"/>
          <p14:tracePt t="90020" x="2578100" y="1803400"/>
          <p14:tracePt t="90037" x="2559050" y="1803400"/>
          <p14:tracePt t="90054" x="2552700" y="1803400"/>
          <p14:tracePt t="90071" x="2540000" y="1803400"/>
          <p14:tracePt t="90088" x="2527300" y="1803400"/>
          <p14:tracePt t="90104" x="2508250" y="1809750"/>
          <p14:tracePt t="90121" x="2482850" y="1816100"/>
          <p14:tracePt t="90138" x="2457450" y="1816100"/>
          <p14:tracePt t="90154" x="2451100" y="1822450"/>
          <p14:tracePt t="90171" x="2419350" y="1822450"/>
          <p14:tracePt t="90187" x="2387600" y="1822450"/>
          <p14:tracePt t="90205" x="2355850" y="1835150"/>
          <p14:tracePt t="90221" x="2330450" y="1841500"/>
          <p14:tracePt t="90237" x="2324100" y="1847850"/>
          <p14:tracePt t="90254" x="2317750" y="1847850"/>
          <p14:tracePt t="90271" x="2298700" y="1860550"/>
          <p14:tracePt t="90287" x="2286000" y="1866900"/>
          <p14:tracePt t="90305" x="2279650" y="1866900"/>
          <p14:tracePt t="90475" x="2279650" y="1873250"/>
          <p14:tracePt t="90483" x="2279650" y="1879600"/>
          <p14:tracePt t="90491" x="2279650" y="1898650"/>
          <p14:tracePt t="90504" x="2279650" y="1917700"/>
          <p14:tracePt t="90521" x="2279650" y="1949450"/>
          <p14:tracePt t="90538" x="2279650" y="2000250"/>
          <p14:tracePt t="90539" x="2279650" y="2032000"/>
          <p14:tracePt t="90555" x="2279650" y="2095500"/>
          <p14:tracePt t="90571" x="2266950" y="2165350"/>
          <p14:tracePt t="90588" x="2260600" y="2209800"/>
          <p14:tracePt t="90604" x="2247900" y="2241550"/>
          <p14:tracePt t="90622" x="2241550" y="2247900"/>
          <p14:tracePt t="90638" x="2241550" y="2254250"/>
          <p14:tracePt t="90659" x="2235200" y="2260600"/>
          <p14:tracePt t="90671" x="2235200" y="2266950"/>
          <p14:tracePt t="90689" x="2235200" y="2273300"/>
          <p14:tracePt t="90704" x="2222500" y="2279650"/>
          <p14:tracePt t="90723" x="2216150" y="2286000"/>
          <p14:tracePt t="90738" x="2209800" y="2286000"/>
          <p14:tracePt t="90755" x="2197100" y="2292350"/>
          <p14:tracePt t="90827" x="2190750" y="2292350"/>
          <p14:tracePt t="90939" x="2178050" y="2286000"/>
          <p14:tracePt t="90947" x="2178050" y="2273300"/>
          <p14:tracePt t="90955" x="2178050" y="2266950"/>
          <p14:tracePt t="90971" x="2171700" y="2241550"/>
          <p14:tracePt t="90988" x="2159000" y="2216150"/>
          <p14:tracePt t="91005" x="2152650" y="2190750"/>
          <p14:tracePt t="91022" x="2152650" y="2159000"/>
          <p14:tracePt t="91038" x="2152650" y="2108200"/>
          <p14:tracePt t="91055" x="2152650" y="2063750"/>
          <p14:tracePt t="91072" x="2165350" y="2012950"/>
          <p14:tracePt t="91089" x="2190750" y="1974850"/>
          <p14:tracePt t="91105" x="2216150" y="1955800"/>
          <p14:tracePt t="91121" x="2241550" y="1949450"/>
          <p14:tracePt t="91139" x="2279650" y="1949450"/>
          <p14:tracePt t="91156" x="2292350" y="1949450"/>
          <p14:tracePt t="91172" x="2298700" y="1949450"/>
          <p14:tracePt t="91188" x="2305050" y="1949450"/>
          <p14:tracePt t="91205" x="2305050" y="1962150"/>
          <p14:tracePt t="91223" x="2311400" y="1981200"/>
          <p14:tracePt t="91239" x="2317750" y="2000250"/>
          <p14:tracePt t="91255" x="2317750" y="2012950"/>
          <p14:tracePt t="91272" x="2317750" y="2019300"/>
          <p14:tracePt t="91289" x="2317750" y="2032000"/>
          <p14:tracePt t="91316" x="2317750" y="2038350"/>
          <p14:tracePt t="91331" x="2317750" y="2051050"/>
          <p14:tracePt t="91339" x="2317750" y="2063750"/>
          <p14:tracePt t="91356" x="2317750" y="2089150"/>
          <p14:tracePt t="91372" x="2317750" y="2114550"/>
          <p14:tracePt t="91388" x="2317750" y="2152650"/>
          <p14:tracePt t="91405" x="2311400" y="2171700"/>
          <p14:tracePt t="91423" x="2311400" y="2190750"/>
          <p14:tracePt t="91439" x="2311400" y="2203450"/>
          <p14:tracePt t="91455" x="2305050" y="2216150"/>
          <p14:tracePt t="91472" x="2292350" y="2235200"/>
          <p14:tracePt t="91489" x="2286000" y="2260600"/>
          <p14:tracePt t="91506" x="2273300" y="2279650"/>
          <p14:tracePt t="91532" x="2266950" y="2292350"/>
          <p14:tracePt t="91548" x="2260600" y="2298700"/>
          <p14:tracePt t="91587" x="2260600" y="2305050"/>
          <p14:tracePt t="91651" x="2254250" y="2311400"/>
          <p14:tracePt t="91667" x="2247900" y="2317750"/>
          <p14:tracePt t="91756" x="2247900" y="2311400"/>
          <p14:tracePt t="91763" x="2241550" y="2298700"/>
          <p14:tracePt t="91772" x="2241550" y="2286000"/>
          <p14:tracePt t="91789" x="2228850" y="2241550"/>
          <p14:tracePt t="91806" x="2216150" y="2165350"/>
          <p14:tracePt t="91822" x="2216150" y="2095500"/>
          <p14:tracePt t="91839" x="2216150" y="2032000"/>
          <p14:tracePt t="91856" x="2216150" y="2000250"/>
          <p14:tracePt t="91872" x="2216150" y="1968500"/>
          <p14:tracePt t="91889" x="2228850" y="1943100"/>
          <p14:tracePt t="91907" x="2247900" y="1917700"/>
          <p14:tracePt t="91923" x="2260600" y="1911350"/>
          <p14:tracePt t="91939" x="2266950" y="1905000"/>
          <p14:tracePt t="91956" x="2273300" y="1905000"/>
          <p14:tracePt t="91973" x="2292350" y="1911350"/>
          <p14:tracePt t="91989" x="2305050" y="1936750"/>
          <p14:tracePt t="92006" x="2324100" y="1962150"/>
          <p14:tracePt t="92022" x="2336800" y="1993900"/>
          <p14:tracePt t="92040" x="2336800" y="2025650"/>
          <p14:tracePt t="92056" x="2336800" y="2044700"/>
          <p14:tracePt t="92072" x="2336800" y="2057400"/>
          <p14:tracePt t="92089" x="2336800" y="2070100"/>
          <p14:tracePt t="92107" x="2336800" y="2076450"/>
          <p14:tracePt t="92124" x="2336800" y="2082800"/>
          <p14:tracePt t="92852" x="2336800" y="2076450"/>
          <p14:tracePt t="92867" x="2336800" y="2070100"/>
          <p14:tracePt t="92875" x="2336800" y="2063750"/>
          <p14:tracePt t="92892" x="2336800" y="2057400"/>
          <p14:tracePt t="92900" x="2336800" y="2051050"/>
          <p14:tracePt t="92915" x="2336800" y="2044700"/>
          <p14:tracePt t="92948" x="2336800" y="2038350"/>
          <p14:tracePt t="92955" x="2336800" y="2032000"/>
          <p14:tracePt t="92971" x="2336800" y="2012950"/>
          <p14:tracePt t="92979" x="2336800" y="2006600"/>
          <p14:tracePt t="92991" x="2336800" y="1993900"/>
          <p14:tracePt t="93007" x="2336800" y="1974850"/>
          <p14:tracePt t="93023" x="2336800" y="1943100"/>
          <p14:tracePt t="93040" x="2336800" y="1930400"/>
          <p14:tracePt t="93057" x="2336800" y="1911350"/>
          <p14:tracePt t="93074" x="2336800" y="1905000"/>
          <p14:tracePt t="93140" x="2336800" y="1898650"/>
          <p14:tracePt t="93147" x="2343150" y="1892300"/>
          <p14:tracePt t="93163" x="2343150" y="1885950"/>
          <p14:tracePt t="93179" x="2343150" y="1879600"/>
          <p14:tracePt t="93212" x="2343150" y="1873250"/>
          <p14:tracePt t="93420" x="2343150" y="1866900"/>
          <p14:tracePt t="93427" x="2343150" y="1860550"/>
          <p14:tracePt t="93459" x="2343150" y="1854200"/>
          <p14:tracePt t="93475" x="2343150" y="1847850"/>
          <p14:tracePt t="94604" x="2343150" y="1841500"/>
          <p14:tracePt t="94611" x="2311400" y="1841500"/>
          <p14:tracePt t="94625" x="2292350" y="1841500"/>
          <p14:tracePt t="94641" x="2273300" y="1841500"/>
          <p14:tracePt t="94658" x="2273300" y="1835150"/>
          <p14:tracePt t="95572" x="2292350" y="1835150"/>
          <p14:tracePt t="95579" x="2355850" y="1835150"/>
          <p14:tracePt t="95592" x="2432050" y="1835150"/>
          <p14:tracePt t="95609" x="2565400" y="1835150"/>
          <p14:tracePt t="95626" x="2679700" y="1835150"/>
          <p14:tracePt t="95643" x="2717800" y="1828800"/>
          <p14:tracePt t="95660" x="2724150" y="1828800"/>
          <p14:tracePt t="95828" x="2730500" y="1822450"/>
          <p14:tracePt t="95835" x="2736850" y="1822450"/>
          <p14:tracePt t="95851" x="2743200" y="1822450"/>
          <p14:tracePt t="95859" x="2755900" y="1816100"/>
          <p14:tracePt t="95876" x="2768600" y="1816100"/>
          <p14:tracePt t="95893" x="2781300" y="1809750"/>
          <p14:tracePt t="95910" x="2787650" y="1809750"/>
          <p14:tracePt t="96604" x="2768600" y="1809750"/>
          <p14:tracePt t="96611" x="2730500" y="1809750"/>
          <p14:tracePt t="96619" x="2711450" y="1809750"/>
          <p14:tracePt t="96628" x="2698750" y="1809750"/>
          <p14:tracePt t="96644" x="2641600" y="1809750"/>
          <p14:tracePt t="96660" x="2584450" y="1809750"/>
          <p14:tracePt t="96677" x="2540000" y="1809750"/>
          <p14:tracePt t="96693" x="2482850" y="1797050"/>
          <p14:tracePt t="96710" x="2413000" y="1784350"/>
          <p14:tracePt t="96727" x="2336800" y="1778000"/>
          <p14:tracePt t="96744" x="2273300" y="1778000"/>
          <p14:tracePt t="96760" x="2266950" y="1778000"/>
          <p14:tracePt t="96900" x="2260600" y="1778000"/>
          <p14:tracePt t="96996" x="2254250" y="1778000"/>
          <p14:tracePt t="97012" x="2247900" y="1778000"/>
          <p14:tracePt t="97020" x="2241550" y="1778000"/>
          <p14:tracePt t="97036" x="2235200" y="1784350"/>
          <p14:tracePt t="97044" x="2235200" y="1790700"/>
          <p14:tracePt t="97061" x="2222500" y="1809750"/>
          <p14:tracePt t="97078" x="2209800" y="1828800"/>
          <p14:tracePt t="97094" x="2190750" y="1854200"/>
          <p14:tracePt t="97111" x="2159000" y="1898650"/>
          <p14:tracePt t="97127" x="2127250" y="1955800"/>
          <p14:tracePt t="97145" x="2082800" y="2063750"/>
          <p14:tracePt t="97160" x="2051050" y="2146300"/>
          <p14:tracePt t="97177" x="2025650" y="2203450"/>
          <p14:tracePt t="97194" x="2006600" y="2247900"/>
          <p14:tracePt t="97211" x="2000250" y="2317750"/>
          <p14:tracePt t="97227" x="1993900" y="2343150"/>
          <p14:tracePt t="97244" x="1993900" y="2368550"/>
          <p14:tracePt t="97261" x="1993900" y="2387600"/>
          <p14:tracePt t="97278" x="1981200" y="2419350"/>
          <p14:tracePt t="97294" x="1974850" y="2451100"/>
          <p14:tracePt t="97311" x="1955800" y="2501900"/>
          <p14:tracePt t="97327" x="1930400" y="2552700"/>
          <p14:tracePt t="97345" x="1905000" y="2609850"/>
          <p14:tracePt t="97361" x="1873250" y="2667000"/>
          <p14:tracePt t="97378" x="1828800" y="2724150"/>
          <p14:tracePt t="97394" x="1784350" y="2762250"/>
          <p14:tracePt t="97412" x="1739900" y="2794000"/>
          <p14:tracePt t="97427" x="1714500" y="2813050"/>
          <p14:tracePt t="97444" x="1708150" y="2813050"/>
          <p14:tracePt t="97476" x="1701800" y="2813050"/>
          <p14:tracePt t="97484" x="1695450" y="2813050"/>
          <p14:tracePt t="97494" x="1682750" y="2813050"/>
          <p14:tracePt t="97511" x="1644650" y="2813050"/>
          <p14:tracePt t="97528" x="1612900" y="2813050"/>
          <p14:tracePt t="97545" x="1606550" y="2813050"/>
          <p14:tracePt t="97612" x="1593850" y="2813050"/>
          <p14:tracePt t="97644" x="1587500" y="2813050"/>
          <p14:tracePt t="97652" x="1587500" y="2806700"/>
          <p14:tracePt t="97661" x="1581150" y="2806700"/>
          <p14:tracePt t="97678" x="1562100" y="2787650"/>
          <p14:tracePt t="97695" x="1543050" y="2774950"/>
          <p14:tracePt t="97711" x="1511300" y="2743200"/>
          <p14:tracePt t="97728" x="1473200" y="2724150"/>
          <p14:tracePt t="97745" x="1466850" y="2717800"/>
          <p14:tracePt t="97772" x="1460500" y="2711450"/>
          <p14:tracePt t="97780" x="1454150" y="2705100"/>
          <p14:tracePt t="97794" x="1447800" y="2692400"/>
          <p14:tracePt t="97811" x="1428750" y="2667000"/>
          <p14:tracePt t="97812" x="1409700" y="2647950"/>
          <p14:tracePt t="97829" x="1403350" y="2628900"/>
          <p14:tracePt t="97844" x="1384300" y="2609850"/>
          <p14:tracePt t="97861" x="1371600" y="2584450"/>
          <p14:tracePt t="97878" x="1371600" y="2571750"/>
          <p14:tracePt t="97895" x="1371600" y="2565400"/>
          <p14:tracePt t="97911" x="1371600" y="2559050"/>
          <p14:tracePt t="97928" x="1365250" y="2559050"/>
          <p14:tracePt t="97988" x="1365250" y="2552700"/>
          <p14:tracePt t="98005" x="1365250" y="2546350"/>
          <p14:tracePt t="98172" x="1365250" y="2540000"/>
          <p14:tracePt t="98196" x="1371600" y="2540000"/>
          <p14:tracePt t="98204" x="1377950" y="2540000"/>
          <p14:tracePt t="98220" x="1384300" y="2546350"/>
          <p14:tracePt t="98228" x="1390650" y="2552700"/>
          <p14:tracePt t="98246" x="1397000" y="2571750"/>
          <p14:tracePt t="98262" x="1409700" y="2590800"/>
          <p14:tracePt t="98278" x="1428750" y="2616200"/>
          <p14:tracePt t="98295" x="1435100" y="2635250"/>
          <p14:tracePt t="98312" x="1441450" y="2641600"/>
          <p14:tracePt t="99781" x="1460500" y="2641600"/>
          <p14:tracePt t="99788" x="1485900" y="2641600"/>
          <p14:tracePt t="99796" x="1511300" y="2641600"/>
          <p14:tracePt t="99813" x="1549400" y="2647950"/>
          <p14:tracePt t="99830" x="1568450" y="2647950"/>
          <p14:tracePt t="99846" x="1581150" y="2654300"/>
          <p14:tracePt t="99885" x="1587500" y="2654300"/>
          <p14:tracePt t="99908" x="1593850" y="2654300"/>
          <p14:tracePt t="99916" x="1606550" y="2654300"/>
          <p14:tracePt t="99924" x="1619250" y="2654300"/>
          <p14:tracePt t="99932" x="1625600" y="2654300"/>
          <p14:tracePt t="99946" x="1638300" y="2654300"/>
          <p14:tracePt t="99963" x="1670050" y="2654300"/>
          <p14:tracePt t="99964" x="1689100" y="2654300"/>
          <p14:tracePt t="99980" x="1733550" y="2654300"/>
          <p14:tracePt t="99997" x="1784350" y="2654300"/>
          <p14:tracePt t="100013" x="1841500" y="2654300"/>
          <p14:tracePt t="100030" x="1885950" y="2654300"/>
          <p14:tracePt t="100047" x="1924050" y="2660650"/>
          <p14:tracePt t="100065" x="1930400" y="2660650"/>
          <p14:tracePt t="100080" x="1936750" y="2660650"/>
          <p14:tracePt t="100181" x="1943100" y="2660650"/>
          <p14:tracePt t="100188" x="1955800" y="2660650"/>
          <p14:tracePt t="100197" x="1968500" y="2660650"/>
          <p14:tracePt t="100213" x="2019300" y="2660650"/>
          <p14:tracePt t="100230" x="2089150" y="2660650"/>
          <p14:tracePt t="100247" x="2146300" y="2660650"/>
          <p14:tracePt t="100264" x="2190750" y="2673350"/>
          <p14:tracePt t="100280" x="2216150" y="2673350"/>
          <p14:tracePt t="100297" x="2222500" y="2673350"/>
          <p14:tracePt t="100388" x="2235200" y="2673350"/>
          <p14:tracePt t="100396" x="2247900" y="2673350"/>
          <p14:tracePt t="100404" x="2254250" y="2673350"/>
          <p14:tracePt t="100413" x="2273300" y="2673350"/>
          <p14:tracePt t="100430" x="2279650" y="2673350"/>
          <p14:tracePt t="100447" x="2292350" y="2673350"/>
          <p14:tracePt t="100465" x="2311400" y="2673350"/>
          <p14:tracePt t="100481" x="2324100" y="2679700"/>
          <p14:tracePt t="100497" x="2343150" y="2679700"/>
          <p14:tracePt t="100514" x="2349500" y="2679700"/>
          <p14:tracePt t="100837" x="2355850" y="2679700"/>
          <p14:tracePt t="100844" x="2374900" y="2679700"/>
          <p14:tracePt t="100852" x="2406650" y="2679700"/>
          <p14:tracePt t="100864" x="2438400" y="2679700"/>
          <p14:tracePt t="100881" x="2527300" y="2679700"/>
          <p14:tracePt t="100897" x="2616200" y="2679700"/>
          <p14:tracePt t="100916" x="2724150" y="2679700"/>
          <p14:tracePt t="100931" x="2736850" y="2679700"/>
          <p14:tracePt t="100948" x="2743200" y="2679700"/>
          <p14:tracePt t="101108" x="2762250" y="2679700"/>
          <p14:tracePt t="101116" x="2806700" y="2673350"/>
          <p14:tracePt t="101124" x="2832100" y="2673350"/>
          <p14:tracePt t="101132" x="2882900" y="2673350"/>
          <p14:tracePt t="101148" x="2921000" y="2673350"/>
          <p14:tracePt t="101164" x="2927350" y="2673350"/>
          <p14:tracePt t="101196" x="2933700" y="2673350"/>
          <p14:tracePt t="101204" x="2940050" y="2673350"/>
          <p14:tracePt t="101373" x="2921000" y="2673350"/>
          <p14:tracePt t="101388" x="2914650" y="2673350"/>
          <p14:tracePt t="101420" x="2908300" y="2673350"/>
          <p14:tracePt t="101428" x="2908300" y="2667000"/>
          <p14:tracePt t="101436" x="2901950" y="2647950"/>
          <p14:tracePt t="101449" x="2895600" y="2635250"/>
          <p14:tracePt t="101465" x="2895600" y="2609850"/>
          <p14:tracePt t="101481" x="2895600" y="2571750"/>
          <p14:tracePt t="101498" x="2895600" y="2527300"/>
          <p14:tracePt t="101515" x="2914650" y="2476500"/>
          <p14:tracePt t="101516" x="2933700" y="2463800"/>
          <p14:tracePt t="101532" x="2965450" y="2451100"/>
          <p14:tracePt t="101548" x="3117850" y="2432050"/>
          <p14:tracePt t="101565" x="3238500" y="2432050"/>
          <p14:tracePt t="101582" x="3340100" y="2432050"/>
          <p14:tracePt t="101598" x="3384550" y="2432050"/>
          <p14:tracePt t="101615" x="3397250" y="2438400"/>
          <p14:tracePt t="101631" x="3403600" y="2470150"/>
          <p14:tracePt t="101649" x="3403600" y="2501900"/>
          <p14:tracePt t="101665" x="3403600" y="2533650"/>
          <p14:tracePt t="101682" x="3403600" y="2552700"/>
          <p14:tracePt t="101698" x="3390900" y="2571750"/>
          <p14:tracePt t="101716" x="3378200" y="2590800"/>
          <p14:tracePt t="101716" x="3371850" y="2597150"/>
          <p14:tracePt t="101732" x="3352800" y="2609850"/>
          <p14:tracePt t="101749" x="3314700" y="2622550"/>
          <p14:tracePt t="101765" x="3276600" y="2628900"/>
          <p14:tracePt t="101783" x="3225800" y="2628900"/>
          <p14:tracePt t="101798" x="3168650" y="2635250"/>
          <p14:tracePt t="101815" x="3105150" y="2647950"/>
          <p14:tracePt t="101832" x="3073400" y="2660650"/>
          <p14:tracePt t="101849" x="3022600" y="2673350"/>
          <p14:tracePt t="101865" x="2971800" y="2679700"/>
          <p14:tracePt t="101882" x="2901950" y="2679700"/>
          <p14:tracePt t="101898" x="2825750" y="2679700"/>
          <p14:tracePt t="101916" x="2705100" y="2679700"/>
          <p14:tracePt t="101932" x="2654300" y="2679700"/>
          <p14:tracePt t="101948" x="2622550" y="2679700"/>
          <p14:tracePt t="101965" x="2597150" y="2679700"/>
          <p14:tracePt t="101983" x="2533650" y="2667000"/>
          <p14:tracePt t="101998" x="2451100" y="2641600"/>
          <p14:tracePt t="102015" x="2355850" y="2622550"/>
          <p14:tracePt t="102032" x="2298700" y="2603500"/>
          <p14:tracePt t="102049" x="2279650" y="2597150"/>
          <p14:tracePt t="102085" x="2273300" y="2597150"/>
          <p14:tracePt t="102101" x="2266950" y="2590800"/>
          <p14:tracePt t="102108" x="2260600" y="2590800"/>
          <p14:tracePt t="102116" x="2254250" y="2578100"/>
          <p14:tracePt t="102132" x="2247900" y="2571750"/>
          <p14:tracePt t="102149" x="2247900" y="2565400"/>
          <p14:tracePt t="102165" x="2247900" y="2552700"/>
          <p14:tracePt t="102183" x="2247900" y="2520950"/>
          <p14:tracePt t="102199" x="2247900" y="2495550"/>
          <p14:tracePt t="102215" x="2266950" y="2470150"/>
          <p14:tracePt t="102232" x="2305050" y="2457450"/>
          <p14:tracePt t="102249" x="2368550" y="2438400"/>
          <p14:tracePt t="102265" x="2451100" y="2438400"/>
          <p14:tracePt t="102282" x="2571750" y="2438400"/>
          <p14:tracePt t="102299" x="2705100" y="2438400"/>
          <p14:tracePt t="102316" x="2914650" y="2438400"/>
          <p14:tracePt t="102332" x="3009900" y="2438400"/>
          <p14:tracePt t="102349" x="3067050" y="2438400"/>
          <p14:tracePt t="102366" x="3117850" y="2444750"/>
          <p14:tracePt t="102383" x="3155950" y="2470150"/>
          <p14:tracePt t="102399" x="3213100" y="2495550"/>
          <p14:tracePt t="102415" x="3251200" y="2514600"/>
          <p14:tracePt t="102432" x="3276600" y="2527300"/>
          <p14:tracePt t="102450" x="3282950" y="2546350"/>
          <p14:tracePt t="102466" x="3282950" y="2559050"/>
          <p14:tracePt t="102482" x="3282950" y="2584450"/>
          <p14:tracePt t="102499" x="3282950" y="2597150"/>
          <p14:tracePt t="102517" x="3282950" y="2609850"/>
          <p14:tracePt t="102532" x="3270250" y="2628900"/>
          <p14:tracePt t="102549" x="3238500" y="2641600"/>
          <p14:tracePt t="102566" x="3225800" y="2641600"/>
          <p14:tracePt t="102583" x="3219450" y="2647950"/>
          <p14:tracePt t="102600" x="3206750" y="2654300"/>
          <p14:tracePt t="103844" x="3194050" y="2654300"/>
          <p14:tracePt t="103852" x="3162300" y="2654300"/>
          <p14:tracePt t="103860" x="3143250" y="2654300"/>
          <p14:tracePt t="103868" x="3117850" y="2654300"/>
          <p14:tracePt t="103884" x="3092450" y="2654300"/>
          <p14:tracePt t="103884" x="3067050" y="2654300"/>
          <p14:tracePt t="103900" x="3035300" y="2654300"/>
          <p14:tracePt t="103917" x="3003550" y="2654300"/>
          <p14:tracePt t="103934" x="2990850" y="2654300"/>
          <p14:tracePt t="103950" x="2978150" y="2654300"/>
          <p14:tracePt t="103967" x="2946400" y="2635250"/>
          <p14:tracePt t="103984" x="2914650" y="2628900"/>
          <p14:tracePt t="104000" x="2895600" y="2628900"/>
          <p14:tracePt t="104018" x="2889250" y="2622550"/>
          <p14:tracePt t="104034" x="2882900" y="2622550"/>
          <p14:tracePt t="104051" x="2876550" y="2616200"/>
          <p14:tracePt t="104067" x="2851150" y="2603500"/>
          <p14:tracePt t="104069" x="2838450" y="2597150"/>
          <p14:tracePt t="104084" x="2794000" y="2590800"/>
          <p14:tracePt t="104100" x="2724150" y="2565400"/>
          <p14:tracePt t="104118" x="2673350" y="2546350"/>
          <p14:tracePt t="104134" x="2616200" y="2514600"/>
          <p14:tracePt t="104151" x="2559050" y="2463800"/>
          <p14:tracePt t="104167" x="2482850" y="2381250"/>
          <p14:tracePt t="104185" x="2413000" y="2324100"/>
          <p14:tracePt t="104201" x="2317750" y="2241550"/>
          <p14:tracePt t="104217" x="2222500" y="2165350"/>
          <p14:tracePt t="104234" x="2120900" y="2082800"/>
          <p14:tracePt t="104251" x="2070100" y="2044700"/>
          <p14:tracePt t="104267" x="2044700" y="2006600"/>
          <p14:tracePt t="104284" x="2044700" y="1968500"/>
          <p14:tracePt t="104301" x="2044700" y="1930400"/>
          <p14:tracePt t="104318" x="2044700" y="1905000"/>
          <p14:tracePt t="104334" x="2032000" y="1873250"/>
          <p14:tracePt t="104351" x="2025650" y="1854200"/>
          <p14:tracePt t="104367" x="2019300" y="1841500"/>
          <p14:tracePt t="104386" x="2012950" y="1835150"/>
          <p14:tracePt t="104405" x="2006600" y="1828800"/>
          <p14:tracePt t="104417" x="2006600" y="1822450"/>
          <p14:tracePt t="104434" x="2000250" y="1816100"/>
          <p14:tracePt t="104452" x="1981200" y="1790700"/>
          <p14:tracePt t="104468" x="1974850" y="1778000"/>
          <p14:tracePt t="104484" x="1924050" y="1727200"/>
          <p14:tracePt t="104501" x="1898650" y="1695450"/>
          <p14:tracePt t="104518" x="1892300" y="1689100"/>
          <p14:tracePt t="104534" x="1879600" y="1676400"/>
          <p14:tracePt t="104551" x="1879600" y="1663700"/>
          <p14:tracePt t="104567" x="1860550" y="1644650"/>
          <p14:tracePt t="104585" x="1854200" y="1625600"/>
          <p14:tracePt t="104601" x="1841500" y="1600200"/>
          <p14:tracePt t="104618" x="1835150" y="1587500"/>
          <p14:tracePt t="104634" x="1828800" y="1568450"/>
          <p14:tracePt t="104652" x="1828800" y="1562100"/>
          <p14:tracePt t="104668" x="1828800" y="1555750"/>
          <p14:tracePt t="104685" x="1828800" y="1549400"/>
          <p14:tracePt t="104701" x="1822450" y="1543050"/>
          <p14:tracePt t="106509" x="1835150" y="1543050"/>
          <p14:tracePt t="106519" x="1873250" y="1562100"/>
          <p14:tracePt t="106525" x="1917700" y="1587500"/>
          <p14:tracePt t="106536" x="1949450" y="1606550"/>
          <p14:tracePt t="106553" x="2032000" y="1644650"/>
          <p14:tracePt t="106569" x="2076450" y="1682750"/>
          <p14:tracePt t="106587" x="2108200" y="1701800"/>
          <p14:tracePt t="106603" x="2120900" y="1714500"/>
          <p14:tracePt t="106619" x="2139950" y="1733550"/>
          <p14:tracePt t="106636" x="2165350" y="1771650"/>
          <p14:tracePt t="106637" x="2184400" y="1790700"/>
          <p14:tracePt t="106653" x="2203450" y="1809750"/>
          <p14:tracePt t="106670" x="2216150" y="1835150"/>
          <p14:tracePt t="106686" x="2235200" y="1860550"/>
          <p14:tracePt t="106703" x="2241550" y="1866900"/>
          <p14:tracePt t="106720" x="2241550" y="1873250"/>
          <p14:tracePt t="106741" x="2247900" y="1879600"/>
          <p14:tracePt t="106753" x="2247900" y="1885950"/>
          <p14:tracePt t="106770" x="2254250" y="1892300"/>
          <p14:tracePt t="106787" x="2273300" y="1917700"/>
          <p14:tracePt t="106803" x="2292350" y="1943100"/>
          <p14:tracePt t="106820" x="2305050" y="1962150"/>
          <p14:tracePt t="106821" x="2311400" y="1962150"/>
          <p14:tracePt t="106836" x="2311400" y="1968500"/>
          <p14:tracePt t="106854" x="2317750" y="1974850"/>
          <p14:tracePt t="106870" x="2336800" y="2000250"/>
          <p14:tracePt t="106886" x="2355850" y="2025650"/>
          <p14:tracePt t="106903" x="2387600" y="2051050"/>
          <p14:tracePt t="106920" x="2413000" y="2070100"/>
          <p14:tracePt t="106936" x="2432050" y="2082800"/>
          <p14:tracePt t="106953" x="2438400" y="2089150"/>
          <p14:tracePt t="106970" x="2444750" y="2101850"/>
          <p14:tracePt t="106987" x="2470150" y="2120900"/>
          <p14:tracePt t="107003" x="2495550" y="2127250"/>
          <p14:tracePt t="107020" x="2514600" y="2139950"/>
          <p14:tracePt t="107021" x="2520950" y="2139950"/>
          <p14:tracePt t="107037" x="2533650" y="2146300"/>
          <p14:tracePt t="107054" x="2540000" y="2152650"/>
          <p14:tracePt t="107070" x="2552700" y="2159000"/>
          <p14:tracePt t="107087" x="2578100" y="2171700"/>
          <p14:tracePt t="107103" x="2590800" y="2178050"/>
          <p14:tracePt t="107121" x="2641600" y="2203450"/>
          <p14:tracePt t="107137" x="2660650" y="2216150"/>
          <p14:tracePt t="107153" x="2679700" y="2222500"/>
          <p14:tracePt t="107189" x="2686050" y="2228850"/>
          <p14:tracePt t="107197" x="2692400" y="2235200"/>
          <p14:tracePt t="107205" x="2698750" y="2241550"/>
          <p14:tracePt t="107220" x="2698750" y="2247900"/>
          <p14:tracePt t="107397" x="2705100" y="2254250"/>
          <p14:tracePt t="107413" x="2711450" y="2260600"/>
          <p14:tracePt t="107421" x="2717800" y="2266950"/>
          <p14:tracePt t="107429" x="2724150" y="2266950"/>
          <p14:tracePt t="108085" x="2724150" y="2273300"/>
          <p14:tracePt t="108101" x="2717800" y="2273300"/>
          <p14:tracePt t="108110" x="2711450" y="2273300"/>
          <p14:tracePt t="108121" x="2698750" y="2273300"/>
          <p14:tracePt t="108137" x="2692400" y="2273300"/>
          <p14:tracePt t="108349" x="2673350" y="2273300"/>
          <p14:tracePt t="108365" x="2667000" y="2273300"/>
          <p14:tracePt t="108397" x="2660650" y="2273300"/>
          <p14:tracePt t="108413" x="2647950" y="2273300"/>
          <p14:tracePt t="108429" x="2635250" y="2273300"/>
          <p14:tracePt t="108437" x="2628900" y="2273300"/>
          <p14:tracePt t="108445" x="2622550" y="2273300"/>
          <p14:tracePt t="109333" x="2616200" y="2273300"/>
          <p14:tracePt t="109341" x="2609850" y="2273300"/>
          <p14:tracePt t="109349" x="2609850" y="2266950"/>
          <p14:tracePt t="109357" x="2609850" y="2260600"/>
          <p14:tracePt t="109372" x="2590800" y="2241550"/>
          <p14:tracePt t="109389" x="2590800" y="2209800"/>
          <p14:tracePt t="109406" x="2584450" y="2197100"/>
          <p14:tracePt t="109422" x="2584450" y="2171700"/>
          <p14:tracePt t="109439" x="2584450" y="2165350"/>
          <p14:tracePt t="109456" x="2584450" y="2159000"/>
          <p14:tracePt t="109477" x="2584450" y="2152650"/>
          <p14:tracePt t="109573" x="2590800" y="2152650"/>
          <p14:tracePt t="109589" x="2597150" y="2152650"/>
          <p14:tracePt t="109597" x="2603500" y="2152650"/>
          <p14:tracePt t="109605" x="2609850" y="2152650"/>
          <p14:tracePt t="109638" x="2616200" y="2159000"/>
          <p14:tracePt t="109654" x="2616200" y="2165350"/>
          <p14:tracePt t="109669" x="2622550" y="2171700"/>
          <p14:tracePt t="109693" x="2622550" y="2178050"/>
          <p14:tracePt t="109701" x="2622550" y="2184400"/>
          <p14:tracePt t="109717" x="2622550" y="2190750"/>
          <p14:tracePt t="109725" x="2622550" y="2197100"/>
          <p14:tracePt t="109739" x="2622550" y="2203450"/>
          <p14:tracePt t="109756" x="2622550" y="2209800"/>
          <p14:tracePt t="109773" x="2622550" y="2216150"/>
          <p14:tracePt t="109790" x="2609850" y="2222500"/>
          <p14:tracePt t="109806" x="2578100" y="2222500"/>
          <p14:tracePt t="109822" x="2552700" y="2222500"/>
          <p14:tracePt t="109839" x="2546350" y="2222500"/>
          <p14:tracePt t="109856" x="2533650" y="2222500"/>
          <p14:tracePt t="109872" x="2520950" y="2216150"/>
          <p14:tracePt t="109889" x="2508250" y="2203450"/>
          <p14:tracePt t="109906" x="2501900" y="2190750"/>
          <p14:tracePt t="109924" x="2495550" y="2178050"/>
          <p14:tracePt t="109939" x="2495550" y="2159000"/>
          <p14:tracePt t="109956" x="2495550" y="2146300"/>
          <p14:tracePt t="109973" x="2501900" y="2114550"/>
          <p14:tracePt t="109973" x="2508250" y="2101850"/>
          <p14:tracePt t="109990" x="2546350" y="2076450"/>
          <p14:tracePt t="110006" x="2578100" y="2057400"/>
          <p14:tracePt t="110023" x="2603500" y="2051050"/>
          <p14:tracePt t="110039" x="2622550" y="2051050"/>
          <p14:tracePt t="110057" x="2635250" y="2051050"/>
          <p14:tracePt t="110073" x="2647950" y="2051050"/>
          <p14:tracePt t="110089" x="2654300" y="2051050"/>
          <p14:tracePt t="110106" x="2667000" y="2063750"/>
          <p14:tracePt t="110124" x="2667000" y="2076450"/>
          <p14:tracePt t="110140" x="2673350" y="2095500"/>
          <p14:tracePt t="110156" x="2673350" y="2108200"/>
          <p14:tracePt t="110173" x="2673350" y="2120900"/>
          <p14:tracePt t="110277" x="2673350" y="2127250"/>
          <p14:tracePt t="110285" x="2673350" y="2133600"/>
          <p14:tracePt t="110294" x="2673350" y="2146300"/>
          <p14:tracePt t="110309" x="2673350" y="2152650"/>
          <p14:tracePt t="110325" x="2673350" y="2159000"/>
          <p14:tracePt t="110340" x="2673350" y="2171700"/>
          <p14:tracePt t="110357" x="2667000" y="2190750"/>
          <p14:tracePt t="110373" x="2660650" y="2203450"/>
          <p14:tracePt t="110390" x="2654300" y="2222500"/>
          <p14:tracePt t="110406" x="2647950" y="2222500"/>
          <p14:tracePt t="110424" x="2641600" y="2235200"/>
          <p14:tracePt t="110440" x="2635250" y="2241550"/>
          <p14:tracePt t="110457" x="2616200" y="2260600"/>
          <p14:tracePt t="110473" x="2609850" y="2260600"/>
          <p14:tracePt t="110490" x="2603500" y="2260600"/>
          <p14:tracePt t="110506" x="2597150" y="2260600"/>
          <p14:tracePt t="110523" x="2571750" y="2260600"/>
          <p14:tracePt t="110540" x="2552700" y="2260600"/>
          <p14:tracePt t="110557" x="2514600" y="2260600"/>
          <p14:tracePt t="110806" x="2508250" y="2260600"/>
          <p14:tracePt t="110813" x="2501900" y="2260600"/>
          <p14:tracePt t="110823" x="2495550" y="2260600"/>
          <p14:tracePt t="110840" x="2482850" y="2260600"/>
          <p14:tracePt t="110857" x="2463800" y="2254250"/>
          <p14:tracePt t="110874" x="2438400" y="2247900"/>
          <p14:tracePt t="110890" x="2432050" y="2247900"/>
          <p14:tracePt t="110907" x="2425700" y="2247900"/>
          <p14:tracePt t="111310" x="2419350" y="2247900"/>
          <p14:tracePt t="111317" x="2406650" y="2247900"/>
          <p14:tracePt t="111325" x="2381250" y="2254250"/>
          <p14:tracePt t="111341" x="2368550" y="2260600"/>
          <p14:tracePt t="111357" x="2330450" y="2260600"/>
          <p14:tracePt t="111374" x="2311400" y="2260600"/>
          <p14:tracePt t="111392" x="2298700" y="2260600"/>
          <p14:tracePt t="111407" x="2286000" y="2260600"/>
          <p14:tracePt t="111424" x="2273300" y="2247900"/>
          <p14:tracePt t="111441" x="2254250" y="2222500"/>
          <p14:tracePt t="111458" x="2241550" y="2203450"/>
          <p14:tracePt t="111474" x="2228850" y="2184400"/>
          <p14:tracePt t="111492" x="2203450" y="2139950"/>
          <p14:tracePt t="111507" x="2190750" y="2108200"/>
          <p14:tracePt t="111525" x="2190750" y="2082800"/>
          <p14:tracePt t="111525" x="2190750" y="2057400"/>
          <p14:tracePt t="111541" x="2190750" y="2032000"/>
          <p14:tracePt t="111557" x="2209800" y="1987550"/>
          <p14:tracePt t="111574" x="2260600" y="1968500"/>
          <p14:tracePt t="111592" x="2336800" y="1962150"/>
          <p14:tracePt t="111607" x="2406650" y="1962150"/>
          <p14:tracePt t="111624" x="2470150" y="1962150"/>
          <p14:tracePt t="111641" x="2520950" y="1968500"/>
          <p14:tracePt t="111658" x="2540000" y="1981200"/>
          <p14:tracePt t="111674" x="2565400" y="2012950"/>
          <p14:tracePt t="111691" x="2590800" y="2076450"/>
          <p14:tracePt t="111708" x="2603500" y="2127250"/>
          <p14:tracePt t="111725" x="2609850" y="2178050"/>
          <p14:tracePt t="111741" x="2609850" y="2216150"/>
          <p14:tracePt t="111758" x="2609850" y="2235200"/>
          <p14:tracePt t="111775" x="2609850" y="2247900"/>
          <p14:tracePt t="111792" x="2597150" y="2254250"/>
          <p14:tracePt t="111808" x="2571750" y="2266950"/>
          <p14:tracePt t="111824" x="2546350" y="2266950"/>
          <p14:tracePt t="111842" x="2514600" y="2273300"/>
          <p14:tracePt t="111858" x="2501900" y="2273300"/>
          <p14:tracePt t="111874" x="2489200" y="2273300"/>
          <p14:tracePt t="111891" x="2482850" y="2273300"/>
          <p14:tracePt t="111908" x="2476500" y="2273300"/>
          <p14:tracePt t="111973" x="2470150" y="2273300"/>
          <p14:tracePt t="112694" x="2470150" y="2266950"/>
          <p14:tracePt t="112701" x="2476500" y="2260600"/>
          <p14:tracePt t="112709" x="2482850" y="2254250"/>
          <p14:tracePt t="112725" x="2482850" y="2241550"/>
          <p14:tracePt t="112742" x="2495550" y="2235200"/>
          <p14:tracePt t="112759" x="2495550" y="2222500"/>
          <p14:tracePt t="112776" x="2495550" y="2203450"/>
          <p14:tracePt t="112792" x="2495550" y="2178050"/>
          <p14:tracePt t="112809" x="2495550" y="2139950"/>
          <p14:tracePt t="112825" x="2495550" y="2101850"/>
          <p14:tracePt t="112843" x="2495550" y="2076450"/>
          <p14:tracePt t="112859" x="2495550" y="2057400"/>
          <p14:tracePt t="112875" x="2495550" y="2051050"/>
          <p14:tracePt t="112892" x="2495550" y="2044700"/>
          <p14:tracePt t="112950" x="2495550" y="2038350"/>
          <p14:tracePt t="112958" x="2495550" y="2032000"/>
          <p14:tracePt t="112973" x="2489200" y="2025650"/>
          <p14:tracePt t="112982" x="2489200" y="2019300"/>
          <p14:tracePt t="112992" x="2489200" y="2012950"/>
          <p14:tracePt t="113009" x="2482850" y="2006600"/>
          <p14:tracePt t="113026" x="2476500" y="1993900"/>
          <p14:tracePt t="113051" x="2457450" y="1949450"/>
          <p14:tracePt t="113059" x="2451100" y="1936750"/>
          <p14:tracePt t="113076" x="2438400" y="1917700"/>
          <p14:tracePt t="113092" x="2438400" y="1898650"/>
          <p14:tracePt t="113182" x="2432050" y="1898650"/>
          <p14:tracePt t="113214" x="2425700" y="1898650"/>
          <p14:tracePt t="113782" x="2438400" y="1898650"/>
          <p14:tracePt t="113789" x="2463800" y="1898650"/>
          <p14:tracePt t="113798" x="2495550" y="1898650"/>
          <p14:tracePt t="113809" x="2514600" y="1898650"/>
          <p14:tracePt t="113826" x="2559050" y="1898650"/>
          <p14:tracePt t="113843" x="2571750" y="1898650"/>
          <p14:tracePt t="113861" x="2578100" y="1892300"/>
          <p14:tracePt t="113878" x="2584450" y="1892300"/>
          <p14:tracePt t="113893" x="2590800" y="1892300"/>
          <p14:tracePt t="113894" x="2603500" y="1892300"/>
          <p14:tracePt t="113910" x="2628900" y="1892300"/>
          <p14:tracePt t="113927" x="2647950" y="1892300"/>
          <p14:tracePt t="113943" x="2660650" y="1892300"/>
          <p14:tracePt t="113974" x="2667000" y="1892300"/>
          <p14:tracePt t="113990" x="2673350" y="1892300"/>
          <p14:tracePt t="113997" x="2686050" y="1885950"/>
          <p14:tracePt t="114010" x="2698750" y="1885950"/>
          <p14:tracePt t="114026" x="2730500" y="1885950"/>
          <p14:tracePt t="114043" x="2743200" y="1879600"/>
          <p14:tracePt t="114102" x="2749550" y="1879600"/>
          <p14:tracePt t="114110" x="2755900" y="1879600"/>
          <p14:tracePt t="114118" x="2768600" y="1879600"/>
          <p14:tracePt t="114127" x="2787650" y="1873250"/>
          <p14:tracePt t="114143" x="2813050" y="1866900"/>
          <p14:tracePt t="114160" x="2819400" y="1866900"/>
          <p14:tracePt t="114177" x="2819400" y="1860550"/>
          <p14:tracePt t="114310" x="2825750" y="1860550"/>
          <p14:tracePt t="114317" x="2825750" y="1854200"/>
          <p14:tracePt t="114510" x="2819400" y="1854200"/>
          <p14:tracePt t="114517" x="2806700" y="1854200"/>
          <p14:tracePt t="114527" x="2787650" y="1854200"/>
          <p14:tracePt t="114544" x="2774950" y="1866900"/>
          <p14:tracePt t="114560" x="2755900" y="1866900"/>
          <p14:tracePt t="114578" x="2749550" y="1866900"/>
          <p14:tracePt t="114594" x="2736850" y="1866900"/>
          <p14:tracePt t="114610" x="2717800" y="1866900"/>
          <p14:tracePt t="114627" x="2667000" y="1873250"/>
          <p14:tracePt t="114645" x="2590800" y="1873250"/>
          <p14:tracePt t="114660" x="2533650" y="1873250"/>
          <p14:tracePt t="114661" x="2520950" y="1873250"/>
          <p14:tracePt t="114677" x="2514600" y="1873250"/>
          <p14:tracePt t="114694" x="2508250" y="1873250"/>
          <p14:tracePt t="114711" x="2495550" y="1873250"/>
          <p14:tracePt t="114727" x="2457450" y="1873250"/>
          <p14:tracePt t="114744" x="2406650" y="1873250"/>
          <p14:tracePt t="114760" x="2355850" y="1873250"/>
          <p14:tracePt t="114778" x="2324100" y="1873250"/>
          <p14:tracePt t="114794" x="2317750" y="1873250"/>
          <p14:tracePt t="114811" x="2311400" y="1873250"/>
          <p14:tracePt t="114827" x="2305050" y="1866900"/>
          <p14:tracePt t="114845" x="2273300" y="1847850"/>
          <p14:tracePt t="114845" x="2266950" y="1847850"/>
          <p14:tracePt t="114861" x="2247900" y="1841500"/>
          <p14:tracePt t="114878" x="2235200" y="1835150"/>
          <p14:tracePt t="114934" x="2228850" y="1828800"/>
          <p14:tracePt t="114942" x="2228850" y="1822450"/>
          <p14:tracePt t="114949" x="2222500" y="1816100"/>
          <p14:tracePt t="114961" x="2222500" y="1809750"/>
          <p14:tracePt t="114977" x="2216150" y="1797050"/>
          <p14:tracePt t="114994" x="2216150" y="1784350"/>
          <p14:tracePt t="115012" x="2216150" y="1778000"/>
          <p14:tracePt t="115028" x="2216150" y="1752600"/>
          <p14:tracePt t="115044" x="2216150" y="1733550"/>
          <p14:tracePt t="115061" x="2222500" y="1714500"/>
          <p14:tracePt t="115062" x="2235200" y="1695450"/>
          <p14:tracePt t="115078" x="2247900" y="1676400"/>
          <p14:tracePt t="115094" x="2266950" y="1663700"/>
          <p14:tracePt t="115111" x="2279650" y="1657350"/>
          <p14:tracePt t="115128" x="2311400" y="1644650"/>
          <p14:tracePt t="115145" x="2330450" y="1631950"/>
          <p14:tracePt t="115161" x="2374900" y="1625600"/>
          <p14:tracePt t="115178" x="2393950" y="1619250"/>
          <p14:tracePt t="115194" x="2432050" y="1612900"/>
          <p14:tracePt t="115212" x="2463800" y="1606550"/>
          <p14:tracePt t="115228" x="2489200" y="1606550"/>
          <p14:tracePt t="115245" x="2514600" y="1600200"/>
          <p14:tracePt t="115261" x="2533650" y="1593850"/>
          <p14:tracePt t="115278" x="2546350" y="1587500"/>
          <p14:tracePt t="115294" x="2578100" y="1587500"/>
          <p14:tracePt t="115311" x="2635250" y="1600200"/>
          <p14:tracePt t="115328" x="2705100" y="1612900"/>
          <p14:tracePt t="115345" x="2755900" y="1619250"/>
          <p14:tracePt t="115362" x="2781300" y="1619250"/>
          <p14:tracePt t="115378" x="2794000" y="1619250"/>
          <p14:tracePt t="115430" x="2800350" y="1625600"/>
          <p14:tracePt t="115438" x="2813050" y="1631950"/>
          <p14:tracePt t="115445" x="2819400" y="1638300"/>
          <p14:tracePt t="115461" x="2832100" y="1644650"/>
          <p14:tracePt t="115478" x="2863850" y="1663700"/>
          <p14:tracePt t="115495" x="2863850" y="1670050"/>
          <p14:tracePt t="115512" x="2870200" y="1676400"/>
          <p14:tracePt t="115528" x="2882900" y="1695450"/>
          <p14:tracePt t="115545" x="2882900" y="1701800"/>
          <p14:tracePt t="115561" x="2889250" y="1714500"/>
          <p14:tracePt t="115579" x="2889250" y="1727200"/>
          <p14:tracePt t="115595" x="2889250" y="1733550"/>
          <p14:tracePt t="115611" x="2889250" y="1739900"/>
          <p14:tracePt t="115628" x="2889250" y="1752600"/>
          <p14:tracePt t="115646" x="2889250" y="1784350"/>
          <p14:tracePt t="115662" x="2889250" y="1797050"/>
          <p14:tracePt t="115678" x="2889250" y="1809750"/>
          <p14:tracePt t="115695" x="2889250" y="1816100"/>
          <p14:tracePt t="115712" x="2889250" y="1822450"/>
          <p14:tracePt t="115728" x="2882900" y="1835150"/>
          <p14:tracePt t="115745" x="2882900" y="1841500"/>
          <p14:tracePt t="115761" x="2870200" y="1854200"/>
          <p14:tracePt t="115779" x="2863850" y="1860550"/>
          <p14:tracePt t="115795" x="2851150" y="1873250"/>
          <p14:tracePt t="115811" x="2838450" y="1873250"/>
          <p14:tracePt t="115828" x="2825750" y="1885950"/>
          <p14:tracePt t="115846" x="2806700" y="1892300"/>
          <p14:tracePt t="115861" x="2781300" y="1892300"/>
          <p14:tracePt t="115878" x="2743200" y="1892300"/>
          <p14:tracePt t="115895" x="2692400" y="1892300"/>
          <p14:tracePt t="115912" x="2616200" y="1892300"/>
          <p14:tracePt t="115928" x="2540000" y="1892300"/>
          <p14:tracePt t="115945" x="2489200" y="1892300"/>
          <p14:tracePt t="115962" x="2451100" y="1892300"/>
          <p14:tracePt t="115979" x="2406650" y="1892300"/>
          <p14:tracePt t="115995" x="2362200" y="1892300"/>
          <p14:tracePt t="116012" x="2317750" y="1885950"/>
          <p14:tracePt t="116028" x="2279650" y="1879600"/>
          <p14:tracePt t="116046" x="2273300" y="1879600"/>
          <p14:tracePt t="116062" x="2266950" y="1873250"/>
          <p14:tracePt t="116078" x="2247900" y="1854200"/>
          <p14:tracePt t="116095" x="2222500" y="1803400"/>
          <p14:tracePt t="116112" x="2197100" y="1771650"/>
          <p14:tracePt t="116128" x="2190750" y="1752600"/>
          <p14:tracePt t="116145" x="2184400" y="1739900"/>
          <p14:tracePt t="116162" x="2184400" y="1727200"/>
          <p14:tracePt t="116180" x="2184400" y="1701800"/>
          <p14:tracePt t="116195" x="2184400" y="1663700"/>
          <p14:tracePt t="116212" x="2209800" y="1625600"/>
          <p14:tracePt t="116229" x="2254250" y="1606550"/>
          <p14:tracePt t="116230" x="2298700" y="1587500"/>
          <p14:tracePt t="116246" x="2419350" y="1587500"/>
          <p14:tracePt t="116262" x="2603500" y="1587500"/>
          <p14:tracePt t="116279" x="2781300" y="1593850"/>
          <p14:tracePt t="116295" x="2882900" y="1625600"/>
          <p14:tracePt t="116313" x="2921000" y="1644650"/>
          <p14:tracePt t="116328" x="2940050" y="1663700"/>
          <p14:tracePt t="116345" x="2946400" y="1695450"/>
          <p14:tracePt t="116362" x="2952750" y="1727200"/>
          <p14:tracePt t="116380" x="2952750" y="1758950"/>
          <p14:tracePt t="116395" x="2952750" y="1784350"/>
          <p14:tracePt t="116412" x="2952750" y="1816100"/>
          <p14:tracePt t="116429" x="2927350" y="1873250"/>
          <p14:tracePt t="116446" x="2889250" y="1974850"/>
          <p14:tracePt t="116462" x="2863850" y="2057400"/>
          <p14:tracePt t="116479" x="2863850" y="2190750"/>
          <p14:tracePt t="116495" x="2876550" y="2317750"/>
          <p14:tracePt t="116513" x="2908300" y="2451100"/>
          <p14:tracePt t="116529" x="2952750" y="2571750"/>
          <p14:tracePt t="116545" x="2990850" y="2667000"/>
          <p14:tracePt t="116562" x="3028950" y="2743200"/>
          <p14:tracePt t="116580" x="3060700" y="2825750"/>
          <p14:tracePt t="116595" x="3086100" y="2895600"/>
          <p14:tracePt t="116612" x="3136900" y="2971800"/>
          <p14:tracePt t="116629" x="3162300" y="3016250"/>
          <p14:tracePt t="116630" x="3162300" y="3035300"/>
          <p14:tracePt t="116646" x="3168650" y="3048000"/>
          <p14:tracePt t="116662" x="3168650" y="3060700"/>
          <p14:tracePt t="116686" x="3168650" y="3067050"/>
          <p14:tracePt t="116695" x="3168650" y="3073400"/>
          <p14:tracePt t="116713" x="3168650" y="3086100"/>
          <p14:tracePt t="116729" x="3168650" y="3098800"/>
          <p14:tracePt t="116746" x="3175000" y="3105150"/>
          <p14:tracePt t="116774" x="3175000" y="3111500"/>
          <p14:tracePt t="116782" x="3175000" y="3117850"/>
          <p14:tracePt t="116796" x="3175000" y="3124200"/>
          <p14:tracePt t="116812" x="3175000" y="3136900"/>
          <p14:tracePt t="116829" x="3181350" y="3155950"/>
          <p14:tracePt t="116847" x="3187700" y="3181350"/>
          <p14:tracePt t="116862" x="3187700" y="3194050"/>
          <p14:tracePt t="116879" x="3187700" y="3200400"/>
          <p14:tracePt t="116896" x="3187700" y="3213100"/>
          <p14:tracePt t="116913" x="3187700" y="3225800"/>
          <p14:tracePt t="116929" x="3187700" y="3232150"/>
          <p14:tracePt t="116946" x="3187700" y="3238500"/>
          <p14:tracePt t="116963" x="3187700" y="3244850"/>
          <p14:tracePt t="116980" x="3187700" y="3251200"/>
          <p14:tracePt t="116996" x="3181350" y="3263900"/>
          <p14:tracePt t="117012" x="3162300" y="3276600"/>
          <p14:tracePt t="117029" x="3149600" y="3276600"/>
          <p14:tracePt t="117030" x="3130550" y="3276600"/>
          <p14:tracePt t="117047" x="3105150" y="3276600"/>
          <p14:tracePt t="117063" x="3073400" y="3276600"/>
          <p14:tracePt t="117079" x="3028950" y="3276600"/>
          <p14:tracePt t="117096" x="2997200" y="3270250"/>
          <p14:tracePt t="117113" x="2959100" y="3251200"/>
          <p14:tracePt t="117129" x="2933700" y="3238500"/>
          <p14:tracePt t="117146" x="2895600" y="3206750"/>
          <p14:tracePt t="117163" x="2851150" y="3168650"/>
          <p14:tracePt t="117181" x="2819400" y="3143250"/>
          <p14:tracePt t="117196" x="2819400" y="3136900"/>
          <p14:tracePt t="117213" x="2806700" y="3130550"/>
          <p14:tracePt t="117230" x="2800350" y="3105150"/>
          <p14:tracePt t="117247" x="2787650" y="3092450"/>
          <p14:tracePt t="117263" x="2787650" y="3079750"/>
          <p14:tracePt t="117279" x="2787650" y="3067050"/>
          <p14:tracePt t="117296" x="2787650" y="3054350"/>
          <p14:tracePt t="117314" x="2787650" y="3028950"/>
          <p14:tracePt t="117330" x="2787650" y="3009900"/>
          <p14:tracePt t="117346" x="2787650" y="2990850"/>
          <p14:tracePt t="117363" x="2806700" y="2965450"/>
          <p14:tracePt t="117381" x="2825750" y="2940050"/>
          <p14:tracePt t="117396" x="2870200" y="2914650"/>
          <p14:tracePt t="117413" x="2914650" y="2895600"/>
          <p14:tracePt t="117430" x="3016250" y="2895600"/>
          <p14:tracePt t="117447" x="3079750" y="2895600"/>
          <p14:tracePt t="117463" x="3143250" y="2895600"/>
          <p14:tracePt t="117480" x="3194050" y="2895600"/>
          <p14:tracePt t="117496" x="3263900" y="2908300"/>
          <p14:tracePt t="117514" x="3321050" y="2927350"/>
          <p14:tracePt t="117530" x="3378200" y="2946400"/>
          <p14:tracePt t="117546" x="3448050" y="2978150"/>
          <p14:tracePt t="117563" x="3498850" y="3003550"/>
          <p14:tracePt t="117581" x="3530600" y="3009900"/>
          <p14:tracePt t="117597" x="3536950" y="3016250"/>
          <p14:tracePt t="117613" x="3536950" y="3022600"/>
          <p14:tracePt t="117630" x="3549650" y="3048000"/>
          <p14:tracePt t="117647" x="3549650" y="3073400"/>
          <p14:tracePt t="117663" x="3556000" y="3086100"/>
          <p14:tracePt t="117680" x="3562350" y="3092450"/>
          <p14:tracePt t="117696" x="3562350" y="3111500"/>
          <p14:tracePt t="117714" x="3562350" y="3143250"/>
          <p14:tracePt t="117730" x="3562350" y="3168650"/>
          <p14:tracePt t="117747" x="3562350" y="3200400"/>
          <p14:tracePt t="117763" x="3562350" y="3219450"/>
          <p14:tracePt t="117781" x="3562350" y="3232150"/>
          <p14:tracePt t="117797" x="3562350" y="3251200"/>
          <p14:tracePt t="117798" x="3556000" y="3257550"/>
          <p14:tracePt t="117813" x="3556000" y="3263900"/>
          <p14:tracePt t="117830" x="3536950" y="3282950"/>
          <p14:tracePt t="117847" x="3517900" y="3302000"/>
          <p14:tracePt t="117863" x="3492500" y="3314700"/>
          <p14:tracePt t="117880" x="3467100" y="3327400"/>
          <p14:tracePt t="117897" x="3429000" y="3333750"/>
          <p14:tracePt t="117914" x="3397250" y="3333750"/>
          <p14:tracePt t="117930" x="3346450" y="3333750"/>
          <p14:tracePt t="117947" x="3302000" y="3333750"/>
          <p14:tracePt t="117963" x="3244850" y="3333750"/>
          <p14:tracePt t="117981" x="3194050" y="3333750"/>
          <p14:tracePt t="117997" x="3136900" y="3333750"/>
          <p14:tracePt t="117998" x="3105150" y="3333750"/>
          <p14:tracePt t="118014" x="3048000" y="3327400"/>
          <p14:tracePt t="118030" x="3003550" y="3321050"/>
          <p14:tracePt t="118048" x="2990850" y="3321050"/>
          <p14:tracePt t="118070" x="2984500" y="3314700"/>
          <p14:tracePt t="118081" x="2978150" y="3302000"/>
          <p14:tracePt t="118097" x="2959100" y="3282950"/>
          <p14:tracePt t="118114" x="2933700" y="3263900"/>
          <p14:tracePt t="118130" x="2914650" y="3244850"/>
          <p14:tracePt t="118147" x="2895600" y="3225800"/>
          <p14:tracePt t="118164" x="2882900" y="3206750"/>
          <p14:tracePt t="118181" x="2876550" y="3187700"/>
          <p14:tracePt t="118182" x="2870200" y="3168650"/>
          <p14:tracePt t="118197" x="2870200" y="3162300"/>
          <p14:tracePt t="118214" x="2857500" y="3136900"/>
          <p14:tracePt t="118231" x="2857500" y="3111500"/>
          <p14:tracePt t="118248" x="2857500" y="3079750"/>
          <p14:tracePt t="118264" x="2857500" y="3054350"/>
          <p14:tracePt t="118281" x="2857500" y="3022600"/>
          <p14:tracePt t="118297" x="2876550" y="2997200"/>
          <p14:tracePt t="118315" x="2895600" y="2971800"/>
          <p14:tracePt t="118331" x="2927350" y="2959100"/>
          <p14:tracePt t="118347" x="2971800" y="2940050"/>
          <p14:tracePt t="118364" x="3016250" y="2933700"/>
          <p14:tracePt t="118382" x="3149600" y="2933700"/>
          <p14:tracePt t="118397" x="3200400" y="2933700"/>
          <p14:tracePt t="118414" x="3314700" y="2933700"/>
          <p14:tracePt t="118431" x="3384550" y="2940050"/>
          <p14:tracePt t="118448" x="3435350" y="2952750"/>
          <p14:tracePt t="118464" x="3454400" y="2965450"/>
          <p14:tracePt t="118481" x="3460750" y="2971800"/>
          <p14:tracePt t="118497" x="3479800" y="2984500"/>
          <p14:tracePt t="118515" x="3486150" y="2997200"/>
          <p14:tracePt t="118531" x="3498850" y="3016250"/>
          <p14:tracePt t="118547" x="3505200" y="3035300"/>
          <p14:tracePt t="118564" x="3511550" y="3041650"/>
          <p14:tracePt t="118581" x="3511550" y="3067050"/>
          <p14:tracePt t="118582" x="3511550" y="3073400"/>
          <p14:tracePt t="118597" x="3511550" y="3079750"/>
          <p14:tracePt t="118615" x="3511550" y="3117850"/>
          <p14:tracePt t="118631" x="3511550" y="3136900"/>
          <p14:tracePt t="118648" x="3511550" y="3162300"/>
          <p14:tracePt t="118664" x="3511550" y="3175000"/>
          <p14:tracePt t="118681" x="3511550" y="3200400"/>
          <p14:tracePt t="118698" x="3505200" y="3213100"/>
          <p14:tracePt t="118715" x="3486150" y="3232150"/>
          <p14:tracePt t="118731" x="3467100" y="3244850"/>
          <p14:tracePt t="118748" x="3460750" y="3251200"/>
          <p14:tracePt t="118764" x="3454400" y="3257550"/>
          <p14:tracePt t="118782" x="3441700" y="3270250"/>
          <p14:tracePt t="118798" x="3435350" y="3270250"/>
          <p14:tracePt t="118814" x="3403600" y="3282950"/>
          <p14:tracePt t="118831" x="3371850" y="3289300"/>
          <p14:tracePt t="118849" x="3346450" y="3302000"/>
          <p14:tracePt t="118864" x="3340100" y="3302000"/>
          <p14:tracePt t="118881" x="3327400" y="3308350"/>
          <p14:tracePt t="118898" x="3314700" y="3308350"/>
          <p14:tracePt t="118916" x="3295650" y="3308350"/>
          <p14:tracePt t="118931" x="3263900" y="3308350"/>
          <p14:tracePt t="118948" x="3225800" y="3308350"/>
          <p14:tracePt t="118964" x="3200400" y="3308350"/>
          <p14:tracePt t="118982" x="3187700" y="3308350"/>
          <p14:tracePt t="118998" x="3175000" y="3308350"/>
          <p14:tracePt t="119014" x="3162300" y="3295650"/>
          <p14:tracePt t="119031" x="3155950" y="3289300"/>
          <p14:tracePt t="119049" x="3149600" y="3289300"/>
          <p14:tracePt t="119064" x="3143250" y="3282950"/>
          <p14:tracePt t="119710" x="3136900" y="3282950"/>
          <p14:tracePt t="119870" x="3130550" y="3282950"/>
          <p14:tracePt t="120134" x="3130550" y="3276600"/>
          <p14:tracePt t="120335" x="3130550" y="3270250"/>
          <p14:tracePt t="120398" x="3124200" y="3270250"/>
          <p14:tracePt t="120406" x="3117850" y="3270250"/>
          <p14:tracePt t="120417" x="3111500" y="3270250"/>
          <p14:tracePt t="120433" x="3098800" y="3270250"/>
          <p14:tracePt t="120449" x="3086100" y="3276600"/>
          <p14:tracePt t="120466" x="3067050" y="3295650"/>
          <p14:tracePt t="120483" x="3041650" y="3321050"/>
          <p14:tracePt t="120499" x="3016250" y="3352800"/>
          <p14:tracePt t="120516" x="2965450" y="3403600"/>
          <p14:tracePt t="120533" x="2914650" y="3435350"/>
          <p14:tracePt t="120550" x="2838450" y="3479800"/>
          <p14:tracePt t="120566" x="2768600" y="3517900"/>
          <p14:tracePt t="120583" x="2705100" y="3556000"/>
          <p14:tracePt t="120599" x="2641600" y="3581400"/>
          <p14:tracePt t="120617" x="2603500" y="3600450"/>
          <p14:tracePt t="120633" x="2578100" y="3606800"/>
          <p14:tracePt t="120649" x="2533650" y="3625850"/>
          <p14:tracePt t="120666" x="2482850" y="3638550"/>
          <p14:tracePt t="120684" x="2425700" y="3663950"/>
          <p14:tracePt t="120699" x="2387600" y="3683000"/>
          <p14:tracePt t="120717" x="2343150" y="3702050"/>
          <p14:tracePt t="120733" x="2311400" y="3714750"/>
          <p14:tracePt t="120750" x="2254250" y="3746500"/>
          <p14:tracePt t="120766" x="2203450" y="3771900"/>
          <p14:tracePt t="120783" x="2127250" y="3803650"/>
          <p14:tracePt t="120799" x="2019300" y="3848100"/>
          <p14:tracePt t="120817" x="1898650" y="3879850"/>
          <p14:tracePt t="120833" x="1784350" y="3911600"/>
          <p14:tracePt t="120849" x="1733550" y="3930650"/>
          <p14:tracePt t="120866" x="1695450" y="3937000"/>
          <p14:tracePt t="120884" x="1670050" y="3949700"/>
          <p14:tracePt t="120900" x="1638300" y="3956050"/>
          <p14:tracePt t="120916" x="1606550" y="3956050"/>
          <p14:tracePt t="120933" x="1568450" y="3962400"/>
          <p14:tracePt t="120950" x="1543050" y="3968750"/>
          <p14:tracePt t="120966" x="1536700" y="3975100"/>
          <p14:tracePt t="120983" x="1517650" y="3975100"/>
          <p14:tracePt t="121000" x="1492250" y="3981450"/>
          <p14:tracePt t="121018" x="1447800" y="3987800"/>
          <p14:tracePt t="121033" x="1384300" y="4000500"/>
          <p14:tracePt t="121050" x="1333500" y="4019550"/>
          <p14:tracePt t="121066" x="1301750" y="4025900"/>
          <p14:tracePt t="121084" x="1289050" y="4032250"/>
          <p14:tracePt t="121100" x="1282700" y="4032250"/>
          <p14:tracePt t="121117" x="1244600" y="4038600"/>
          <p14:tracePt t="121133" x="1200150" y="4044950"/>
          <p14:tracePt t="121135" x="1187450" y="4044950"/>
          <p14:tracePt t="121151" x="1168400" y="4051300"/>
          <p14:tracePt t="121367" x="1181100" y="4051300"/>
          <p14:tracePt t="121375" x="1187450" y="4051300"/>
          <p14:tracePt t="121383" x="1206500" y="4051300"/>
          <p14:tracePt t="121400" x="1244600" y="4051300"/>
          <p14:tracePt t="121417" x="1263650" y="4051300"/>
          <p14:tracePt t="121434" x="1276350" y="4051300"/>
          <p14:tracePt t="121451" x="1282700" y="4051300"/>
          <p14:tracePt t="121467" x="1295400" y="4051300"/>
          <p14:tracePt t="121483" x="1308100" y="4051300"/>
          <p14:tracePt t="121500" x="1339850" y="4038600"/>
          <p14:tracePt t="121518" x="1371600" y="4038600"/>
          <p14:tracePt t="121518" x="1384300" y="4038600"/>
          <p14:tracePt t="121533" x="1397000" y="4032250"/>
          <p14:tracePt t="121550" x="1416050" y="4032250"/>
          <p14:tracePt t="121567" x="1435100" y="4032250"/>
          <p14:tracePt t="121584" x="1466850" y="4032250"/>
          <p14:tracePt t="121600" x="1504950" y="4019550"/>
          <p14:tracePt t="121617" x="1562100" y="4013200"/>
          <p14:tracePt t="121634" x="1593850" y="4006850"/>
          <p14:tracePt t="121651" x="1612900" y="4006850"/>
          <p14:tracePt t="121667" x="1619250" y="4006850"/>
          <p14:tracePt t="121684" x="1638300" y="4006850"/>
          <p14:tracePt t="121700" x="1676400" y="4006850"/>
          <p14:tracePt t="121718" x="1739900" y="4006850"/>
          <p14:tracePt t="121734" x="1758950" y="4006850"/>
          <p14:tracePt t="121750" x="1822450" y="4006850"/>
          <p14:tracePt t="121768" x="1860550" y="4006850"/>
          <p14:tracePt t="121785" x="1898650" y="4006850"/>
          <p14:tracePt t="121800" x="1930400" y="4006850"/>
          <p14:tracePt t="121817" x="1962150" y="4006850"/>
          <p14:tracePt t="121834" x="1993900" y="4006850"/>
          <p14:tracePt t="121851" x="2019300" y="4006850"/>
          <p14:tracePt t="121867" x="2038350" y="4006850"/>
          <p14:tracePt t="121884" x="2051050" y="4006850"/>
          <p14:tracePt t="121901" x="2076450" y="4006850"/>
          <p14:tracePt t="121918" x="2120900" y="4013200"/>
          <p14:tracePt t="121918" x="2146300" y="4013200"/>
          <p14:tracePt t="121934" x="2197100" y="4013200"/>
          <p14:tracePt t="121951" x="2247900" y="4013200"/>
          <p14:tracePt t="121967" x="2273300" y="4013200"/>
          <p14:tracePt t="121985" x="2286000" y="4013200"/>
          <p14:tracePt t="122001" x="2324100" y="4013200"/>
          <p14:tracePt t="122017" x="2381250" y="4019550"/>
          <p14:tracePt t="122034" x="2470150" y="4025900"/>
          <p14:tracePt t="122051" x="2565400" y="4025900"/>
          <p14:tracePt t="122067" x="2616200" y="4025900"/>
          <p14:tracePt t="122084" x="2635250" y="4025900"/>
          <p14:tracePt t="122101" x="2641600" y="4025900"/>
          <p14:tracePt t="122119" x="2698750" y="4038600"/>
          <p14:tracePt t="122134" x="2794000" y="4044950"/>
          <p14:tracePt t="122151" x="2908300" y="4044950"/>
          <p14:tracePt t="122167" x="3009900" y="4044950"/>
          <p14:tracePt t="122185" x="3041650" y="4044950"/>
          <p14:tracePt t="122201" x="3054350" y="4044950"/>
          <p14:tracePt t="122218" x="3073400" y="4044950"/>
          <p14:tracePt t="122234" x="3111500" y="4044950"/>
          <p14:tracePt t="122252" x="3213100" y="4044950"/>
          <p14:tracePt t="122268" x="3333750" y="4070350"/>
          <p14:tracePt t="122284" x="3441700" y="4083050"/>
          <p14:tracePt t="122301" x="3467100" y="4083050"/>
          <p14:tracePt t="122847" x="3486150" y="4083050"/>
          <p14:tracePt t="122854" x="3498850" y="4083050"/>
          <p14:tracePt t="122868" x="3511550" y="4083050"/>
          <p14:tracePt t="122885" x="3543300" y="4083050"/>
          <p14:tracePt t="122901" x="3575050" y="4083050"/>
          <p14:tracePt t="122920" x="3638550" y="4083050"/>
          <p14:tracePt t="122935" x="3695700" y="4083050"/>
          <p14:tracePt t="122952" x="3759200" y="4083050"/>
          <p14:tracePt t="122968" x="3841750" y="4095750"/>
          <p14:tracePt t="122986" x="3930650" y="4102100"/>
          <p14:tracePt t="123002" x="4000500" y="4108450"/>
          <p14:tracePt t="123018" x="4051300" y="4108450"/>
          <p14:tracePt t="123035" x="4083050" y="4108450"/>
          <p14:tracePt t="123052" x="4114800" y="4114800"/>
          <p14:tracePt t="123068" x="4159250" y="4114800"/>
          <p14:tracePt t="123085" x="4222750" y="4127500"/>
          <p14:tracePt t="123102" x="4298950" y="4127500"/>
          <p14:tracePt t="123119" x="4368800" y="4127500"/>
          <p14:tracePt t="123135" x="4394200" y="4127500"/>
          <p14:tracePt t="123152" x="4425950" y="4121150"/>
          <p14:tracePt t="123168" x="4445000" y="4114800"/>
          <p14:tracePt t="123186" x="4495800" y="4114800"/>
          <p14:tracePt t="123202" x="4565650" y="4114800"/>
          <p14:tracePt t="123218" x="4610100" y="4114800"/>
          <p14:tracePt t="123235" x="4622800" y="4114800"/>
          <p14:tracePt t="128319" x="4597400" y="4114800"/>
          <p14:tracePt t="128327" x="4502150" y="4114800"/>
          <p14:tracePt t="128340" x="4330700" y="4114800"/>
          <p14:tracePt t="128357" x="3867150" y="4114800"/>
          <p14:tracePt t="128374" x="3441700" y="4114800"/>
          <p14:tracePt t="128391" x="3092450" y="4114800"/>
          <p14:tracePt t="128407" x="2984500" y="4127500"/>
          <p14:tracePt t="128423" x="2901950" y="4133850"/>
          <p14:tracePt t="128440" x="2838450" y="4140200"/>
          <p14:tracePt t="128458" x="2749550" y="4140200"/>
          <p14:tracePt t="128473" x="2647950" y="4140200"/>
          <p14:tracePt t="128490" x="2571750" y="4140200"/>
          <p14:tracePt t="128507" x="2527300" y="4140200"/>
          <p14:tracePt t="128525" x="2514600" y="4140200"/>
          <p14:tracePt t="128540" x="2508250" y="4140200"/>
          <p14:tracePt t="128557" x="2463800" y="4140200"/>
          <p14:tracePt t="128573" x="2393950" y="4140200"/>
          <p14:tracePt t="128591" x="2247900" y="4140200"/>
          <p14:tracePt t="128607" x="2184400" y="4140200"/>
          <p14:tracePt t="128624" x="2178050" y="4140200"/>
          <p14:tracePt t="128640" x="2171700" y="4140200"/>
          <p14:tracePt t="128658" x="2165350" y="4133850"/>
          <p14:tracePt t="128674" x="2139950" y="4127500"/>
          <p14:tracePt t="128690" x="2070100" y="4127500"/>
          <p14:tracePt t="128707" x="1962150" y="4102100"/>
          <p14:tracePt t="128724" x="1854200" y="4089400"/>
          <p14:tracePt t="128740" x="1816100" y="4083050"/>
          <p14:tracePt t="128757" x="1809750" y="4076700"/>
          <p14:tracePt t="130783" x="1828800" y="4070350"/>
          <p14:tracePt t="130791" x="1847850" y="4070350"/>
          <p14:tracePt t="130800" x="1879600" y="4070350"/>
          <p14:tracePt t="130809" x="1892300" y="4070350"/>
          <p14:tracePt t="130826" x="1924050" y="4070350"/>
          <p14:tracePt t="130842" x="1936750" y="4070350"/>
          <p14:tracePt t="130860" x="1949450" y="4070350"/>
          <p14:tracePt t="130876" x="1962150" y="4070350"/>
          <p14:tracePt t="130892" x="1981200" y="4070350"/>
          <p14:tracePt t="130909" x="1993900" y="4070350"/>
          <p14:tracePt t="130927" x="2012950" y="4070350"/>
          <p14:tracePt t="130927" x="2019300" y="4070350"/>
          <p14:tracePt t="130943" x="2025650" y="4070350"/>
          <p14:tracePt t="130959" x="2032000" y="4064000"/>
          <p14:tracePt t="130976" x="2038350" y="4064000"/>
          <p14:tracePt t="130993" x="2051050" y="4064000"/>
          <p14:tracePt t="131009" x="2076450" y="4064000"/>
          <p14:tracePt t="131026" x="2101850" y="4064000"/>
          <p14:tracePt t="131043" x="2127250" y="4064000"/>
          <p14:tracePt t="131060" x="2133600" y="4057650"/>
          <p14:tracePt t="131080" x="2139950" y="4057650"/>
          <p14:tracePt t="131095" x="2152650" y="4057650"/>
          <p14:tracePt t="131109" x="2159000" y="4057650"/>
          <p14:tracePt t="131127" x="2197100" y="4057650"/>
          <p14:tracePt t="131143" x="2203450" y="4057650"/>
          <p14:tracePt t="131159" x="2216150" y="4057650"/>
          <p14:tracePt t="131584" x="2222500" y="4057650"/>
          <p14:tracePt t="131591" x="2235200" y="4057650"/>
          <p14:tracePt t="131600" x="2247900" y="4057650"/>
          <p14:tracePt t="131610" x="2266950" y="4057650"/>
          <p14:tracePt t="131626" x="2292350" y="4057650"/>
          <p14:tracePt t="131643" x="2336800" y="4057650"/>
          <p14:tracePt t="131661" x="2393950" y="4057650"/>
          <p14:tracePt t="131676" x="2438400" y="4057650"/>
          <p14:tracePt t="131693" x="2482850" y="4057650"/>
          <p14:tracePt t="131710" x="2501900" y="4057650"/>
          <p14:tracePt t="131727" x="2514600" y="4057650"/>
          <p14:tracePt t="131856" x="2514600" y="4064000"/>
          <p14:tracePt t="131863" x="2514600" y="4070350"/>
          <p14:tracePt t="131877" x="2514600" y="4076700"/>
          <p14:tracePt t="131893" x="2514600" y="4089400"/>
          <p14:tracePt t="131910" x="2514600" y="4095750"/>
          <p14:tracePt t="131928" x="2514600" y="4108450"/>
          <p14:tracePt t="131952" x="2514600" y="4121150"/>
          <p14:tracePt t="131968" x="2514600" y="4127500"/>
          <p14:tracePt t="131977" x="2514600" y="4140200"/>
          <p14:tracePt t="131994" x="2520950" y="4159250"/>
          <p14:tracePt t="132010" x="2533650" y="4184650"/>
          <p14:tracePt t="132027" x="2578100" y="4222750"/>
          <p14:tracePt t="132043" x="2647950" y="4260850"/>
          <p14:tracePt t="132312" x="2647950" y="4279900"/>
          <p14:tracePt t="132319" x="2647950" y="4286250"/>
          <p14:tracePt t="132344" x="2647950" y="4292600"/>
          <p14:tracePt t="132352" x="2647950" y="4318000"/>
          <p14:tracePt t="132360" x="2647950" y="4368800"/>
          <p14:tracePt t="132377" x="2628900" y="4470400"/>
          <p14:tracePt t="132395" x="2603500" y="4591050"/>
          <p14:tracePt t="132410" x="2565400" y="4711700"/>
          <p14:tracePt t="132427" x="2527300" y="4838700"/>
          <p14:tracePt t="132444" x="2495550" y="4933950"/>
          <p14:tracePt t="132461" x="2482850" y="5022850"/>
          <p14:tracePt t="132477" x="2444750" y="5086350"/>
          <p14:tracePt t="132494" x="2425700" y="5118100"/>
          <p14:tracePt t="132511" x="2387600" y="5162550"/>
          <p14:tracePt t="132528" x="2330450" y="5219700"/>
          <p14:tracePt t="132544" x="2286000" y="5257800"/>
          <p14:tracePt t="132561" x="2254250" y="5276850"/>
          <p14:tracePt t="132577" x="2228850" y="5302250"/>
          <p14:tracePt t="132595" x="2197100" y="5327650"/>
          <p14:tracePt t="132611" x="2165350" y="5340350"/>
          <p14:tracePt t="132627" x="2127250" y="5365750"/>
          <p14:tracePt t="132644" x="2082800" y="5391150"/>
          <p14:tracePt t="132661" x="2038350" y="5397500"/>
          <p14:tracePt t="132677" x="1987550" y="5397500"/>
          <p14:tracePt t="132695" x="1943100" y="5397500"/>
          <p14:tracePt t="132711" x="1911350" y="5397500"/>
          <p14:tracePt t="132728" x="1873250" y="5397500"/>
          <p14:tracePt t="132744" x="1835150" y="5397500"/>
          <p14:tracePt t="132761" x="1803400" y="5384800"/>
          <p14:tracePt t="132777" x="1752600" y="5359400"/>
          <p14:tracePt t="132795" x="1689100" y="5340350"/>
          <p14:tracePt t="132811" x="1638300" y="5334000"/>
          <p14:tracePt t="132828" x="1619250" y="5327650"/>
          <p14:tracePt t="132844" x="1593850" y="5314950"/>
          <p14:tracePt t="132862" x="1574800" y="5314950"/>
          <p14:tracePt t="132878" x="1549400" y="5308600"/>
          <p14:tracePt t="132894" x="1504950" y="5289550"/>
          <p14:tracePt t="132911" x="1447800" y="5270500"/>
          <p14:tracePt t="132912" x="1428750" y="5264150"/>
          <p14:tracePt t="132929" x="1409700" y="5251450"/>
          <p14:tracePt t="132944" x="1403350" y="5251450"/>
          <p14:tracePt t="133144" x="1403350" y="5245100"/>
          <p14:tracePt t="133160" x="1409700" y="5238750"/>
          <p14:tracePt t="133168" x="1416050" y="5238750"/>
          <p14:tracePt t="133178" x="1422400" y="5232400"/>
          <p14:tracePt t="133195" x="1466850" y="5232400"/>
          <p14:tracePt t="133212" x="1543050" y="5219700"/>
          <p14:tracePt t="133228" x="1651000" y="5219700"/>
          <p14:tracePt t="133244" x="1758950" y="5219700"/>
          <p14:tracePt t="133262" x="1841500" y="5219700"/>
          <p14:tracePt t="133278" x="1898650" y="5219700"/>
          <p14:tracePt t="133295" x="1930400" y="5219700"/>
          <p14:tracePt t="133311" x="1974850" y="5219700"/>
          <p14:tracePt t="133312" x="2006600" y="5219700"/>
          <p14:tracePt t="133328" x="2076450" y="5219700"/>
          <p14:tracePt t="133345" x="2159000" y="5213350"/>
          <p14:tracePt t="133361" x="2222500" y="5213350"/>
          <p14:tracePt t="133378" x="2286000" y="5213350"/>
          <p14:tracePt t="133395" x="2311400" y="5213350"/>
          <p14:tracePt t="133412" x="2330450" y="5213350"/>
          <p14:tracePt t="133428" x="2343150" y="5213350"/>
          <p14:tracePt t="133584" x="2336800" y="5213350"/>
          <p14:tracePt t="133600" x="2336800" y="5219700"/>
          <p14:tracePt t="133608" x="2330450" y="5219700"/>
          <p14:tracePt t="133616" x="2317750" y="5219700"/>
          <p14:tracePt t="133628" x="2311400" y="5226050"/>
          <p14:tracePt t="133645" x="2279650" y="5232400"/>
          <p14:tracePt t="133662" x="2247900" y="5245100"/>
          <p14:tracePt t="133679" x="2228850" y="5251450"/>
          <p14:tracePt t="133695" x="2209800" y="5251450"/>
          <p14:tracePt t="133712" x="2203450" y="5257800"/>
          <p14:tracePt t="133736" x="2197100" y="5257800"/>
          <p14:tracePt t="133745" x="2184400" y="5257800"/>
          <p14:tracePt t="133762" x="2159000" y="5257800"/>
          <p14:tracePt t="133779" x="2133600" y="5257800"/>
          <p14:tracePt t="133796" x="2114550" y="5257800"/>
          <p14:tracePt t="133812" x="2101850" y="5257800"/>
          <p14:tracePt t="133829" x="2095500" y="5257800"/>
          <p14:tracePt t="133845" x="2089150" y="5257800"/>
          <p14:tracePt t="133863" x="2076450" y="5257800"/>
          <p14:tracePt t="133879" x="2051050" y="5257800"/>
          <p14:tracePt t="133895" x="2019300" y="5257800"/>
          <p14:tracePt t="133896" x="2000250" y="5251450"/>
          <p14:tracePt t="133912" x="1962150" y="5245100"/>
          <p14:tracePt t="133929" x="1943100" y="5245100"/>
          <p14:tracePt t="133945" x="1936750" y="5245100"/>
          <p14:tracePt t="134144" x="1943100" y="5245100"/>
          <p14:tracePt t="134152" x="1962150" y="5245100"/>
          <p14:tracePt t="134162" x="2000250" y="5245100"/>
          <p14:tracePt t="134179" x="2070100" y="5238750"/>
          <p14:tracePt t="134195" x="2178050" y="5238750"/>
          <p14:tracePt t="134213" x="2298700" y="5238750"/>
          <p14:tracePt t="134229" x="2381250" y="5238750"/>
          <p14:tracePt t="134246" x="2463800" y="5238750"/>
          <p14:tracePt t="134262" x="2552700" y="5238750"/>
          <p14:tracePt t="134280" x="2711450" y="5238750"/>
          <p14:tracePt t="134295" x="2768600" y="5238750"/>
          <p14:tracePt t="134296" x="2819400" y="5238750"/>
          <p14:tracePt t="134312" x="2895600" y="5238750"/>
          <p14:tracePt t="134329" x="2927350" y="5226050"/>
          <p14:tracePt t="134346" x="2933700" y="5226050"/>
          <p14:tracePt t="134384" x="2946400" y="5226050"/>
          <p14:tracePt t="134392" x="2952750" y="5226050"/>
          <p14:tracePt t="134400" x="2965450" y="5226050"/>
          <p14:tracePt t="134416" x="2971800" y="5226050"/>
          <p14:tracePt t="134545" x="2965450" y="5226050"/>
          <p14:tracePt t="134552" x="2952750" y="5226050"/>
          <p14:tracePt t="134562" x="2933700" y="5226050"/>
          <p14:tracePt t="134579" x="2914650" y="5226050"/>
          <p14:tracePt t="134596" x="2901950" y="5226050"/>
          <p14:tracePt t="134614" x="2876550" y="5226050"/>
          <p14:tracePt t="134629" x="2832100" y="5226050"/>
          <p14:tracePt t="134646" x="2787650" y="5232400"/>
          <p14:tracePt t="134663" x="2749550" y="5251450"/>
          <p14:tracePt t="134679" x="2711450" y="5257800"/>
          <p14:tracePt t="134680" x="2705100" y="5264150"/>
          <p14:tracePt t="134697" x="2698750" y="5270500"/>
          <p14:tracePt t="134713" x="2692400" y="5270500"/>
          <p14:tracePt t="134729" x="2679700" y="5283200"/>
          <p14:tracePt t="134746" x="2660650" y="5302250"/>
          <p14:tracePt t="134763" x="2647950" y="5327650"/>
          <p14:tracePt t="134779" x="2635250" y="5346700"/>
          <p14:tracePt t="134796" x="2622550" y="5365750"/>
          <p14:tracePt t="134813" x="2590800" y="5416550"/>
          <p14:tracePt t="134830" x="2552700" y="5467350"/>
          <p14:tracePt t="134846" x="2508250" y="5537200"/>
          <p14:tracePt t="134863" x="2470150" y="5607050"/>
          <p14:tracePt t="134864" x="2463800" y="5638800"/>
          <p14:tracePt t="134880" x="2438400" y="5695950"/>
          <p14:tracePt t="134897" x="2425700" y="5740400"/>
          <p14:tracePt t="134913" x="2413000" y="5803900"/>
          <p14:tracePt t="134929" x="2393950" y="5835650"/>
          <p14:tracePt t="134946" x="2368550" y="5880100"/>
          <p14:tracePt t="134964" x="2355850" y="5899150"/>
          <p14:tracePt t="134980" x="2349500" y="5924550"/>
          <p14:tracePt t="134996" x="2336800" y="5943600"/>
          <p14:tracePt t="135013" x="2330450" y="5969000"/>
          <p14:tracePt t="135030" x="2317750" y="5994400"/>
          <p14:tracePt t="135046" x="2298700" y="6026150"/>
          <p14:tracePt t="135063" x="2286000" y="6045200"/>
          <p14:tracePt t="135080" x="2273300" y="6051550"/>
          <p14:tracePt t="135097" x="2254250" y="6057900"/>
          <p14:tracePt t="135113" x="2222500" y="6057900"/>
          <p14:tracePt t="135130" x="2190750" y="6057900"/>
          <p14:tracePt t="135146" x="2165350" y="6057900"/>
          <p14:tracePt t="135164" x="2159000" y="6057900"/>
          <p14:tracePt t="135180" x="2146300" y="6057900"/>
          <p14:tracePt t="135196" x="2139950" y="6057900"/>
          <p14:tracePt t="135213" x="2127250" y="6057900"/>
          <p14:tracePt t="135231" x="2095500" y="6057900"/>
          <p14:tracePt t="135246" x="2063750" y="6064250"/>
          <p14:tracePt t="135263" x="2044700" y="6070600"/>
          <p14:tracePt t="135328" x="2038350" y="6070600"/>
          <p14:tracePt t="135344" x="2025650" y="6070600"/>
          <p14:tracePt t="135352" x="2012950" y="6076950"/>
          <p14:tracePt t="135363" x="2006600" y="6076950"/>
          <p14:tracePt t="135380" x="1993900" y="6076950"/>
          <p14:tracePt t="135417" x="1987550" y="6076950"/>
          <p14:tracePt t="135424" x="1981200" y="6076950"/>
          <p14:tracePt t="135433" x="1968500" y="6076950"/>
          <p14:tracePt t="135447" x="1949450" y="6070600"/>
          <p14:tracePt t="135464" x="1911350" y="6070600"/>
          <p14:tracePt t="135480" x="1879600" y="6057900"/>
          <p14:tracePt t="135497" x="1854200" y="6045200"/>
          <p14:tracePt t="135513" x="1835150" y="6032500"/>
          <p14:tracePt t="135531" x="1816100" y="6013450"/>
          <p14:tracePt t="135547" x="1809750" y="5994400"/>
          <p14:tracePt t="135563" x="1797050" y="5962650"/>
          <p14:tracePt t="135580" x="1790700" y="5905500"/>
          <p14:tracePt t="135597" x="1790700" y="5842000"/>
          <p14:tracePt t="135614" x="1790700" y="5797550"/>
          <p14:tracePt t="135630" x="1822450" y="5759450"/>
          <p14:tracePt t="135647" x="1854200" y="5746750"/>
          <p14:tracePt t="135665" x="1911350" y="5740400"/>
          <p14:tracePt t="135680" x="1962150" y="5746750"/>
          <p14:tracePt t="135697" x="2012950" y="5784850"/>
          <p14:tracePt t="135714" x="2044700" y="5842000"/>
          <p14:tracePt t="135731" x="2063750" y="5899150"/>
          <p14:tracePt t="135747" x="2063750" y="5937250"/>
          <p14:tracePt t="135764" x="2063750" y="5956300"/>
          <p14:tracePt t="135780" x="2063750" y="5969000"/>
          <p14:tracePt t="135798" x="2057400" y="5975350"/>
          <p14:tracePt t="135814" x="2057400" y="5981700"/>
          <p14:tracePt t="135841" x="2051050" y="5981700"/>
          <p14:tracePt t="135865" x="2051050" y="5988050"/>
          <p14:tracePt t="135896" x="2051050" y="5994400"/>
          <p14:tracePt t="135905" x="2057400" y="5994400"/>
          <p14:tracePt t="135914" x="2063750" y="5994400"/>
          <p14:tracePt t="136001" x="2070100" y="5994400"/>
          <p14:tracePt t="136097" x="2089150" y="6007100"/>
          <p14:tracePt t="136104" x="2101850" y="6007100"/>
          <p14:tracePt t="136114" x="2152650" y="6013450"/>
          <p14:tracePt t="136130" x="2317750" y="6032500"/>
          <p14:tracePt t="136148" x="2546350" y="6070600"/>
          <p14:tracePt t="136165" x="2698750" y="6083300"/>
          <p14:tracePt t="136181" x="2736850" y="6089650"/>
          <p14:tracePt t="136198" x="2743200" y="6089650"/>
          <p14:tracePt t="136257" x="2749550" y="6089650"/>
          <p14:tracePt t="136377" x="2749550" y="6083300"/>
          <p14:tracePt t="136392" x="2749550" y="6076950"/>
          <p14:tracePt t="136400" x="2749550" y="6070600"/>
          <p14:tracePt t="136414" x="2755900" y="6064250"/>
          <p14:tracePt t="136431" x="2755900" y="6051550"/>
          <p14:tracePt t="136449" x="2755900" y="6038850"/>
          <p14:tracePt t="136600" x="2755900" y="6032500"/>
          <p14:tracePt t="136608" x="2749550" y="6032500"/>
          <p14:tracePt t="136617" x="2743200" y="6032500"/>
          <p14:tracePt t="136631" x="2724150" y="6032500"/>
          <p14:tracePt t="136648" x="2679700" y="6038850"/>
          <p14:tracePt t="136648" x="2660650" y="6045200"/>
          <p14:tracePt t="136664" x="2616200" y="6045200"/>
          <p14:tracePt t="136682" x="2597150" y="6051550"/>
          <p14:tracePt t="136698" x="2584450" y="6051550"/>
          <p14:tracePt t="136714" x="2571750" y="6051550"/>
          <p14:tracePt t="136732" x="2540000" y="6051550"/>
          <p14:tracePt t="136749" x="2514600" y="6051550"/>
          <p14:tracePt t="136764" x="2470150" y="6045200"/>
          <p14:tracePt t="136781" x="2438400" y="6045200"/>
          <p14:tracePt t="136798" x="2419350" y="6045200"/>
          <p14:tracePt t="136832" x="2413000" y="6038850"/>
          <p14:tracePt t="136840" x="2413000" y="6032500"/>
          <p14:tracePt t="136848" x="2406650" y="6032500"/>
          <p14:tracePt t="136865" x="2393950" y="6013450"/>
          <p14:tracePt t="136882" x="2387600" y="6000750"/>
          <p14:tracePt t="136898" x="2381250" y="5988050"/>
          <p14:tracePt t="136915" x="2381250" y="5981700"/>
          <p14:tracePt t="136931" x="2374900" y="5962650"/>
          <p14:tracePt t="136949" x="2374900" y="5937250"/>
          <p14:tracePt t="136965" x="2374900" y="5924550"/>
          <p14:tracePt t="136981" x="2374900" y="5911850"/>
          <p14:tracePt t="136998" x="2374900" y="5892800"/>
          <p14:tracePt t="137015" x="2374900" y="5867400"/>
          <p14:tracePt t="137031" x="2374900" y="5861050"/>
          <p14:tracePt t="137048" x="2387600" y="5816600"/>
          <p14:tracePt t="137065" x="2406650" y="5797550"/>
          <p14:tracePt t="137083" x="2425700" y="5778500"/>
          <p14:tracePt t="137098" x="2451100" y="5759450"/>
          <p14:tracePt t="137115" x="2482850" y="5746750"/>
          <p14:tracePt t="137132" x="2520950" y="5740400"/>
          <p14:tracePt t="137149" x="2565400" y="5727700"/>
          <p14:tracePt t="137165" x="2590800" y="5727700"/>
          <p14:tracePt t="137182" x="2609850" y="5727700"/>
          <p14:tracePt t="137198" x="2641600" y="5727700"/>
          <p14:tracePt t="137216" x="2692400" y="5734050"/>
          <p14:tracePt t="137232" x="2743200" y="5753100"/>
          <p14:tracePt t="137249" x="2768600" y="5772150"/>
          <p14:tracePt t="137265" x="2800350" y="5784850"/>
          <p14:tracePt t="137283" x="2806700" y="5791200"/>
          <p14:tracePt t="137298" x="2813050" y="5797550"/>
          <p14:tracePt t="137315" x="2819400" y="5816600"/>
          <p14:tracePt t="137332" x="2832100" y="5835650"/>
          <p14:tracePt t="137349" x="2838450" y="5861050"/>
          <p14:tracePt t="137365" x="2844800" y="5899150"/>
          <p14:tracePt t="137382" x="2844800" y="5905500"/>
          <p14:tracePt t="137399" x="2851150" y="5918200"/>
          <p14:tracePt t="137416" x="2851150" y="5943600"/>
          <p14:tracePt t="137432" x="2851150" y="5969000"/>
          <p14:tracePt t="137449" x="2851150" y="5988050"/>
          <p14:tracePt t="137465" x="2844800" y="6007100"/>
          <p14:tracePt t="137483" x="2832100" y="6026150"/>
          <p14:tracePt t="137499" x="2832100" y="6032500"/>
          <p14:tracePt t="137515" x="2813050" y="6045200"/>
          <p14:tracePt t="137533" x="2794000" y="6051550"/>
          <p14:tracePt t="137549" x="2774950" y="6064250"/>
          <p14:tracePt t="137565" x="2755900" y="6064250"/>
          <p14:tracePt t="137582" x="2736850" y="6070600"/>
          <p14:tracePt t="137599" x="2711450" y="6076950"/>
          <p14:tracePt t="137616" x="2654300" y="6076950"/>
          <p14:tracePt t="137633" x="2616200" y="6076950"/>
          <p14:tracePt t="137649" x="2565400" y="6083300"/>
          <p14:tracePt t="137665" x="2533650" y="6083300"/>
          <p14:tracePt t="137683" x="2514600" y="6083300"/>
          <p14:tracePt t="137699" x="2495550" y="6083300"/>
          <p14:tracePt t="137715" x="2470150" y="6083300"/>
          <p14:tracePt t="137732" x="2444750" y="6083300"/>
          <p14:tracePt t="137750" x="2413000" y="6083300"/>
          <p14:tracePt t="137765" x="2381250" y="6076950"/>
          <p14:tracePt t="137782" x="2355850" y="6070600"/>
          <p14:tracePt t="137799" x="2343150" y="6064250"/>
          <p14:tracePt t="137816" x="2336800" y="6057900"/>
          <p14:tracePt t="137832" x="2330450" y="6057900"/>
          <p14:tracePt t="137849" x="2317750" y="6045200"/>
          <p14:tracePt t="137865" x="2311400" y="6026150"/>
          <p14:tracePt t="137883" x="2305050" y="6007100"/>
          <p14:tracePt t="137899" x="2298700" y="5969000"/>
          <p14:tracePt t="137916" x="2292350" y="5949950"/>
          <p14:tracePt t="137932" x="2292350" y="5924550"/>
          <p14:tracePt t="137950" x="2292350" y="5899150"/>
          <p14:tracePt t="137966" x="2292350" y="5873750"/>
          <p14:tracePt t="137982" x="2292350" y="5848350"/>
          <p14:tracePt t="137999" x="2305050" y="5810250"/>
          <p14:tracePt t="138000" x="2311400" y="5803900"/>
          <p14:tracePt t="138017" x="2362200" y="5784850"/>
          <p14:tracePt t="138033" x="2432050" y="5759450"/>
          <p14:tracePt t="138049" x="2501900" y="5753100"/>
          <p14:tracePt t="138066" x="2559050" y="5753100"/>
          <p14:tracePt t="138084" x="2590800" y="5753100"/>
          <p14:tracePt t="138099" x="2609850" y="5759450"/>
          <p14:tracePt t="138116" x="2616200" y="5759450"/>
          <p14:tracePt t="138133" x="2622550" y="5765800"/>
          <p14:tracePt t="138150" x="2635250" y="5778500"/>
          <p14:tracePt t="138166" x="2641600" y="5791200"/>
          <p14:tracePt t="138183" x="2641600" y="5797550"/>
          <p14:tracePt t="139097" x="2641600" y="5791200"/>
          <p14:tracePt t="139104" x="2616200" y="5772150"/>
          <p14:tracePt t="139117" x="2603500" y="5746750"/>
          <p14:tracePt t="139133" x="2565400" y="5676900"/>
          <p14:tracePt t="139150" x="2520950" y="5600700"/>
          <p14:tracePt t="139167" x="2482850" y="5537200"/>
          <p14:tracePt t="139184" x="2463800" y="5511800"/>
          <p14:tracePt t="139185" x="2463800" y="5492750"/>
          <p14:tracePt t="139201" x="2451100" y="5461000"/>
          <p14:tracePt t="139217" x="2444750" y="5410200"/>
          <p14:tracePt t="139234" x="2425700" y="5365750"/>
          <p14:tracePt t="139250" x="2419350" y="5327650"/>
          <p14:tracePt t="139267" x="2419350" y="5295900"/>
          <p14:tracePt t="139284" x="2406650" y="5264150"/>
          <p14:tracePt t="139301" x="2406650" y="5257800"/>
          <p14:tracePt t="139393" x="2406650" y="5251450"/>
          <p14:tracePt t="139400" x="2406650" y="5245100"/>
          <p14:tracePt t="139408" x="2400300" y="5238750"/>
          <p14:tracePt t="139417" x="2400300" y="5232400"/>
          <p14:tracePt t="139569" x="2400300" y="5238750"/>
          <p14:tracePt t="139577" x="2400300" y="5257800"/>
          <p14:tracePt t="139584" x="2400300" y="5264150"/>
          <p14:tracePt t="139601" x="2419350" y="5283200"/>
          <p14:tracePt t="139617" x="2425700" y="5289550"/>
          <p14:tracePt t="139634" x="2438400" y="5302250"/>
          <p14:tracePt t="139651" x="2444750" y="5308600"/>
          <p14:tracePt t="139667" x="2457450" y="5327650"/>
          <p14:tracePt t="139684" x="2482850" y="5372100"/>
          <p14:tracePt t="139701" x="2495550" y="5410200"/>
          <p14:tracePt t="139718" x="2508250" y="5448300"/>
          <p14:tracePt t="139734" x="2514600" y="5486400"/>
          <p14:tracePt t="139751" x="2514600" y="5511800"/>
          <p14:tracePt t="139767" x="2527300" y="5562600"/>
          <p14:tracePt t="139768" x="2527300" y="5588000"/>
          <p14:tracePt t="139785" x="2540000" y="5657850"/>
          <p14:tracePt t="139801" x="2552700" y="5734050"/>
          <p14:tracePt t="139817" x="2559050" y="5791200"/>
          <p14:tracePt t="139834" x="2565400" y="5842000"/>
          <p14:tracePt t="139851" x="2571750" y="5880100"/>
          <p14:tracePt t="139867" x="2578100" y="5918200"/>
          <p14:tracePt t="139884" x="2578100" y="5981700"/>
          <p14:tracePt t="139901" x="2584450" y="6032500"/>
          <p14:tracePt t="139918" x="2584450" y="6064250"/>
          <p14:tracePt t="139934" x="2584450" y="6089650"/>
          <p14:tracePt t="139951" x="2584450" y="6102350"/>
          <p14:tracePt t="139968" x="2584450" y="6115050"/>
          <p14:tracePt t="139985" x="2559050" y="6127750"/>
          <p14:tracePt t="140001" x="2520950" y="6146800"/>
          <p14:tracePt t="140018" x="2482850" y="6146800"/>
          <p14:tracePt t="140034" x="2463800" y="6153150"/>
          <p14:tracePt t="140052" x="2425700" y="6153150"/>
          <p14:tracePt t="140068" x="2381250" y="6153150"/>
          <p14:tracePt t="140084" x="2317750" y="6127750"/>
          <p14:tracePt t="140101" x="2260600" y="6083300"/>
          <p14:tracePt t="140118" x="2216150" y="6045200"/>
          <p14:tracePt t="140134" x="2184400" y="6013450"/>
          <p14:tracePt t="140151" x="2146300" y="5969000"/>
          <p14:tracePt t="140168" x="2114550" y="5918200"/>
          <p14:tracePt t="140185" x="2070100" y="5861050"/>
          <p14:tracePt t="140201" x="2051050" y="5822950"/>
          <p14:tracePt t="140218" x="2038350" y="5784850"/>
          <p14:tracePt t="140235" x="2032000" y="5753100"/>
          <p14:tracePt t="140252" x="2025650" y="5734050"/>
          <p14:tracePt t="140268" x="2012950" y="5708650"/>
          <p14:tracePt t="140284" x="2012950" y="5664200"/>
          <p14:tracePt t="140301" x="2012950" y="5600700"/>
          <p14:tracePt t="140319" x="2012950" y="5543550"/>
          <p14:tracePt t="140335" x="2025650" y="5492750"/>
          <p14:tracePt t="140351" x="2051050" y="5441950"/>
          <p14:tracePt t="140368" x="2095500" y="5384800"/>
          <p14:tracePt t="140385" x="2171700" y="5321300"/>
          <p14:tracePt t="140401" x="2209800" y="5289550"/>
          <p14:tracePt t="140418" x="2235200" y="5270500"/>
          <p14:tracePt t="140435" x="2254250" y="5270500"/>
          <p14:tracePt t="140452" x="2292350" y="5257800"/>
          <p14:tracePt t="140468" x="2324100" y="5257800"/>
          <p14:tracePt t="140485" x="2355850" y="5257800"/>
          <p14:tracePt t="140501" x="2381250" y="5264150"/>
          <p14:tracePt t="140545" x="2387600" y="5270500"/>
          <p14:tracePt t="140745" x="2387600" y="5264150"/>
          <p14:tracePt t="140849" x="2393950" y="5276850"/>
          <p14:tracePt t="140857" x="2393950" y="5295900"/>
          <p14:tracePt t="140868" x="2400300" y="5346700"/>
          <p14:tracePt t="140885" x="2413000" y="5461000"/>
          <p14:tracePt t="140902" x="2438400" y="5588000"/>
          <p14:tracePt t="140919" x="2470150" y="5734050"/>
          <p14:tracePt t="140935" x="2482850" y="5842000"/>
          <p14:tracePt t="140952" x="2495550" y="5892800"/>
          <p14:tracePt t="140969" x="2495550" y="5924550"/>
          <p14:tracePt t="140986" x="2495550" y="5949950"/>
          <p14:tracePt t="141002" x="2495550" y="5969000"/>
          <p14:tracePt t="141019" x="2495550" y="5994400"/>
          <p14:tracePt t="141035" x="2495550" y="6000750"/>
          <p14:tracePt t="141053" x="2495550" y="6007100"/>
          <p14:tracePt t="141069" x="2495550" y="6013450"/>
          <p14:tracePt t="141085" x="2495550" y="6026150"/>
          <p14:tracePt t="141102" x="2495550" y="6051550"/>
          <p14:tracePt t="141120" x="2501900" y="6083300"/>
          <p14:tracePt t="141135" x="2508250" y="6115050"/>
          <p14:tracePt t="141153" x="2514600" y="6159500"/>
          <p14:tracePt t="141241" x="2514600" y="6153150"/>
          <p14:tracePt t="141256" x="2514600" y="6134100"/>
          <p14:tracePt t="141265" x="2501900" y="6121400"/>
          <p14:tracePt t="141273" x="2501900" y="6115050"/>
          <p14:tracePt t="141285" x="2501900" y="6096000"/>
          <p14:tracePt t="141302" x="2495550" y="6076950"/>
          <p14:tracePt t="141320" x="2495550" y="6064250"/>
          <p14:tracePt t="141336" x="2489200" y="6057900"/>
          <p14:tracePt t="141352" x="2489200" y="6051550"/>
          <p14:tracePt t="141649" x="2489200" y="6045200"/>
          <p14:tracePt t="141657" x="2508250" y="6038850"/>
          <p14:tracePt t="141669" x="2546350" y="6032500"/>
          <p14:tracePt t="141686" x="2603500" y="6026150"/>
          <p14:tracePt t="141703" x="2667000" y="6013450"/>
          <p14:tracePt t="141720" x="2711450" y="6013450"/>
          <p14:tracePt t="141721" x="2730500" y="6013450"/>
          <p14:tracePt t="141736" x="2736850" y="6013450"/>
          <p14:tracePt t="141817" x="2743200" y="6013450"/>
          <p14:tracePt t="141833" x="2749550" y="6013450"/>
          <p14:tracePt t="141905" x="2755900" y="6013450"/>
          <p14:tracePt t="141929" x="2762250" y="6013450"/>
          <p14:tracePt t="142009" x="2768600" y="6013450"/>
          <p14:tracePt t="142089" x="2755900" y="6013450"/>
          <p14:tracePt t="142113" x="2749550" y="6013450"/>
          <p14:tracePt t="142121" x="2736850" y="6013450"/>
          <p14:tracePt t="142137" x="2724150" y="6013450"/>
          <p14:tracePt t="142153" x="2717800" y="6013450"/>
          <p14:tracePt t="142161" x="2711450" y="6013450"/>
          <p14:tracePt t="142170" x="2705100" y="6013450"/>
          <p14:tracePt t="142186" x="2686050" y="6013450"/>
          <p14:tracePt t="142203" x="2667000" y="6013450"/>
          <p14:tracePt t="142220" x="2635250" y="6013450"/>
          <p14:tracePt t="142238" x="2609850" y="6013450"/>
          <p14:tracePt t="142273" x="2597150" y="6007100"/>
          <p14:tracePt t="142289" x="2590800" y="6000750"/>
          <p14:tracePt t="142297" x="2584450" y="5975350"/>
          <p14:tracePt t="142305" x="2584450" y="5969000"/>
          <p14:tracePt t="142320" x="2578100" y="5956300"/>
          <p14:tracePt t="142336" x="2578100" y="5943600"/>
          <p14:tracePt t="142353" x="2578100" y="5930900"/>
          <p14:tracePt t="142371" x="2578100" y="5918200"/>
          <p14:tracePt t="142386" x="2597150" y="5892800"/>
          <p14:tracePt t="142403" x="2616200" y="5880100"/>
          <p14:tracePt t="142420" x="2628900" y="5867400"/>
          <p14:tracePt t="142437" x="2660650" y="5842000"/>
          <p14:tracePt t="142453" x="2692400" y="5842000"/>
          <p14:tracePt t="142470" x="2736850" y="5842000"/>
          <p14:tracePt t="142487" x="2755900" y="5842000"/>
          <p14:tracePt t="142504" x="2774950" y="5848350"/>
          <p14:tracePt t="142520" x="2787650" y="5861050"/>
          <p14:tracePt t="142521" x="2794000" y="5873750"/>
          <p14:tracePt t="142537" x="2794000" y="5892800"/>
          <p14:tracePt t="142553" x="2800350" y="5911850"/>
          <p14:tracePt t="142571" x="2800350" y="5924550"/>
          <p14:tracePt t="142587" x="2800350" y="5937250"/>
          <p14:tracePt t="142603" x="2800350" y="5949950"/>
          <p14:tracePt t="142620" x="2800350" y="5962650"/>
          <p14:tracePt t="142637" x="2794000" y="5975350"/>
          <p14:tracePt t="142653" x="2781300" y="5988050"/>
          <p14:tracePt t="142670" x="2774950" y="6000750"/>
          <p14:tracePt t="142687" x="2768600" y="6007100"/>
          <p14:tracePt t="142704" x="2762250" y="6007100"/>
          <p14:tracePt t="142720" x="2755900" y="6013450"/>
          <p14:tracePt t="142737" x="2749550" y="6013450"/>
          <p14:tracePt t="142753" x="2743200" y="6013450"/>
          <p14:tracePt t="142771" x="2724150" y="6019800"/>
          <p14:tracePt t="142787" x="2711450" y="6019800"/>
          <p14:tracePt t="142803" x="2686050" y="6026150"/>
          <p14:tracePt t="142820" x="2673350" y="6026150"/>
          <p14:tracePt t="142838" x="2654300" y="6026150"/>
          <p14:tracePt t="142854" x="2641600" y="6026150"/>
          <p14:tracePt t="142870" x="2603500" y="6026150"/>
          <p14:tracePt t="142887" x="2578100" y="6026150"/>
          <p14:tracePt t="142904" x="2552700" y="6026150"/>
          <p14:tracePt t="142905" x="2546350" y="6026150"/>
          <p14:tracePt t="142921" x="2533650" y="6026150"/>
          <p14:tracePt t="142921" x="2527300" y="6026150"/>
          <p14:tracePt t="142937" x="2514600" y="6026150"/>
          <p14:tracePt t="142954" x="2501900" y="6026150"/>
          <p14:tracePt t="142971" x="2489200" y="6026150"/>
          <p14:tracePt t="142987" x="2457450" y="6026150"/>
          <p14:tracePt t="143004" x="2425700" y="6026150"/>
          <p14:tracePt t="143020" x="2393950" y="6026150"/>
          <p14:tracePt t="143038" x="2381250" y="6026150"/>
          <p14:tracePt t="143054" x="2374900" y="6026150"/>
          <p14:tracePt t="143071" x="2368550" y="6026150"/>
          <p14:tracePt t="143087" x="2349500" y="6026150"/>
          <p14:tracePt t="143105" x="2305050" y="6026150"/>
          <p14:tracePt t="143120" x="2292350" y="6026150"/>
          <p14:tracePt t="143137" x="2228850" y="6026150"/>
          <p14:tracePt t="143154" x="2197100" y="6026150"/>
          <p14:tracePt t="143171" x="2171700" y="6026150"/>
          <p14:tracePt t="143187" x="2152650" y="6026150"/>
          <p14:tracePt t="143204" x="2127250" y="6026150"/>
          <p14:tracePt t="143221" x="2095500" y="6026150"/>
          <p14:tracePt t="143238" x="2063750" y="6019800"/>
          <p14:tracePt t="143254" x="2025650" y="6019800"/>
          <p14:tracePt t="143271" x="2006600" y="6019800"/>
          <p14:tracePt t="143313" x="2000250" y="6019800"/>
          <p14:tracePt t="143321" x="1993900" y="6013450"/>
          <p14:tracePt t="143329" x="1974850" y="6013450"/>
          <p14:tracePt t="143338" x="1962150" y="6007100"/>
          <p14:tracePt t="143354" x="1930400" y="6000750"/>
          <p14:tracePt t="143371" x="1892300" y="6000750"/>
          <p14:tracePt t="143388" x="1879600" y="6000750"/>
          <p14:tracePt t="143404" x="1873250" y="6000750"/>
          <p14:tracePt t="143450" x="1866900" y="5994400"/>
          <p14:tracePt t="143457" x="1847850" y="5988050"/>
          <p14:tracePt t="143465" x="1835150" y="5981700"/>
          <p14:tracePt t="143473" x="1822450" y="5981700"/>
          <p14:tracePt t="143487" x="1816100" y="5981700"/>
          <p14:tracePt t="143504" x="1797050" y="5969000"/>
          <p14:tracePt t="143521" x="1778000" y="5949950"/>
          <p14:tracePt t="143539" x="1771650" y="5924550"/>
          <p14:tracePt t="143555" x="1765300" y="5892800"/>
          <p14:tracePt t="143571" x="1765300" y="5867400"/>
          <p14:tracePt t="143588" x="1758950" y="5848350"/>
          <p14:tracePt t="143605" x="1758950" y="5835650"/>
          <p14:tracePt t="143621" x="1758950" y="5822950"/>
          <p14:tracePt t="143638" x="1765300" y="5803900"/>
          <p14:tracePt t="143654" x="1771650" y="5797550"/>
          <p14:tracePt t="143672" x="1797050" y="5791200"/>
          <p14:tracePt t="143688" x="1822450" y="5778500"/>
          <p14:tracePt t="143705" x="1866900" y="5772150"/>
          <p14:tracePt t="143721" x="1911350" y="5772150"/>
          <p14:tracePt t="143739" x="1993900" y="5772150"/>
          <p14:tracePt t="143754" x="2070100" y="5772150"/>
          <p14:tracePt t="143771" x="2152650" y="5772150"/>
          <p14:tracePt t="143788" x="2216150" y="5772150"/>
          <p14:tracePt t="143805" x="2279650" y="5772150"/>
          <p14:tracePt t="143821" x="2374900" y="5772150"/>
          <p14:tracePt t="143838" x="2470150" y="5772150"/>
          <p14:tracePt t="143854" x="2565400" y="5772150"/>
          <p14:tracePt t="143872" x="2654300" y="5791200"/>
          <p14:tracePt t="143873" x="2679700" y="5797550"/>
          <p14:tracePt t="143888" x="2724150" y="5810250"/>
          <p14:tracePt t="143905" x="2825750" y="5816600"/>
          <p14:tracePt t="143921" x="2863850" y="5822950"/>
          <p14:tracePt t="143939" x="2870200" y="5822950"/>
          <p14:tracePt t="143955" x="2882900" y="5822950"/>
          <p14:tracePt t="144065" x="2889250" y="5829300"/>
          <p14:tracePt t="144081" x="2889250" y="5835650"/>
          <p14:tracePt t="144090" x="2889250" y="5848350"/>
          <p14:tracePt t="144097" x="2889250" y="5861050"/>
          <p14:tracePt t="144105" x="2889250" y="5867400"/>
          <p14:tracePt t="144122" x="2901950" y="5905500"/>
          <p14:tracePt t="144139" x="2901950" y="5943600"/>
          <p14:tracePt t="144155" x="2901950" y="5969000"/>
          <p14:tracePt t="144172" x="2901950" y="5994400"/>
          <p14:tracePt t="144188" x="2901950" y="6019800"/>
          <p14:tracePt t="144205" x="2895600" y="6045200"/>
          <p14:tracePt t="144221" x="2895600" y="6051550"/>
          <p14:tracePt t="144238" x="2889250" y="6064250"/>
          <p14:tracePt t="144255" x="2882900" y="6064250"/>
          <p14:tracePt t="144272" x="2870200" y="6064250"/>
          <p14:tracePt t="144288" x="2844800" y="6070600"/>
          <p14:tracePt t="144305" x="2781300" y="6070600"/>
          <p14:tracePt t="144322" x="2724150" y="6070600"/>
          <p14:tracePt t="144339" x="2679700" y="6070600"/>
          <p14:tracePt t="144355" x="2603500" y="6070600"/>
          <p14:tracePt t="144372" x="2520950" y="6057900"/>
          <p14:tracePt t="144388" x="2432050" y="6045200"/>
          <p14:tracePt t="144406" x="2330450" y="6032500"/>
          <p14:tracePt t="144422" x="2247900" y="6019800"/>
          <p14:tracePt t="144438" x="2197100" y="6013450"/>
          <p14:tracePt t="144455" x="2159000" y="6013450"/>
          <p14:tracePt t="144472" x="2139950" y="6007100"/>
          <p14:tracePt t="144473" x="2120900" y="6007100"/>
          <p14:tracePt t="144488" x="2095500" y="6000750"/>
          <p14:tracePt t="144489" x="2070100" y="6000750"/>
          <p14:tracePt t="144505" x="1993900" y="5981700"/>
          <p14:tracePt t="144522" x="1936750" y="5981700"/>
          <p14:tracePt t="144539" x="1917700" y="5975350"/>
          <p14:tracePt t="144730" x="1911350" y="5969000"/>
          <p14:tracePt t="144738" x="1911350" y="5962650"/>
          <p14:tracePt t="144746" x="1905000" y="5956300"/>
          <p14:tracePt t="144802" x="1898650" y="5956300"/>
          <p14:tracePt t="144809" x="1898650" y="5949950"/>
          <p14:tracePt t="144825" x="1892300" y="5943600"/>
          <p14:tracePt t="144889" x="1892300" y="5937250"/>
          <p14:tracePt t="144898" x="1892300" y="5930900"/>
          <p14:tracePt t="145498" x="1892300" y="5924550"/>
          <p14:tracePt t="145513" x="1892300" y="5918200"/>
          <p14:tracePt t="145521" x="1892300" y="5911850"/>
          <p14:tracePt t="145537" x="1898650" y="5905500"/>
          <p14:tracePt t="145545" x="1905000" y="5905500"/>
          <p14:tracePt t="145556" x="1905000" y="5899150"/>
          <p14:tracePt t="145574" x="1911350" y="5880100"/>
          <p14:tracePt t="145590" x="1924050" y="5854700"/>
          <p14:tracePt t="145606" x="1943100" y="5829300"/>
          <p14:tracePt t="145623" x="1955800" y="5791200"/>
          <p14:tracePt t="145640" x="1974850" y="5765800"/>
          <p14:tracePt t="145656" x="1987550" y="5740400"/>
          <p14:tracePt t="145673" x="2012950" y="5702300"/>
          <p14:tracePt t="145690" x="2032000" y="5676900"/>
          <p14:tracePt t="145707" x="2070100" y="5632450"/>
          <p14:tracePt t="145723" x="2101850" y="5594350"/>
          <p14:tracePt t="145740" x="2146300" y="5549900"/>
          <p14:tracePt t="145756" x="2222500" y="5505450"/>
          <p14:tracePt t="145774" x="2292350" y="5480050"/>
          <p14:tracePt t="145790" x="2349500" y="5454650"/>
          <p14:tracePt t="145807" x="2393950" y="5422900"/>
          <p14:tracePt t="145823" x="2438400" y="5397500"/>
          <p14:tracePt t="145841" x="2495550" y="5353050"/>
          <p14:tracePt t="145856" x="2520950" y="5334000"/>
          <p14:tracePt t="145874" x="2565400" y="5283200"/>
          <p14:tracePt t="145890" x="2578100" y="5270500"/>
          <p14:tracePt t="145908" x="2584450" y="5264150"/>
          <p14:tracePt t="145923" x="2584450" y="5257800"/>
          <p14:tracePt t="146065" x="2584450" y="5251450"/>
          <p14:tracePt t="146073" x="2571750" y="5251450"/>
          <p14:tracePt t="146082" x="2559050" y="5251450"/>
          <p14:tracePt t="146090" x="2546350" y="5251450"/>
          <p14:tracePt t="146107" x="2527300" y="5251450"/>
          <p14:tracePt t="146123" x="2514600" y="5251450"/>
          <p14:tracePt t="146141" x="2508250" y="5251450"/>
          <p14:tracePt t="146157" x="2476500" y="5251450"/>
          <p14:tracePt t="146173" x="2438400" y="5251450"/>
          <p14:tracePt t="146190" x="2406650" y="5257800"/>
          <p14:tracePt t="146208" x="2374900" y="5264150"/>
          <p14:tracePt t="146224" x="2368550" y="5264150"/>
          <p14:tracePt t="146282" x="2362200" y="5264150"/>
          <p14:tracePt t="146289" x="2349500" y="5264150"/>
          <p14:tracePt t="146297" x="2336800" y="5264150"/>
          <p14:tracePt t="146307" x="2305050" y="5264150"/>
          <p14:tracePt t="146323" x="2273300" y="5264150"/>
          <p14:tracePt t="146340" x="2260600" y="5257800"/>
          <p14:tracePt t="146358" x="2260600" y="5251450"/>
          <p14:tracePt t="146374" x="2254250" y="5251450"/>
          <p14:tracePt t="146390" x="2254250" y="5245100"/>
          <p14:tracePt t="146818" x="2254250" y="5238750"/>
          <p14:tracePt t="146954" x="2260600" y="5238750"/>
          <p14:tracePt t="146961" x="2260600" y="5232400"/>
          <p14:tracePt t="146974" x="2266950" y="5232400"/>
          <p14:tracePt t="146991" x="2279650" y="5226050"/>
          <p14:tracePt t="147009" x="2286000" y="5226050"/>
          <p14:tracePt t="147033" x="2286000" y="5219700"/>
          <p14:tracePt t="147058" x="2292350" y="5219700"/>
          <p14:tracePt t="147146" x="2298700" y="5219700"/>
          <p14:tracePt t="147153" x="2305050" y="5213350"/>
          <p14:tracePt t="147946" x="2311400" y="5207000"/>
          <p14:tracePt t="147953" x="2330450" y="5207000"/>
          <p14:tracePt t="147961" x="2355850" y="5200650"/>
          <p14:tracePt t="147975" x="2381250" y="5200650"/>
          <p14:tracePt t="147992" x="2438400" y="5200650"/>
          <p14:tracePt t="148009" x="2527300" y="5200650"/>
          <p14:tracePt t="148009" x="2565400" y="5200650"/>
          <p14:tracePt t="148026" x="2628900" y="5200650"/>
          <p14:tracePt t="148042" x="2647950" y="5200650"/>
          <p14:tracePt t="148082" x="2654300" y="5200650"/>
          <p14:tracePt t="148090" x="2660650" y="5200650"/>
          <p14:tracePt t="148098" x="2667000" y="5200650"/>
          <p14:tracePt t="148109" x="2679700" y="5200650"/>
          <p14:tracePt t="148125" x="2724150" y="5200650"/>
          <p14:tracePt t="148142" x="2755900" y="5200650"/>
          <p14:tracePt t="148160" x="2787650" y="5200650"/>
          <p14:tracePt t="148176" x="2806700" y="5200650"/>
          <p14:tracePt t="148194" x="2813050" y="5200650"/>
          <p14:tracePt t="148209" x="2819400" y="5200650"/>
          <p14:tracePt t="148226" x="2863850" y="5200650"/>
          <p14:tracePt t="148242" x="2901950" y="5200650"/>
          <p14:tracePt t="148259" x="2940050" y="5200650"/>
          <p14:tracePt t="148275" x="2952750" y="5194300"/>
          <p14:tracePt t="148314" x="2959100" y="5194300"/>
          <p14:tracePt t="148330" x="2971800" y="5194300"/>
          <p14:tracePt t="148338" x="2978150" y="5194300"/>
          <p14:tracePt t="148345" x="2990850" y="5194300"/>
          <p14:tracePt t="148360" x="2997200" y="5194300"/>
          <p14:tracePt t="148376" x="3028950" y="5187950"/>
          <p14:tracePt t="148392" x="3035300" y="5187950"/>
          <p14:tracePt t="148425" x="3035300" y="5181600"/>
          <p14:tracePt t="148433" x="3041650" y="5181600"/>
          <p14:tracePt t="148442" x="3048000" y="5181600"/>
          <p14:tracePt t="148459" x="3060700" y="5175250"/>
          <p14:tracePt t="148476" x="3073400" y="5168900"/>
          <p14:tracePt t="148493" x="3079750" y="5168900"/>
          <p14:tracePt t="148730" x="3067050" y="5168900"/>
          <p14:tracePt t="148738" x="3048000" y="5168900"/>
          <p14:tracePt t="148745" x="3041650" y="5168900"/>
          <p14:tracePt t="148759" x="3022600" y="5168900"/>
          <p14:tracePt t="148776" x="2990850" y="5168900"/>
          <p14:tracePt t="148793" x="2952750" y="5168900"/>
          <p14:tracePt t="148793" x="2946400" y="5168900"/>
          <p14:tracePt t="148810" x="2914650" y="5168900"/>
          <p14:tracePt t="148826" x="2889250" y="5168900"/>
          <p14:tracePt t="148843" x="2863850" y="5168900"/>
          <p14:tracePt t="148860" x="2844800" y="5168900"/>
          <p14:tracePt t="148877" x="2832100" y="5168900"/>
          <p14:tracePt t="148906" x="2825750" y="5168900"/>
          <p14:tracePt t="148922" x="2819400" y="5168900"/>
          <p14:tracePt t="148938" x="2813050" y="5168900"/>
          <p14:tracePt t="148945" x="2806700" y="5168900"/>
          <p14:tracePt t="148959" x="2787650" y="5168900"/>
          <p14:tracePt t="148976" x="2768600" y="5168900"/>
          <p14:tracePt t="148993" x="2749550" y="5175250"/>
          <p14:tracePt t="149010" x="2743200" y="5175250"/>
          <p14:tracePt t="149082" x="2736850" y="5175250"/>
          <p14:tracePt t="149090" x="2730500" y="5175250"/>
          <p14:tracePt t="149098" x="2730500" y="5181600"/>
          <p14:tracePt t="149130" x="2724150" y="5181600"/>
          <p14:tracePt t="149194" x="2711450" y="5187950"/>
          <p14:tracePt t="149202" x="2698750" y="5194300"/>
          <p14:tracePt t="149210" x="2673350" y="5194300"/>
          <p14:tracePt t="149226" x="2635250" y="5207000"/>
          <p14:tracePt t="149243" x="2628900" y="5207000"/>
          <p14:tracePt t="149322" x="2616200" y="5207000"/>
          <p14:tracePt t="150122" x="2609850" y="5207000"/>
          <p14:tracePt t="150130" x="2597150" y="5207000"/>
          <p14:tracePt t="150138" x="2590800" y="5207000"/>
          <p14:tracePt t="150146" x="2571750" y="5207000"/>
          <p14:tracePt t="150160" x="2559050" y="5207000"/>
          <p14:tracePt t="150177" x="2533650" y="5200650"/>
          <p14:tracePt t="150178" x="2527300" y="5194300"/>
          <p14:tracePt t="150195" x="2501900" y="5187950"/>
          <p14:tracePt t="150211" x="2476500" y="5175250"/>
          <p14:tracePt t="150227" x="2463800" y="5168900"/>
          <p14:tracePt t="150306" x="2457450" y="5168900"/>
          <p14:tracePt t="150314" x="2457450" y="5162550"/>
          <p14:tracePt t="150327" x="2457450" y="5156200"/>
          <p14:tracePt t="150344" x="2457450" y="5137150"/>
          <p14:tracePt t="150361" x="2457450" y="5130800"/>
          <p14:tracePt t="150379" x="2463800" y="5118100"/>
          <p14:tracePt t="150394" x="2476500" y="5105400"/>
          <p14:tracePt t="150411" x="2482850" y="5099050"/>
          <p14:tracePt t="150427" x="2489200" y="5092700"/>
          <p14:tracePt t="150445" x="2495550" y="5086350"/>
          <p14:tracePt t="150461" x="2520950" y="5080000"/>
          <p14:tracePt t="150477" x="2546350" y="5067300"/>
          <p14:tracePt t="150494" x="2584450" y="5060950"/>
          <p14:tracePt t="150512" x="2609850" y="5054600"/>
          <p14:tracePt t="150528" x="2622550" y="5048250"/>
          <p14:tracePt t="150544" x="2641600" y="5048250"/>
          <p14:tracePt t="150561" x="2679700" y="5048250"/>
          <p14:tracePt t="150578" x="2781300" y="5080000"/>
          <p14:tracePt t="150594" x="2800350" y="5080000"/>
          <p14:tracePt t="150611" x="2806700" y="5086350"/>
          <p14:tracePt t="150628" x="2813050" y="5099050"/>
          <p14:tracePt t="150645" x="2813050" y="5111750"/>
          <p14:tracePt t="150661" x="2813050" y="5137150"/>
          <p14:tracePt t="150678" x="2813050" y="5162550"/>
          <p14:tracePt t="150694" x="2813050" y="5187950"/>
          <p14:tracePt t="150712" x="2813050" y="5207000"/>
          <p14:tracePt t="150728" x="2813050" y="5219700"/>
          <p14:tracePt t="150745" x="2806700" y="5219700"/>
          <p14:tracePt t="150762" x="2800350" y="5238750"/>
          <p14:tracePt t="150762" x="2794000" y="5238750"/>
          <p14:tracePt t="150779" x="2781300" y="5245100"/>
          <p14:tracePt t="150795" x="2768600" y="5245100"/>
          <p14:tracePt t="150811" x="2749550" y="5251450"/>
          <p14:tracePt t="150828" x="2730500" y="5257800"/>
          <p14:tracePt t="150845" x="2705100" y="5257800"/>
          <p14:tracePt t="150861" x="2673350" y="5257800"/>
          <p14:tracePt t="150878" x="2622550" y="5257800"/>
          <p14:tracePt t="150894" x="2597150" y="5257800"/>
          <p14:tracePt t="150912" x="2578100" y="5257800"/>
          <p14:tracePt t="150928" x="2565400" y="5251450"/>
          <p14:tracePt t="150945" x="2540000" y="5232400"/>
          <p14:tracePt t="150961" x="2501900" y="5213350"/>
          <p14:tracePt t="150962" x="2489200" y="5200650"/>
          <p14:tracePt t="150979" x="2470150" y="5181600"/>
          <p14:tracePt t="150995" x="2457450" y="5156200"/>
          <p14:tracePt t="151011" x="2451100" y="5137150"/>
          <p14:tracePt t="151028" x="2451100" y="5124450"/>
          <p14:tracePt t="151046" x="2451100" y="5118100"/>
          <p14:tracePt t="151061" x="2451100" y="5105400"/>
          <p14:tracePt t="151078" x="2451100" y="5086350"/>
          <p14:tracePt t="151095" x="2463800" y="5060950"/>
          <p14:tracePt t="151112" x="2482850" y="5035550"/>
          <p14:tracePt t="151128" x="2489200" y="5016500"/>
          <p14:tracePt t="151145" x="2508250" y="5003800"/>
          <p14:tracePt t="151162" x="2533650" y="4991100"/>
          <p14:tracePt t="151179" x="2559050" y="4984750"/>
          <p14:tracePt t="151195" x="2597150" y="4984750"/>
          <p14:tracePt t="151212" x="2628900" y="4984750"/>
          <p14:tracePt t="151228" x="2647950" y="4984750"/>
          <p14:tracePt t="151246" x="2660650" y="4984750"/>
          <p14:tracePt t="151262" x="2686050" y="4984750"/>
          <p14:tracePt t="151278" x="2711450" y="4997450"/>
          <p14:tracePt t="151295" x="2730500" y="5016500"/>
          <p14:tracePt t="151312" x="2749550" y="5029200"/>
          <p14:tracePt t="151328" x="2749550" y="5048250"/>
          <p14:tracePt t="151345" x="2762250" y="5073650"/>
          <p14:tracePt t="151361" x="2768600" y="5099050"/>
          <p14:tracePt t="151379" x="2768600" y="5124450"/>
          <p14:tracePt t="151395" x="2774950" y="5137150"/>
          <p14:tracePt t="151412" x="2774950" y="5149850"/>
          <p14:tracePt t="151428" x="2774950" y="5162550"/>
          <p14:tracePt t="151446" x="2774950" y="5181600"/>
          <p14:tracePt t="151462" x="2762250" y="5194300"/>
          <p14:tracePt t="151478" x="2762250" y="5213350"/>
          <p14:tracePt t="151495" x="2749550" y="5219700"/>
          <p14:tracePt t="151512" x="2736850" y="5232400"/>
          <p14:tracePt t="151528" x="2736850" y="5238750"/>
          <p14:tracePt t="151545" x="2724150" y="5245100"/>
          <p14:tracePt t="151562" x="2698750" y="5251450"/>
          <p14:tracePt t="151579" x="2686050" y="5251450"/>
          <p14:tracePt t="151595" x="2667000" y="5251450"/>
          <p14:tracePt t="151612" x="2654300" y="5251450"/>
          <p14:tracePt t="151628" x="2641600" y="5257800"/>
          <p14:tracePt t="151646" x="2635250" y="5257800"/>
          <p14:tracePt t="151662" x="2609850" y="5257800"/>
          <p14:tracePt t="151679" x="2571750" y="5245100"/>
          <p14:tracePt t="151695" x="2527300" y="5245100"/>
          <p14:tracePt t="151713" x="2501900" y="5238750"/>
          <p14:tracePt t="151729" x="2476500" y="5238750"/>
          <p14:tracePt t="151745" x="2463800" y="5238750"/>
          <p14:tracePt t="151746" x="2451100" y="5238750"/>
          <p14:tracePt t="151763" x="2432050" y="5238750"/>
          <p14:tracePt t="151780" x="2393950" y="5232400"/>
          <p14:tracePt t="151795" x="2336800" y="5219700"/>
          <p14:tracePt t="151812" x="2286000" y="5213350"/>
          <p14:tracePt t="151829" x="2260600" y="5213350"/>
          <p14:tracePt t="152115" x="2254250" y="5200650"/>
          <p14:tracePt t="152122" x="2247900" y="5175250"/>
          <p14:tracePt t="152130" x="2247900" y="5156200"/>
          <p14:tracePt t="152146" x="2235200" y="5118100"/>
          <p14:tracePt t="152162" x="2235200" y="5080000"/>
          <p14:tracePt t="152179" x="2235200" y="5054600"/>
          <p14:tracePt t="152197" x="2235200" y="5035550"/>
          <p14:tracePt t="152213" x="2247900" y="5016500"/>
          <p14:tracePt t="152229" x="2305050" y="5003800"/>
          <p14:tracePt t="152246" x="2355850" y="4997450"/>
          <p14:tracePt t="152263" x="2419350" y="4991100"/>
          <p14:tracePt t="152279" x="2501900" y="4991100"/>
          <p14:tracePt t="152296" x="2578100" y="4991100"/>
          <p14:tracePt t="152313" x="2641600" y="4997450"/>
          <p14:tracePt t="152330" x="2698750" y="5022850"/>
          <p14:tracePt t="152346" x="2711450" y="5035550"/>
          <p14:tracePt t="152362" x="2724150" y="5041900"/>
          <p14:tracePt t="152379" x="2749550" y="5060950"/>
          <p14:tracePt t="152397" x="2755900" y="5073650"/>
          <p14:tracePt t="152413" x="2768600" y="5092700"/>
          <p14:tracePt t="152429" x="2781300" y="5105400"/>
          <p14:tracePt t="152446" x="2787650" y="5118100"/>
          <p14:tracePt t="152463" x="2787650" y="5143500"/>
          <p14:tracePt t="152479" x="2787650" y="5175250"/>
          <p14:tracePt t="152496" x="2787650" y="5194300"/>
          <p14:tracePt t="152513" x="2781300" y="5207000"/>
          <p14:tracePt t="152530" x="2755900" y="5219700"/>
          <p14:tracePt t="152546" x="2736850" y="5219700"/>
          <p14:tracePt t="152563" x="2711450" y="5226050"/>
          <p14:tracePt t="152580" x="2660650" y="5226050"/>
          <p14:tracePt t="152597" x="2603500" y="5226050"/>
          <p14:tracePt t="152613" x="2527300" y="5226050"/>
          <p14:tracePt t="152630" x="2457450" y="5226050"/>
          <p14:tracePt t="152646" x="2400300" y="5213350"/>
          <p14:tracePt t="152664" x="2362200" y="5213350"/>
          <p14:tracePt t="152679" x="2355850" y="5207000"/>
          <p14:tracePt t="152706" x="2349500" y="5207000"/>
          <p14:tracePt t="152714" x="2336800" y="5194300"/>
          <p14:tracePt t="152731" x="2324100" y="5175250"/>
          <p14:tracePt t="152746" x="2311400" y="5156200"/>
          <p14:tracePt t="152763" x="2292350" y="5137150"/>
          <p14:tracePt t="152780" x="2286000" y="5124450"/>
          <p14:tracePt t="152797" x="2286000" y="5099050"/>
          <p14:tracePt t="152813" x="2286000" y="5067300"/>
          <p14:tracePt t="152830" x="2286000" y="5041900"/>
          <p14:tracePt t="152847" x="2311400" y="4997450"/>
          <p14:tracePt t="152864" x="2336800" y="4972050"/>
          <p14:tracePt t="152880" x="2368550" y="4965700"/>
          <p14:tracePt t="152897" x="2413000" y="4953000"/>
          <p14:tracePt t="152913" x="2482850" y="4946650"/>
          <p14:tracePt t="152931" x="2616200" y="4940300"/>
          <p14:tracePt t="152947" x="2698750" y="4940300"/>
          <p14:tracePt t="152963" x="2774950" y="4940300"/>
          <p14:tracePt t="152980" x="2825750" y="4940300"/>
          <p14:tracePt t="152997" x="2857500" y="4940300"/>
          <p14:tracePt t="153013" x="2876550" y="4953000"/>
          <p14:tracePt t="153030" x="2901950" y="4972050"/>
          <p14:tracePt t="153047" x="2908300" y="4984750"/>
          <p14:tracePt t="153064" x="2908300" y="4997450"/>
          <p14:tracePt t="153080" x="2921000" y="5016500"/>
          <p14:tracePt t="153097" x="2921000" y="5048250"/>
          <p14:tracePt t="153113" x="2921000" y="5080000"/>
          <p14:tracePt t="153114" x="2921000" y="5092700"/>
          <p14:tracePt t="153131" x="2921000" y="5124450"/>
          <p14:tracePt t="153147" x="2901950" y="5168900"/>
          <p14:tracePt t="153163" x="2889250" y="5187950"/>
          <p14:tracePt t="153181" x="2870200" y="5207000"/>
          <p14:tracePt t="153198" x="2863850" y="5213350"/>
          <p14:tracePt t="153213" x="2851150" y="5219700"/>
          <p14:tracePt t="153230" x="2832100" y="5226050"/>
          <p14:tracePt t="153247" x="2806700" y="5226050"/>
          <p14:tracePt t="153264" x="2794000" y="5232400"/>
          <p14:tracePt t="153280" x="2787650" y="5238750"/>
          <p14:tracePt t="153297" x="2781300" y="5238750"/>
          <p14:tracePt t="153313" x="2768600" y="5238750"/>
          <p14:tracePt t="153314" x="2755900" y="5238750"/>
          <p14:tracePt t="153331" x="2711450" y="5238750"/>
          <p14:tracePt t="153347" x="2660650" y="5238750"/>
          <p14:tracePt t="153364" x="2622550" y="5238750"/>
          <p14:tracePt t="153381" x="2609850" y="5245100"/>
          <p14:tracePt t="153398" x="2597150" y="5245100"/>
          <p14:tracePt t="153414" x="2584450" y="5245100"/>
          <p14:tracePt t="153430" x="2571750" y="5245100"/>
          <p14:tracePt t="153447" x="2520950" y="5245100"/>
          <p14:tracePt t="153464" x="2457450" y="5245100"/>
          <p14:tracePt t="153481" x="2406650" y="5245100"/>
          <p14:tracePt t="153497" x="2381250" y="5238750"/>
          <p14:tracePt t="153498" x="2374900" y="5238750"/>
          <p14:tracePt t="153523" x="2368550" y="5232400"/>
          <p14:tracePt t="153531" x="2355850" y="5219700"/>
          <p14:tracePt t="153547" x="2336800" y="5194300"/>
          <p14:tracePt t="153564" x="2311400" y="5175250"/>
          <p14:tracePt t="153580" x="2286000" y="5156200"/>
          <p14:tracePt t="153598" x="2273300" y="5149850"/>
          <p14:tracePt t="153614" x="2273300" y="5137150"/>
          <p14:tracePt t="153630" x="2266950" y="5111750"/>
          <p14:tracePt t="153647" x="2266950" y="5086350"/>
          <p14:tracePt t="153665" x="2266950" y="5054600"/>
          <p14:tracePt t="153681" x="2266950" y="5029200"/>
          <p14:tracePt t="153697" x="2279650" y="5003800"/>
          <p14:tracePt t="153698" x="2286000" y="4997450"/>
          <p14:tracePt t="153714" x="2298700" y="4991100"/>
          <p14:tracePt t="153731" x="2330450" y="4984750"/>
          <p14:tracePt t="153747" x="2413000" y="4972050"/>
          <p14:tracePt t="153764" x="2520950" y="4972050"/>
          <p14:tracePt t="153781" x="2622550" y="4972050"/>
          <p14:tracePt t="153798" x="2667000" y="4972050"/>
          <p14:tracePt t="153826" x="2673350" y="4972050"/>
          <p14:tracePt t="153843" x="2686050" y="4972050"/>
          <p14:tracePt t="153851" x="2705100" y="4978400"/>
          <p14:tracePt t="153865" x="2724150" y="4991100"/>
          <p14:tracePt t="153881" x="2762250" y="5016500"/>
          <p14:tracePt t="153897" x="2781300" y="5041900"/>
          <p14:tracePt t="153914" x="2794000" y="5067300"/>
          <p14:tracePt t="153932" x="2800350" y="5086350"/>
          <p14:tracePt t="153947" x="2800350" y="5111750"/>
          <p14:tracePt t="153964" x="2800350" y="5143500"/>
          <p14:tracePt t="153981" x="2800350" y="5162550"/>
          <p14:tracePt t="153998" x="2800350" y="5181600"/>
          <p14:tracePt t="154014" x="2781300" y="5207000"/>
          <p14:tracePt t="154031" x="2762250" y="5226050"/>
          <p14:tracePt t="154047" x="2736850" y="5238750"/>
          <p14:tracePt t="154064" x="2730500" y="5245100"/>
          <p14:tracePt t="154081" x="2717800" y="5245100"/>
          <p14:tracePt t="154099" x="2711450" y="5245100"/>
          <p14:tracePt t="154115" x="2705100" y="5245100"/>
          <p14:tracePt t="154132" x="2667000" y="5245100"/>
          <p14:tracePt t="154148" x="2628900" y="5245100"/>
          <p14:tracePt t="154164" x="2622550" y="5245100"/>
          <p14:tracePt t="154194" x="2616200" y="5245100"/>
          <p14:tracePt t="154235" x="2609850" y="5245100"/>
          <p14:tracePt t="154307" x="2609850" y="5251450"/>
          <p14:tracePt t="154314" x="2609850" y="5276850"/>
          <p14:tracePt t="154322" x="2616200" y="5302250"/>
          <p14:tracePt t="154331" x="2622550" y="5321300"/>
          <p14:tracePt t="154348" x="2622550" y="5365750"/>
          <p14:tracePt t="154364" x="2635250" y="5403850"/>
          <p14:tracePt t="154382" x="2635250" y="5429250"/>
          <p14:tracePt t="154398" x="2635250" y="5467350"/>
          <p14:tracePt t="154414" x="2635250" y="5499100"/>
          <p14:tracePt t="154431" x="2635250" y="5549900"/>
          <p14:tracePt t="154449" x="2628900" y="5600700"/>
          <p14:tracePt t="154465" x="2609850" y="5645150"/>
          <p14:tracePt t="154481" x="2590800" y="5676900"/>
          <p14:tracePt t="154498" x="2584450" y="5708650"/>
          <p14:tracePt t="154515" x="2578100" y="5734050"/>
          <p14:tracePt t="154531" x="2571750" y="5746750"/>
          <p14:tracePt t="154548" x="2552700" y="5765800"/>
          <p14:tracePt t="154565" x="2527300" y="5810250"/>
          <p14:tracePt t="154582" x="2508250" y="5842000"/>
          <p14:tracePt t="154598" x="2489200" y="5861050"/>
          <p14:tracePt t="154615" x="2482850" y="5880100"/>
          <p14:tracePt t="154631" x="2463800" y="5892800"/>
          <p14:tracePt t="154649" x="2444750" y="5905500"/>
          <p14:tracePt t="154665" x="2413000" y="5918200"/>
          <p14:tracePt t="154682" x="2387600" y="5930900"/>
          <p14:tracePt t="154698" x="2355850" y="5937250"/>
          <p14:tracePt t="154722" x="2343150" y="5937250"/>
          <p14:tracePt t="154731" x="2330450" y="5937250"/>
          <p14:tracePt t="154748" x="2305050" y="5930900"/>
          <p14:tracePt t="154765" x="2273300" y="5924550"/>
          <p14:tracePt t="154782" x="2241550" y="5911850"/>
          <p14:tracePt t="154798" x="2228850" y="5899150"/>
          <p14:tracePt t="154815" x="2216150" y="5880100"/>
          <p14:tracePt t="154832" x="2190750" y="5822950"/>
          <p14:tracePt t="154850" x="2171700" y="5740400"/>
          <p14:tracePt t="154851" x="2159000" y="5683250"/>
          <p14:tracePt t="154865" x="2146300" y="5632450"/>
          <p14:tracePt t="154882" x="2133600" y="5556250"/>
          <p14:tracePt t="154883" x="2127250" y="5518150"/>
          <p14:tracePt t="154898" x="2127250" y="5461000"/>
          <p14:tracePt t="154916" x="2127250" y="5416550"/>
          <p14:tracePt t="154932" x="2146300" y="5372100"/>
          <p14:tracePt t="154948" x="2184400" y="5334000"/>
          <p14:tracePt t="154965" x="2216150" y="5314950"/>
          <p14:tracePt t="154982" x="2254250" y="5308600"/>
          <p14:tracePt t="154998" x="2298700" y="5308600"/>
          <p14:tracePt t="155015" x="2336800" y="5308600"/>
          <p14:tracePt t="155032" x="2349500" y="5308600"/>
          <p14:tracePt t="155049" x="2374900" y="5314950"/>
          <p14:tracePt t="155065" x="2393950" y="5327650"/>
          <p14:tracePt t="155082" x="2425700" y="5365750"/>
          <p14:tracePt t="155099" x="2451100" y="5397500"/>
          <p14:tracePt t="155116" x="2463800" y="5422900"/>
          <p14:tracePt t="155132" x="2476500" y="5467350"/>
          <p14:tracePt t="155148" x="2482850" y="5518150"/>
          <p14:tracePt t="155165" x="2482850" y="5575300"/>
          <p14:tracePt t="155183" x="2482850" y="5619750"/>
          <p14:tracePt t="155198" x="2482850" y="5657850"/>
          <p14:tracePt t="155215" x="2482850" y="5683250"/>
          <p14:tracePt t="155232" x="2482850" y="5708650"/>
          <p14:tracePt t="155250" x="2482850" y="5734050"/>
          <p14:tracePt t="155250" x="2482850" y="5746750"/>
          <p14:tracePt t="155265" x="2482850" y="5759450"/>
          <p14:tracePt t="155282" x="2476500" y="5791200"/>
          <p14:tracePt t="155299" x="2476500" y="5810250"/>
          <p14:tracePt t="155316" x="2476500" y="5816600"/>
          <p14:tracePt t="155332" x="2476500" y="5822950"/>
          <p14:tracePt t="155349" x="2470150" y="5829300"/>
          <p14:tracePt t="155365" x="2463800" y="5842000"/>
          <p14:tracePt t="155427" x="2463800" y="5848350"/>
          <p14:tracePt t="155443" x="2457450" y="5848350"/>
          <p14:tracePt t="155450" x="2457450" y="5835650"/>
          <p14:tracePt t="155458" x="2457450" y="5810250"/>
          <p14:tracePt t="155466" x="2451100" y="5791200"/>
          <p14:tracePt t="155482" x="2451100" y="5721350"/>
          <p14:tracePt t="155499" x="2451100" y="5645150"/>
          <p14:tracePt t="155516" x="2451100" y="5556250"/>
          <p14:tracePt t="155533" x="2451100" y="5486400"/>
          <p14:tracePt t="155549" x="2451100" y="5435600"/>
          <p14:tracePt t="155565" x="2451100" y="5391150"/>
          <p14:tracePt t="155582" x="2451100" y="5353050"/>
          <p14:tracePt t="155600" x="2451100" y="5321300"/>
          <p14:tracePt t="155616" x="2457450" y="5270500"/>
          <p14:tracePt t="155632" x="2463800" y="5238750"/>
          <p14:tracePt t="155649" x="2476500" y="5187950"/>
          <p14:tracePt t="155667" x="2482850" y="5162550"/>
          <p14:tracePt t="155683" x="2482850" y="5156200"/>
          <p14:tracePt t="155707" x="2482850" y="5149850"/>
          <p14:tracePt t="155730" x="2482850" y="5143500"/>
          <p14:tracePt t="155746" x="2482850" y="5137150"/>
          <p14:tracePt t="155754" x="2482850" y="5130800"/>
          <p14:tracePt t="155771" x="2482850" y="5124450"/>
          <p14:tracePt t="156331" x="2482850" y="5130800"/>
          <p14:tracePt t="156338" x="2476500" y="5137150"/>
          <p14:tracePt t="156350" x="2476500" y="5149850"/>
          <p14:tracePt t="156366" x="2463800" y="5162550"/>
          <p14:tracePt t="156395" x="2457450" y="5168900"/>
          <p14:tracePt t="156402" x="2451100" y="5168900"/>
          <p14:tracePt t="156419" x="2444750" y="5181600"/>
          <p14:tracePt t="156433" x="2438400" y="5181600"/>
          <p14:tracePt t="156450" x="2413000" y="5181600"/>
          <p14:tracePt t="156451" x="2400300" y="5181600"/>
          <p14:tracePt t="156467" x="2368550" y="5187950"/>
          <p14:tracePt t="156483" x="2336800" y="5194300"/>
          <p14:tracePt t="156500" x="2324100" y="5194300"/>
          <p14:tracePt t="156517" x="2317750" y="5194300"/>
          <p14:tracePt t="156534" x="2305050" y="5194300"/>
          <p14:tracePt t="156603" x="2305050" y="5200650"/>
          <p14:tracePt t="156610" x="2305050" y="5213350"/>
          <p14:tracePt t="156619" x="2305050" y="5232400"/>
          <p14:tracePt t="156633" x="2305050" y="5245100"/>
          <p14:tracePt t="156650" x="2305050" y="5314950"/>
          <p14:tracePt t="156667" x="2305050" y="5378450"/>
          <p14:tracePt t="156684" x="2311400" y="5429250"/>
          <p14:tracePt t="156700" x="2324100" y="5492750"/>
          <p14:tracePt t="156717" x="2324100" y="5549900"/>
          <p14:tracePt t="156733" x="2324100" y="5619750"/>
          <p14:tracePt t="156751" x="2324100" y="5689600"/>
          <p14:tracePt t="156767" x="2324100" y="5746750"/>
          <p14:tracePt t="156784" x="2324100" y="5784850"/>
          <p14:tracePt t="156800" x="2317750" y="5822950"/>
          <p14:tracePt t="156817" x="2305050" y="5848350"/>
          <p14:tracePt t="156833" x="2305050" y="5867400"/>
          <p14:tracePt t="156850" x="2298700" y="5899150"/>
          <p14:tracePt t="156867" x="2286000" y="5918200"/>
          <p14:tracePt t="156885" x="2279650" y="5924550"/>
          <p14:tracePt t="156900" x="2279650" y="5937250"/>
          <p14:tracePt t="156917" x="2273300" y="5949950"/>
          <p14:tracePt t="156934" x="2266950" y="5956300"/>
          <p14:tracePt t="156951" x="2260600" y="5969000"/>
          <p14:tracePt t="157011" x="2254250" y="5969000"/>
          <p14:tracePt t="157084" x="2247900" y="5969000"/>
          <p14:tracePt t="157107" x="2241550" y="5969000"/>
          <p14:tracePt t="157426" x="2235200" y="5956300"/>
          <p14:tracePt t="157434" x="2228850" y="5918200"/>
          <p14:tracePt t="157442" x="2216150" y="5873750"/>
          <p14:tracePt t="157451" x="2216150" y="5854700"/>
          <p14:tracePt t="157467" x="2203450" y="5778500"/>
          <p14:tracePt t="157484" x="2203450" y="5708650"/>
          <p14:tracePt t="157501" x="2197100" y="5664200"/>
          <p14:tracePt t="157517" x="2159000" y="5632450"/>
          <p14:tracePt t="157534" x="2082800" y="5613400"/>
          <p14:tracePt t="157551" x="2012950" y="5613400"/>
          <p14:tracePt t="157568" x="1930400" y="5632450"/>
          <p14:tracePt t="157584" x="1854200" y="5664200"/>
          <p14:tracePt t="157601" x="1784350" y="5715000"/>
          <p14:tracePt t="157618" x="1695450" y="5778500"/>
          <p14:tracePt t="157635" x="1555750" y="5886450"/>
          <p14:tracePt t="157651" x="1441450" y="5962650"/>
          <p14:tracePt t="157668" x="1327150" y="6032500"/>
          <p14:tracePt t="157684" x="1257300" y="6064250"/>
          <p14:tracePt t="157702" x="1174750" y="6070600"/>
          <p14:tracePt t="157718" x="1130300" y="6089650"/>
          <p14:tracePt t="157734" x="1111250" y="6096000"/>
          <p14:tracePt t="157751" x="1104900" y="6102350"/>
          <p14:tracePt t="157768" x="1098550" y="6108700"/>
          <p14:tracePt t="157784" x="1085850" y="6108700"/>
          <p14:tracePt t="157801" x="1066800" y="6115050"/>
          <p14:tracePt t="157818" x="1060450" y="6121400"/>
          <p14:tracePt t="157923" x="1054100" y="6134100"/>
          <p14:tracePt t="157930" x="1054100" y="6146800"/>
          <p14:tracePt t="157939" x="1066800" y="6178550"/>
          <p14:tracePt t="157951" x="1098550" y="6210300"/>
          <p14:tracePt t="157968" x="1174750" y="6286500"/>
          <p14:tracePt t="157985" x="1257300" y="6330950"/>
          <p14:tracePt t="158002" x="1308100" y="6350000"/>
          <p14:tracePt t="158003" x="1327150" y="6356350"/>
          <p14:tracePt t="158018" x="1339850" y="6362700"/>
          <p14:tracePt t="158123" x="1346200" y="6362700"/>
          <p14:tracePt t="158139" x="1358900" y="6362700"/>
          <p14:tracePt t="158147" x="1371600" y="6362700"/>
          <p14:tracePt t="158155" x="1377950" y="6356350"/>
          <p14:tracePt t="158168" x="1377950" y="6350000"/>
          <p14:tracePt t="158185" x="1384300" y="6350000"/>
          <p14:tracePt t="158251" x="1390650" y="6350000"/>
          <p14:tracePt t="158259" x="1397000" y="6343650"/>
          <p14:tracePt t="160260" x="1409700" y="6337300"/>
          <p14:tracePt t="160267" x="1422400" y="6330950"/>
          <p14:tracePt t="160275" x="1435100" y="6330950"/>
          <p14:tracePt t="160287" x="1441450" y="6324600"/>
          <p14:tracePt t="160304" x="1454150" y="6324600"/>
          <p14:tracePt t="160320" x="1473200" y="6318250"/>
          <p14:tracePt t="160337" x="1511300" y="6318250"/>
          <p14:tracePt t="160354" x="1562100" y="6318250"/>
          <p14:tracePt t="160372" x="1682750" y="6318250"/>
          <p14:tracePt t="160387" x="1752600" y="6318250"/>
          <p14:tracePt t="160403" x="1803400" y="6318250"/>
          <p14:tracePt t="160420" x="1816100" y="6318250"/>
          <p14:tracePt t="160635" x="1816100" y="6324600"/>
          <p14:tracePt t="160643" x="1809750" y="6324600"/>
          <p14:tracePt t="160654" x="1797050" y="6324600"/>
          <p14:tracePt t="160671" x="1758950" y="6330950"/>
          <p14:tracePt t="160687" x="1701800" y="6337300"/>
          <p14:tracePt t="160704" x="1631950" y="6337300"/>
          <p14:tracePt t="160721" x="1555750" y="6337300"/>
          <p14:tracePt t="160737" x="1517650" y="6337300"/>
          <p14:tracePt t="160754" x="1504950" y="6337300"/>
          <p14:tracePt t="161155" x="1517650" y="6337300"/>
          <p14:tracePt t="161163" x="1530350" y="6337300"/>
          <p14:tracePt t="161171" x="1555750" y="6330950"/>
          <p14:tracePt t="161188" x="1600200" y="6324600"/>
          <p14:tracePt t="161204" x="1651000" y="6318250"/>
          <p14:tracePt t="161221" x="1701800" y="6311900"/>
          <p14:tracePt t="161238" x="1739900" y="6311900"/>
          <p14:tracePt t="161254" x="1765300" y="6311900"/>
          <p14:tracePt t="161271" x="1797050" y="6311900"/>
          <p14:tracePt t="161288" x="1860550" y="6318250"/>
          <p14:tracePt t="161305" x="1924050" y="6324600"/>
          <p14:tracePt t="161321" x="1987550" y="6324600"/>
          <p14:tracePt t="161338" x="2012950" y="6324600"/>
          <p14:tracePt t="161619" x="2025650" y="6324600"/>
          <p14:tracePt t="161628" x="2044700" y="6324600"/>
          <p14:tracePt t="161638" x="2095500" y="6324600"/>
          <p14:tracePt t="161655" x="2216150" y="6324600"/>
          <p14:tracePt t="161671" x="2368550" y="6324600"/>
          <p14:tracePt t="161689" x="2514600" y="6350000"/>
          <p14:tracePt t="161705" x="2622550" y="6356350"/>
          <p14:tracePt t="161722" x="2660650" y="6356350"/>
          <p14:tracePt t="161738" x="2667000" y="6356350"/>
          <p14:tracePt t="161756" x="2679700" y="6356350"/>
          <p14:tracePt t="161772" x="2686050" y="6356350"/>
          <p14:tracePt t="161788" x="2698750" y="6356350"/>
          <p14:tracePt t="161805" x="2717800" y="6350000"/>
          <p14:tracePt t="161822" x="2749550" y="6343650"/>
          <p14:tracePt t="161838" x="2787650" y="6337300"/>
          <p14:tracePt t="161855" x="2813050" y="6330950"/>
          <p14:tracePt t="161872" x="2832100" y="6324600"/>
          <p14:tracePt t="161948" x="2825750" y="6318250"/>
          <p14:tracePt t="161955" x="2806700" y="6318250"/>
          <p14:tracePt t="161963" x="2774950" y="6318250"/>
          <p14:tracePt t="161972" x="2736850" y="6318250"/>
          <p14:tracePt t="161988" x="2628900" y="6318250"/>
          <p14:tracePt t="162005" x="2508250" y="6324600"/>
          <p14:tracePt t="162022" x="2374900" y="6343650"/>
          <p14:tracePt t="162038" x="2254250" y="6343650"/>
          <p14:tracePt t="162055" x="2139950" y="6343650"/>
          <p14:tracePt t="162072" x="2044700" y="6343650"/>
          <p14:tracePt t="162089" x="1943100" y="6343650"/>
          <p14:tracePt t="162105" x="1847850" y="6343650"/>
          <p14:tracePt t="162122" x="1778000" y="6343650"/>
          <p14:tracePt t="162123" x="1758950" y="6343650"/>
          <p14:tracePt t="162138" x="1752600" y="6343650"/>
          <p14:tracePt t="162156" x="1701800" y="6343650"/>
          <p14:tracePt t="162172" x="1651000" y="6318250"/>
          <p14:tracePt t="162188" x="1574800" y="6286500"/>
          <p14:tracePt t="162205" x="1485900" y="6267450"/>
          <p14:tracePt t="162223" x="1409700" y="6254750"/>
          <p14:tracePt t="162239" x="1390650" y="6254750"/>
          <p14:tracePt t="162267" x="1384300" y="6254750"/>
          <p14:tracePt t="162275" x="1384300" y="6248400"/>
          <p14:tracePt t="162290" x="1384300" y="6235700"/>
          <p14:tracePt t="162305" x="1384300" y="6191250"/>
          <p14:tracePt t="162322" x="1384300" y="6159500"/>
          <p14:tracePt t="162339" x="1397000" y="6108700"/>
          <p14:tracePt t="162356" x="1454150" y="6083300"/>
          <p14:tracePt t="162372" x="1543050" y="6076950"/>
          <p14:tracePt t="162389" x="1644650" y="6070600"/>
          <p14:tracePt t="162405" x="1733550" y="6070600"/>
          <p14:tracePt t="162423" x="1784350" y="6070600"/>
          <p14:tracePt t="162439" x="1847850" y="6070600"/>
          <p14:tracePt t="162455" x="1930400" y="6089650"/>
          <p14:tracePt t="162472" x="2051050" y="6115050"/>
          <p14:tracePt t="162490" x="2190750" y="6134100"/>
          <p14:tracePt t="162505" x="2349500" y="6159500"/>
          <p14:tracePt t="162522" x="2489200" y="6165850"/>
          <p14:tracePt t="162523" x="2546350" y="6172200"/>
          <p14:tracePt t="162539" x="2635250" y="6191250"/>
          <p14:tracePt t="162556" x="2762250" y="6203950"/>
          <p14:tracePt t="162572" x="2901950" y="6229350"/>
          <p14:tracePt t="162589" x="3054350" y="6248400"/>
          <p14:tracePt t="162606" x="3187700" y="6261100"/>
          <p14:tracePt t="162623" x="3289300" y="6261100"/>
          <p14:tracePt t="162639" x="3314700" y="6261100"/>
          <p14:tracePt t="162772" x="3314700" y="6267450"/>
          <p14:tracePt t="162779" x="3321050" y="6273800"/>
          <p14:tracePt t="162789" x="3321050" y="6286500"/>
          <p14:tracePt t="162806" x="3327400" y="6318250"/>
          <p14:tracePt t="162822" x="3333750" y="6350000"/>
          <p14:tracePt t="162840" x="3333750" y="6388100"/>
          <p14:tracePt t="162856" x="3333750" y="6394450"/>
          <p14:tracePt t="162916" x="3333750" y="6407150"/>
          <p14:tracePt t="162923" x="3327400" y="6407150"/>
          <p14:tracePt t="162931" x="3302000" y="6407150"/>
          <p14:tracePt t="162939" x="3263900" y="6407150"/>
          <p14:tracePt t="162956" x="3143250" y="6407150"/>
          <p14:tracePt t="162973" x="2965450" y="6394450"/>
          <p14:tracePt t="162990" x="2781300" y="6369050"/>
          <p14:tracePt t="163006" x="2641600" y="6369050"/>
          <p14:tracePt t="163023" x="2540000" y="6369050"/>
          <p14:tracePt t="163039" x="2451100" y="6369050"/>
          <p14:tracePt t="163057" x="2374900" y="6369050"/>
          <p14:tracePt t="163073" x="2273300" y="6369050"/>
          <p14:tracePt t="163090" x="2159000" y="6369050"/>
          <p14:tracePt t="163106" x="2019300" y="6369050"/>
          <p14:tracePt t="163124" x="1860550" y="6369050"/>
          <p14:tracePt t="163140" x="1828800" y="6369050"/>
          <p14:tracePt t="163156" x="1809750" y="6369050"/>
          <p14:tracePt t="163173" x="1778000" y="6369050"/>
          <p14:tracePt t="163190" x="1720850" y="6369050"/>
          <p14:tracePt t="163206" x="1606550" y="6350000"/>
          <p14:tracePt t="163223" x="1460500" y="6305550"/>
          <p14:tracePt t="163239" x="1397000" y="6286500"/>
          <p14:tracePt t="163257" x="1390650" y="6286500"/>
          <p14:tracePt t="163273" x="1377950" y="6280150"/>
          <p14:tracePt t="163289" x="1377950" y="6254750"/>
          <p14:tracePt t="163306" x="1371600" y="6229350"/>
          <p14:tracePt t="163324" x="1371600" y="6216650"/>
          <p14:tracePt t="163340" x="1371600" y="6210300"/>
          <p14:tracePt t="163387" x="1371600" y="6203950"/>
          <p14:tracePt t="163403" x="1371600" y="6197600"/>
          <p14:tracePt t="163411" x="1371600" y="6191250"/>
          <p14:tracePt t="163423" x="1371600" y="6184900"/>
          <p14:tracePt t="163444" x="1371600" y="6178550"/>
          <p14:tracePt t="163456" x="1371600" y="6172200"/>
          <p14:tracePt t="163491" x="1371600" y="6165850"/>
          <p14:tracePt t="163507" x="1377950" y="6165850"/>
          <p14:tracePt t="163523" x="1384300" y="6159500"/>
          <p14:tracePt t="163531" x="1390650" y="6159500"/>
          <p14:tracePt t="163540" x="1397000" y="6153150"/>
          <p14:tracePt t="163556" x="1403350" y="6153150"/>
          <p14:tracePt t="163573" x="1409700" y="6146800"/>
          <p14:tracePt t="163590" x="1422400" y="6146800"/>
          <p14:tracePt t="163607" x="1460500" y="6146800"/>
          <p14:tracePt t="163623" x="1517650" y="6146800"/>
          <p14:tracePt t="163640" x="1619250" y="6146800"/>
          <p14:tracePt t="163656" x="1739900" y="6146800"/>
          <p14:tracePt t="163674" x="1841500" y="6146800"/>
          <p14:tracePt t="163690" x="1955800" y="6146800"/>
          <p14:tracePt t="163707" x="2095500" y="6146800"/>
          <p14:tracePt t="163707" x="2159000" y="6146800"/>
          <p14:tracePt t="163723" x="2311400" y="6146800"/>
          <p14:tracePt t="163741" x="2470150" y="6146800"/>
          <p14:tracePt t="163757" x="2628900" y="6146800"/>
          <p14:tracePt t="163773" x="2813050" y="6146800"/>
          <p14:tracePt t="163790" x="2971800" y="6146800"/>
          <p14:tracePt t="163808" x="3149600" y="6146800"/>
          <p14:tracePt t="163823" x="3295650" y="6165850"/>
          <p14:tracePt t="163840" x="3390900" y="6165850"/>
          <p14:tracePt t="163857" x="3448050" y="6165850"/>
          <p14:tracePt t="163874" x="3454400" y="6165850"/>
          <p14:tracePt t="164012" x="3454400" y="6172200"/>
          <p14:tracePt t="164019" x="3454400" y="6178550"/>
          <p14:tracePt t="164027" x="3454400" y="6191250"/>
          <p14:tracePt t="164041" x="3454400" y="6197600"/>
          <p14:tracePt t="164057" x="3454400" y="6223000"/>
          <p14:tracePt t="164074" x="3454400" y="6254750"/>
          <p14:tracePt t="164091" x="3448050" y="6273800"/>
          <p14:tracePt t="164148" x="3435350" y="6273800"/>
          <p14:tracePt t="164164" x="3429000" y="6280150"/>
          <p14:tracePt t="164172" x="3416300" y="6286500"/>
          <p14:tracePt t="164179" x="3403600" y="6286500"/>
          <p14:tracePt t="164191" x="3384550" y="6286500"/>
          <p14:tracePt t="164207" x="3289300" y="6286500"/>
          <p14:tracePt t="164224" x="3155950" y="6286500"/>
          <p14:tracePt t="164241" x="3009900" y="6286500"/>
          <p14:tracePt t="164257" x="2819400" y="6286500"/>
          <p14:tracePt t="164274" x="2622550" y="6286500"/>
          <p14:tracePt t="164291" x="2470150" y="6286500"/>
          <p14:tracePt t="164292" x="2400300" y="6286500"/>
          <p14:tracePt t="164308" x="2286000" y="6286500"/>
          <p14:tracePt t="164324" x="2184400" y="6286500"/>
          <p14:tracePt t="164341" x="2082800" y="6286500"/>
          <p14:tracePt t="164357" x="1993900" y="6286500"/>
          <p14:tracePt t="164374" x="1917700" y="6286500"/>
          <p14:tracePt t="164391" x="1847850" y="6286500"/>
          <p14:tracePt t="164407" x="1797050" y="6286500"/>
          <p14:tracePt t="164424" x="1758950" y="6273800"/>
          <p14:tracePt t="164442" x="1714500" y="6261100"/>
          <p14:tracePt t="164457" x="1657350" y="6242050"/>
          <p14:tracePt t="164474" x="1593850" y="6235700"/>
          <p14:tracePt t="164491" x="1524000" y="6216650"/>
          <p14:tracePt t="164508" x="1492250" y="6216650"/>
          <p14:tracePt t="164548" x="1485900" y="6210300"/>
          <p14:tracePt t="164555" x="1485900" y="6203950"/>
          <p14:tracePt t="164564" x="1479550" y="6197600"/>
          <p14:tracePt t="164575" x="1473200" y="6184900"/>
          <p14:tracePt t="164591" x="1460500" y="6159500"/>
          <p14:tracePt t="164607" x="1454150" y="6140450"/>
          <p14:tracePt t="164624" x="1454150" y="6127750"/>
          <p14:tracePt t="164642" x="1454150" y="6121400"/>
          <p14:tracePt t="164658" x="1460500" y="6089650"/>
          <p14:tracePt t="164674" x="1479550" y="6070600"/>
          <p14:tracePt t="164691" x="1524000" y="6045200"/>
          <p14:tracePt t="164708" x="1619250" y="6038850"/>
          <p14:tracePt t="164724" x="1758950" y="6038850"/>
          <p14:tracePt t="164741" x="2057400" y="6038850"/>
          <p14:tracePt t="164758" x="2438400" y="6038850"/>
          <p14:tracePt t="164775" x="2774950" y="6076950"/>
          <p14:tracePt t="164791" x="2933700" y="6102350"/>
          <p14:tracePt t="164808" x="2997200" y="6108700"/>
          <p14:tracePt t="164824" x="3016250" y="6121400"/>
          <p14:tracePt t="164842" x="3035300" y="6127750"/>
          <p14:tracePt t="164858" x="3054350" y="6134100"/>
          <p14:tracePt t="164875" x="3060700" y="6140450"/>
          <p14:tracePt t="165860" x="3073400" y="6140450"/>
          <p14:tracePt t="165867" x="3079750" y="6140450"/>
          <p14:tracePt t="165875" x="3092450" y="6134100"/>
          <p14:tracePt t="165892" x="3098800" y="6121400"/>
          <p14:tracePt t="165909" x="3124200" y="6108700"/>
          <p14:tracePt t="165925" x="3187700" y="6096000"/>
          <p14:tracePt t="165943" x="3340100" y="6089650"/>
          <p14:tracePt t="165959" x="3651250" y="6089650"/>
          <p14:tracePt t="165975" x="3930650" y="6057900"/>
          <p14:tracePt t="165993" x="4140200" y="6013450"/>
          <p14:tracePt t="166010" x="4241800" y="5994400"/>
          <p14:tracePt t="166025" x="4279900" y="5975350"/>
          <p14:tracePt t="166042" x="4292600" y="5969000"/>
          <p14:tracePt t="166059" x="4311650" y="5969000"/>
          <p14:tracePt t="166077" x="4330700" y="5969000"/>
          <p14:tracePt t="166093" x="4368800" y="5969000"/>
          <p14:tracePt t="166109" x="4438650" y="5969000"/>
          <p14:tracePt t="166126" x="4559300" y="5969000"/>
          <p14:tracePt t="166142" x="4794250" y="5930900"/>
          <p14:tracePt t="166160" x="5232400" y="5842000"/>
          <p14:tracePt t="166176" x="5772150" y="5753100"/>
          <p14:tracePt t="166192" x="6369050" y="5638800"/>
          <p14:tracePt t="166209" x="6870700" y="5454650"/>
          <p14:tracePt t="166227" x="7200900" y="5270500"/>
          <p14:tracePt t="166243" x="7372350" y="5149850"/>
          <p14:tracePt t="166259" x="7480300" y="4997450"/>
          <p14:tracePt t="166276" x="7537450" y="4921250"/>
          <p14:tracePt t="166293" x="7588250" y="4838700"/>
          <p14:tracePt t="166309" x="7645400" y="4775200"/>
          <p14:tracePt t="166326" x="7683500" y="4743450"/>
          <p14:tracePt t="166342" x="7715250" y="4718050"/>
          <p14:tracePt t="166360" x="7727950" y="4718050"/>
          <p14:tracePt t="166376" x="7753350" y="4718050"/>
          <p14:tracePt t="166392" x="7772400" y="4775200"/>
          <p14:tracePt t="166409" x="7778750" y="4851400"/>
          <p14:tracePt t="166427" x="7778750" y="4889500"/>
          <p14:tracePt t="166468" x="7778750" y="4895850"/>
          <p14:tracePt t="166491" x="7766050" y="4889500"/>
          <p14:tracePt t="166500" x="7747000" y="4876800"/>
          <p14:tracePt t="166509" x="7721600" y="4857750"/>
          <p14:tracePt t="166526" x="7664450" y="4826000"/>
          <p14:tracePt t="166543" x="7562850" y="4775200"/>
          <p14:tracePt t="166560" x="7461250" y="4705350"/>
          <p14:tracePt t="166576" x="7404100" y="4679950"/>
          <p14:tracePt t="166593" x="7391400" y="4673600"/>
          <p14:tracePt t="166628" x="7385050" y="4673600"/>
          <p14:tracePt t="166635" x="7385050" y="4667250"/>
          <p14:tracePt t="166643" x="7385050" y="4660900"/>
          <p14:tracePt t="166659" x="7378700" y="4648200"/>
          <p14:tracePt t="166796" x="7378700" y="4629150"/>
          <p14:tracePt t="166803" x="7378700" y="4616450"/>
          <p14:tracePt t="166811" x="7378700" y="4603750"/>
          <p14:tracePt t="166826" x="7372350" y="4597400"/>
          <p14:tracePt t="166843" x="7366000" y="4572000"/>
          <p14:tracePt t="166844" x="7366000" y="4565650"/>
          <p14:tracePt t="166860" x="7366000" y="4546600"/>
          <p14:tracePt t="166877" x="7366000" y="4540250"/>
          <p14:tracePt t="166900" x="7366000" y="4533900"/>
          <p14:tracePt t="167084" x="7366000" y="4540250"/>
          <p14:tracePt t="167091" x="7366000" y="4572000"/>
          <p14:tracePt t="167100" x="7366000" y="4616450"/>
          <p14:tracePt t="167110" x="7372350" y="4667250"/>
          <p14:tracePt t="167126" x="7397750" y="4768850"/>
          <p14:tracePt t="167143" x="7410450" y="4838700"/>
          <p14:tracePt t="167161" x="7410450" y="4870450"/>
          <p14:tracePt t="167176" x="7416800" y="4876800"/>
          <p14:tracePt t="167372" x="7416800" y="4883150"/>
          <p14:tracePt t="167380" x="7416800" y="4895850"/>
          <p14:tracePt t="167388" x="7416800" y="4902200"/>
          <p14:tracePt t="167396" x="7416800" y="4914900"/>
          <p14:tracePt t="167410" x="7416800" y="4927600"/>
          <p14:tracePt t="167427" x="7416800" y="4953000"/>
          <p14:tracePt t="167428" x="7416800" y="4965700"/>
          <p14:tracePt t="167444" x="7416800" y="4997450"/>
          <p14:tracePt t="167460" x="7416800" y="5060950"/>
          <p14:tracePt t="167477" x="7416800" y="5118100"/>
          <p14:tracePt t="167493" x="7416800" y="5149850"/>
          <p14:tracePt t="167511" x="7416800" y="5168900"/>
          <p14:tracePt t="167527" x="7416800" y="5175250"/>
          <p14:tracePt t="167636" x="7416800" y="5187950"/>
          <p14:tracePt t="167652" x="7416800" y="5194300"/>
          <p14:tracePt t="167660" x="7416800" y="5207000"/>
          <p14:tracePt t="167668" x="7416800" y="5213350"/>
          <p14:tracePt t="167677" x="7416800" y="5232400"/>
          <p14:tracePt t="167694" x="7416800" y="5245100"/>
          <p14:tracePt t="167724" x="7416800" y="5251450"/>
          <p14:tracePt t="167740" x="7416800" y="5257800"/>
          <p14:tracePt t="167748" x="7416800" y="5264150"/>
          <p14:tracePt t="167764" x="7416800" y="5276850"/>
          <p14:tracePt t="167778" x="7416800" y="5283200"/>
          <p14:tracePt t="167794" x="7416800" y="5295900"/>
          <p14:tracePt t="167810" x="7416800" y="5314950"/>
          <p14:tracePt t="167827" x="7416800" y="5321300"/>
          <p14:tracePt t="167828" x="7416800" y="5327650"/>
          <p14:tracePt t="167845" x="7416800" y="5340350"/>
          <p14:tracePt t="167860" x="7410450" y="5353050"/>
          <p14:tracePt t="167877" x="7397750" y="5365750"/>
          <p14:tracePt t="167894" x="7397750" y="5391150"/>
          <p14:tracePt t="167911" x="7391400" y="5422900"/>
          <p14:tracePt t="167927" x="7385050" y="5435600"/>
          <p14:tracePt t="167944" x="7378700" y="5454650"/>
          <p14:tracePt t="167961" x="7378700" y="5473700"/>
          <p14:tracePt t="167978" x="7372350" y="5492750"/>
          <p14:tracePt t="167994" x="7372350" y="5518150"/>
          <p14:tracePt t="168011" x="7366000" y="5537200"/>
          <p14:tracePt t="168028" x="7359650" y="5549900"/>
          <p14:tracePt t="168045" x="7359650" y="5556250"/>
          <p14:tracePt t="168061" x="7359650" y="5562600"/>
          <p14:tracePt t="168100" x="7359650" y="5568950"/>
          <p14:tracePt t="168116" x="7359650" y="5575300"/>
          <p14:tracePt t="168132" x="7359650" y="5581650"/>
          <p14:tracePt t="168140" x="7353300" y="5600700"/>
          <p14:tracePt t="168148" x="7346950" y="5619750"/>
          <p14:tracePt t="168164" x="7340600" y="5632450"/>
          <p14:tracePt t="168178" x="7340600" y="5638800"/>
          <p14:tracePt t="168195" x="7340600" y="5645150"/>
          <p14:tracePt t="168211" x="7340600" y="5651500"/>
          <p14:tracePt t="168228" x="7340600" y="5670550"/>
          <p14:tracePt t="168244" x="7327900" y="5702300"/>
          <p14:tracePt t="168262" x="7327900" y="5715000"/>
          <p14:tracePt t="168277" x="7327900" y="5721350"/>
          <p14:tracePt t="168294" x="7327900" y="5727700"/>
          <p14:tracePt t="168311" x="7308850" y="5746750"/>
          <p14:tracePt t="168328" x="7302500" y="5746750"/>
          <p14:tracePt t="168345" x="7283450" y="5753100"/>
          <p14:tracePt t="168361" x="7264400" y="5759450"/>
          <p14:tracePt t="168378" x="7232650" y="5759450"/>
          <p14:tracePt t="168395" x="7181850" y="5759450"/>
          <p14:tracePt t="168396" x="7150100" y="5759450"/>
          <p14:tracePt t="168411" x="7124700" y="5759450"/>
          <p14:tracePt t="168429" x="7029450" y="5721350"/>
          <p14:tracePt t="168444" x="6965950" y="5683250"/>
          <p14:tracePt t="168462" x="6908800" y="5626100"/>
          <p14:tracePt t="168478" x="6858000" y="5568950"/>
          <p14:tracePt t="168495" x="6813550" y="5511800"/>
          <p14:tracePt t="168511" x="6788150" y="5448300"/>
          <p14:tracePt t="168529" x="6762750" y="5378450"/>
          <p14:tracePt t="168545" x="6737350" y="5283200"/>
          <p14:tracePt t="168561" x="6731000" y="5181600"/>
          <p14:tracePt t="168578" x="6718300" y="5086350"/>
          <p14:tracePt t="168596" x="6718300" y="4953000"/>
          <p14:tracePt t="168611" x="6718300" y="4902200"/>
          <p14:tracePt t="168628" x="6718300" y="4781550"/>
          <p14:tracePt t="168644" x="6718300" y="4724400"/>
          <p14:tracePt t="168662" x="6731000" y="4629150"/>
          <p14:tracePt t="168678" x="6769100" y="4521200"/>
          <p14:tracePt t="168695" x="6826250" y="4413250"/>
          <p14:tracePt t="168711" x="6883400" y="4337050"/>
          <p14:tracePt t="168729" x="6921500" y="4279900"/>
          <p14:tracePt t="168745" x="6959600" y="4241800"/>
          <p14:tracePt t="168761" x="6985000" y="4229100"/>
          <p14:tracePt t="168778" x="7023100" y="4216400"/>
          <p14:tracePt t="168796" x="7086600" y="4210050"/>
          <p14:tracePt t="168811" x="7099300" y="4210050"/>
          <p14:tracePt t="168812" x="7118350" y="4210050"/>
          <p14:tracePt t="168828" x="7150100" y="4210050"/>
          <p14:tracePt t="168845" x="7213600" y="4241800"/>
          <p14:tracePt t="168862" x="7283450" y="4292600"/>
          <p14:tracePt t="168878" x="7366000" y="4368800"/>
          <p14:tracePt t="168895" x="7442200" y="4425950"/>
          <p14:tracePt t="168911" x="7480300" y="4464050"/>
          <p14:tracePt t="168929" x="7512050" y="4508500"/>
          <p14:tracePt t="168945" x="7531100" y="4552950"/>
          <p14:tracePt t="168962" x="7550150" y="4603750"/>
          <p14:tracePt t="168978" x="7575550" y="4679950"/>
          <p14:tracePt t="168996" x="7581900" y="4794250"/>
          <p14:tracePt t="169012" x="7600950" y="4876800"/>
          <p14:tracePt t="169028" x="7600950" y="4953000"/>
          <p14:tracePt t="169045" x="7600950" y="5022850"/>
          <p14:tracePt t="169063" x="7600950" y="5099050"/>
          <p14:tracePt t="169078" x="7600950" y="5175250"/>
          <p14:tracePt t="169095" x="7600950" y="5264150"/>
          <p14:tracePt t="169112" x="7600950" y="5334000"/>
          <p14:tracePt t="169129" x="7594600" y="5397500"/>
          <p14:tracePt t="169145" x="7594600" y="5448300"/>
          <p14:tracePt t="169162" x="7575550" y="5492750"/>
          <p14:tracePt t="169178" x="7562850" y="5530850"/>
          <p14:tracePt t="169196" x="7543800" y="5575300"/>
          <p14:tracePt t="169212" x="7518400" y="5607050"/>
          <p14:tracePt t="169228" x="7505700" y="5632450"/>
          <p14:tracePt t="169245" x="7493000" y="5657850"/>
          <p14:tracePt t="169263" x="7473950" y="5683250"/>
          <p14:tracePt t="169278" x="7461250" y="5702300"/>
          <p14:tracePt t="169295" x="7442200" y="5715000"/>
          <p14:tracePt t="169312" x="7423150" y="5721350"/>
          <p14:tracePt t="169329" x="7404100" y="5740400"/>
          <p14:tracePt t="169345" x="7397750" y="5746750"/>
          <p14:tracePt t="169362" x="7391400" y="5753100"/>
          <p14:tracePt t="169379" x="7385050" y="5753100"/>
          <p14:tracePt t="169485" x="7378700" y="5753100"/>
          <p14:tracePt t="169500" x="7372350" y="5759450"/>
          <p14:tracePt t="169508" x="7372350" y="5772150"/>
          <p14:tracePt t="169516" x="7378700" y="5791200"/>
          <p14:tracePt t="169529" x="7385050" y="5797550"/>
          <p14:tracePt t="169546" x="7397750" y="5822950"/>
          <p14:tracePt t="169563" x="7410450" y="5842000"/>
          <p14:tracePt t="169579" x="7429500" y="5873750"/>
          <p14:tracePt t="169596" x="7461250" y="5943600"/>
          <p14:tracePt t="169612" x="7480300" y="5975350"/>
          <p14:tracePt t="169630" x="7486650" y="6000750"/>
          <p14:tracePt t="169645" x="7493000" y="6019800"/>
          <p14:tracePt t="169662" x="7493000" y="6032500"/>
          <p14:tracePt t="169679" x="7493000" y="6038850"/>
          <p14:tracePt t="169696" x="7493000" y="6051550"/>
          <p14:tracePt t="169712" x="7493000" y="6064250"/>
          <p14:tracePt t="169729" x="7493000" y="6083300"/>
          <p14:tracePt t="169746" x="7473950" y="6096000"/>
          <p14:tracePt t="169764" x="7435850" y="6115050"/>
          <p14:tracePt t="169779" x="7410450" y="6121400"/>
          <p14:tracePt t="169796" x="7340600" y="6121400"/>
          <p14:tracePt t="169813" x="7283450" y="6121400"/>
          <p14:tracePt t="169830" x="7207250" y="6121400"/>
          <p14:tracePt t="169846" x="7124700" y="6083300"/>
          <p14:tracePt t="169863" x="7054850" y="6038850"/>
          <p14:tracePt t="169879" x="6991350" y="5994400"/>
          <p14:tracePt t="169897" x="6965950" y="5956300"/>
          <p14:tracePt t="169913" x="6959600" y="5930900"/>
          <p14:tracePt t="169929" x="6959600" y="5911850"/>
          <p14:tracePt t="169946" x="6959600" y="5880100"/>
          <p14:tracePt t="169963" x="6972300" y="5829300"/>
          <p14:tracePt t="169964" x="6997700" y="5797550"/>
          <p14:tracePt t="169979" x="7023100" y="5759450"/>
          <p14:tracePt t="169996" x="7124700" y="5670550"/>
          <p14:tracePt t="170012" x="7188200" y="5657850"/>
          <p14:tracePt t="170030" x="7270750" y="5645150"/>
          <p14:tracePt t="170046" x="7366000" y="5645150"/>
          <p14:tracePt t="170063" x="7512050" y="5683250"/>
          <p14:tracePt t="170079" x="7702550" y="5746750"/>
          <p14:tracePt t="170097" x="7823200" y="5797550"/>
          <p14:tracePt t="170113" x="7880350" y="5835650"/>
          <p14:tracePt t="170129" x="7905750" y="5861050"/>
          <p14:tracePt t="170146" x="7912100" y="5899150"/>
          <p14:tracePt t="170163" x="7931150" y="5956300"/>
          <p14:tracePt t="170164" x="7937500" y="5981700"/>
          <p14:tracePt t="170179" x="7937500" y="6000750"/>
          <p14:tracePt t="170197" x="7950200" y="6038850"/>
          <p14:tracePt t="170213" x="7950200" y="6064250"/>
          <p14:tracePt t="170230" x="7943850" y="6083300"/>
          <p14:tracePt t="170246" x="7912100" y="6115050"/>
          <p14:tracePt t="170263" x="7886700" y="6134100"/>
          <p14:tracePt t="170279" x="7848600" y="6146800"/>
          <p14:tracePt t="170297" x="7804150" y="6165850"/>
          <p14:tracePt t="170313" x="7734300" y="6178550"/>
          <p14:tracePt t="170330" x="7651750" y="6178550"/>
          <p14:tracePt t="170346" x="7569200" y="6178550"/>
          <p14:tracePt t="170364" x="7397750" y="6140450"/>
          <p14:tracePt t="170379" x="7334250" y="6115050"/>
          <p14:tracePt t="170396" x="7042150" y="6032500"/>
          <p14:tracePt t="170413" x="6775450" y="5969000"/>
          <p14:tracePt t="170430" x="6464300" y="5918200"/>
          <p14:tracePt t="170446" x="6134100" y="5899150"/>
          <p14:tracePt t="170463" x="5797550" y="5880100"/>
          <p14:tracePt t="170480" x="5473700" y="5880100"/>
          <p14:tracePt t="170497" x="5175250" y="5880100"/>
          <p14:tracePt t="170513" x="4876800" y="5880100"/>
          <p14:tracePt t="170530" x="4578350" y="5873750"/>
          <p14:tracePt t="170547" x="4381500" y="5873750"/>
          <p14:tracePt t="170564" x="4229100" y="5873750"/>
          <p14:tracePt t="170580" x="4222750" y="5873750"/>
          <p14:tracePt t="170612" x="4216400" y="5873750"/>
          <p14:tracePt t="170620" x="4210050" y="5873750"/>
          <p14:tracePt t="170724" x="4203700" y="5873750"/>
          <p14:tracePt t="170740" x="4197350" y="5873750"/>
          <p14:tracePt t="170756" x="4191000" y="5873750"/>
          <p14:tracePt t="170780" x="4178300" y="5880100"/>
          <p14:tracePt t="170788" x="4165600" y="5892800"/>
          <p14:tracePt t="170798" x="4152900" y="5892800"/>
          <p14:tracePt t="170813" x="4064000" y="5911850"/>
          <p14:tracePt t="170830" x="3962400" y="5924550"/>
          <p14:tracePt t="170847" x="3886200" y="5924550"/>
          <p14:tracePt t="170864" x="3829050" y="5943600"/>
          <p14:tracePt t="170880" x="3797300" y="5943600"/>
          <p14:tracePt t="170897" x="3765550" y="5943600"/>
          <p14:tracePt t="170913" x="3733800" y="5930900"/>
          <p14:tracePt t="170931" x="3657600" y="5854700"/>
          <p14:tracePt t="170947" x="3581400" y="5759450"/>
          <p14:tracePt t="170964" x="3556000" y="5721350"/>
          <p14:tracePt t="170965" x="3549650" y="5689600"/>
          <p14:tracePt t="170980" x="3549650" y="5645150"/>
          <p14:tracePt t="170998" x="3568700" y="5568950"/>
          <p14:tracePt t="171013" x="3657600" y="5461000"/>
          <p14:tracePt t="171030" x="3733800" y="5378450"/>
          <p14:tracePt t="171047" x="3835400" y="5327650"/>
          <p14:tracePt t="171065" x="4006850" y="5314950"/>
          <p14:tracePt t="171081" x="4235450" y="5314950"/>
          <p14:tracePt t="171097" x="4457700" y="5359400"/>
          <p14:tracePt t="171114" x="4591050" y="5410200"/>
          <p14:tracePt t="171131" x="4648200" y="5454650"/>
          <p14:tracePt t="171147" x="4667250" y="5511800"/>
          <p14:tracePt t="171148" x="4667250" y="5524500"/>
          <p14:tracePt t="171164" x="4667250" y="5556250"/>
          <p14:tracePt t="171180" x="4667250" y="5632450"/>
          <p14:tracePt t="171198" x="4641850" y="5676900"/>
          <p14:tracePt t="171214" x="4616450" y="5702300"/>
          <p14:tracePt t="171230" x="4591050" y="5727700"/>
          <p14:tracePt t="171247" x="4572000" y="5746750"/>
          <p14:tracePt t="171264" x="4565650" y="5746750"/>
          <p14:tracePt t="171281" x="4559300" y="5753100"/>
          <p14:tracePt t="171413" x="4552950" y="5753100"/>
          <p14:tracePt t="171461" x="4546600" y="5753100"/>
          <p14:tracePt t="171463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51000" y="698500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파이썬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8000" y="1720840"/>
            <a:ext cx="9114996" cy="39703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1991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년 처음 만들어 짐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인터프리터 언어의 일종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high-level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언어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객체지향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(object-oriented)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개념을 포함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단순한 형식과 쉬운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가독성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(readability)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을 목표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오픈소스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(open-source)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소프트웨어로 비영리 단체에 의해 운영 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        –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무료 사용</a:t>
            </a: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6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00"/>
    </mc:Choice>
    <mc:Fallback xmlns="">
      <p:transition spd="slow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29" x="2482850" y="2247900"/>
          <p14:tracePt t="8150" x="2476500" y="2247900"/>
          <p14:tracePt t="8165" x="2476500" y="2254250"/>
          <p14:tracePt t="8189" x="2482850" y="2260600"/>
          <p14:tracePt t="8222" x="2489200" y="2260600"/>
          <p14:tracePt t="8229" x="2495550" y="2260600"/>
          <p14:tracePt t="8237" x="2501900" y="2260600"/>
          <p14:tracePt t="8249" x="2527300" y="2260600"/>
          <p14:tracePt t="8265" x="2571750" y="2260600"/>
          <p14:tracePt t="8282" x="2616200" y="2273300"/>
          <p14:tracePt t="8309" x="2698750" y="2273300"/>
          <p14:tracePt t="8317" x="2724150" y="2273300"/>
          <p14:tracePt t="8332" x="2736850" y="2273300"/>
          <p14:tracePt t="8349" x="2774950" y="2273300"/>
          <p14:tracePt t="8366" x="2819400" y="2273300"/>
          <p14:tracePt t="8383" x="2882900" y="2273300"/>
          <p14:tracePt t="8399" x="2927350" y="2273300"/>
          <p14:tracePt t="8416" x="2959100" y="2273300"/>
          <p14:tracePt t="8433" x="2971800" y="2273300"/>
          <p14:tracePt t="8449" x="2978150" y="2273300"/>
          <p14:tracePt t="8466" x="2990850" y="2273300"/>
          <p14:tracePt t="8482" x="3028950" y="2273300"/>
          <p14:tracePt t="8500" x="3098800" y="2266950"/>
          <p14:tracePt t="8530" x="3181350" y="2254250"/>
          <p14:tracePt t="8534" x="3187700" y="2254250"/>
          <p14:tracePt t="8589" x="3194050" y="2254250"/>
          <p14:tracePt t="8597" x="3200400" y="2254250"/>
          <p14:tracePt t="8605" x="3206750" y="2254250"/>
          <p14:tracePt t="8616" x="3219450" y="2254250"/>
          <p14:tracePt t="8633" x="3238500" y="2254250"/>
          <p14:tracePt t="8649" x="3244850" y="2247900"/>
          <p14:tracePt t="8667" x="3251200" y="2247900"/>
          <p14:tracePt t="8683" x="3257550" y="2247900"/>
          <p14:tracePt t="8699" x="3302000" y="2247900"/>
          <p14:tracePt t="8716" x="3403600" y="2247900"/>
          <p14:tracePt t="8734" x="3562350" y="2235200"/>
          <p14:tracePt t="8749" x="3619500" y="2228850"/>
          <p14:tracePt t="8766" x="3663950" y="2222500"/>
          <p14:tracePt t="8783" x="3708400" y="2222500"/>
          <p14:tracePt t="8800" x="3778250" y="2222500"/>
          <p14:tracePt t="8816" x="3860800" y="2222500"/>
          <p14:tracePt t="8833" x="3924300" y="2222500"/>
          <p14:tracePt t="8849" x="3943350" y="2222500"/>
          <p14:tracePt t="8867" x="3962400" y="2216150"/>
          <p14:tracePt t="8902" x="3975100" y="2216150"/>
          <p14:tracePt t="8909" x="3987800" y="2216150"/>
          <p14:tracePt t="8917" x="4000500" y="2209800"/>
          <p14:tracePt t="8934" x="4038600" y="2209800"/>
          <p14:tracePt t="8949" x="4076700" y="2209800"/>
          <p14:tracePt t="8966" x="4114800" y="2203450"/>
          <p14:tracePt t="8983" x="4133850" y="2203450"/>
          <p14:tracePt t="9000" x="4171950" y="2190750"/>
          <p14:tracePt t="9016" x="4222750" y="2190750"/>
          <p14:tracePt t="9033" x="4337050" y="2190750"/>
          <p14:tracePt t="9049" x="4457700" y="2190750"/>
          <p14:tracePt t="9067" x="4584700" y="2190750"/>
          <p14:tracePt t="9083" x="4667250" y="2190750"/>
          <p14:tracePt t="9100" x="4692650" y="2190750"/>
          <p14:tracePt t="9117" x="4730750" y="2190750"/>
          <p14:tracePt t="9117" x="4756150" y="2190750"/>
          <p14:tracePt t="9134" x="4832350" y="2184400"/>
          <p14:tracePt t="9150" x="4927600" y="2184400"/>
          <p14:tracePt t="9166" x="5022850" y="2184400"/>
          <p14:tracePt t="9183" x="5080000" y="2178050"/>
          <p14:tracePt t="9201" x="5092700" y="2171700"/>
          <p14:tracePt t="9216" x="5105400" y="2171700"/>
          <p14:tracePt t="9238" x="5118100" y="2171700"/>
          <p14:tracePt t="9250" x="5124450" y="2171700"/>
          <p14:tracePt t="9267" x="5156200" y="2165350"/>
          <p14:tracePt t="9283" x="5181600" y="2165350"/>
          <p14:tracePt t="9300" x="5194300" y="2159000"/>
          <p14:tracePt t="10222" x="5187950" y="2165350"/>
          <p14:tracePt t="10245" x="5181600" y="2165350"/>
          <p14:tracePt t="10254" x="5181600" y="2171700"/>
          <p14:tracePt t="10262" x="5168900" y="2171700"/>
          <p14:tracePt t="10270" x="5156200" y="2178050"/>
          <p14:tracePt t="10284" x="5149850" y="2178050"/>
          <p14:tracePt t="10302" x="5111750" y="2203450"/>
          <p14:tracePt t="10317" x="5099050" y="2209800"/>
          <p14:tracePt t="10334" x="5080000" y="2222500"/>
          <p14:tracePt t="10351" x="5054600" y="2228850"/>
          <p14:tracePt t="10368" x="5029200" y="2241550"/>
          <p14:tracePt t="10384" x="4991100" y="2254250"/>
          <p14:tracePt t="10401" x="4940300" y="2273300"/>
          <p14:tracePt t="10418" x="4889500" y="2286000"/>
          <p14:tracePt t="10435" x="4832350" y="2311400"/>
          <p14:tracePt t="10451" x="4768850" y="2336800"/>
          <p14:tracePt t="10468" x="4692650" y="2368550"/>
          <p14:tracePt t="10484" x="4635500" y="2393950"/>
          <p14:tracePt t="10502" x="4546600" y="2419350"/>
          <p14:tracePt t="10518" x="4476750" y="2438400"/>
          <p14:tracePt t="10534" x="4413250" y="2451100"/>
          <p14:tracePt t="10551" x="4330700" y="2476500"/>
          <p14:tracePt t="10569" x="4248150" y="2508250"/>
          <p14:tracePt t="10584" x="4184650" y="2527300"/>
          <p14:tracePt t="10601" x="4108450" y="2552700"/>
          <p14:tracePt t="10618" x="4057650" y="2565400"/>
          <p14:tracePt t="10635" x="3994150" y="2571750"/>
          <p14:tracePt t="10651" x="3924300" y="2584450"/>
          <p14:tracePt t="10668" x="3835400" y="2597150"/>
          <p14:tracePt t="10684" x="3765550" y="2609850"/>
          <p14:tracePt t="10702" x="3689350" y="2635250"/>
          <p14:tracePt t="10718" x="3632200" y="2654300"/>
          <p14:tracePt t="10734" x="3581400" y="2667000"/>
          <p14:tracePt t="10751" x="3549650" y="2673350"/>
          <p14:tracePt t="10769" x="3492500" y="2692400"/>
          <p14:tracePt t="10785" x="3435350" y="2705100"/>
          <p14:tracePt t="10801" x="3359150" y="2730500"/>
          <p14:tracePt t="10818" x="3276600" y="2755900"/>
          <p14:tracePt t="10836" x="3206750" y="2781300"/>
          <p14:tracePt t="10851" x="3130550" y="2800350"/>
          <p14:tracePt t="10868" x="3060700" y="2819400"/>
          <p14:tracePt t="10885" x="2984500" y="2838450"/>
          <p14:tracePt t="10886" x="2933700" y="2844800"/>
          <p14:tracePt t="10902" x="2844800" y="2863850"/>
          <p14:tracePt t="10918" x="2749550" y="2882900"/>
          <p14:tracePt t="10935" x="2660650" y="2901950"/>
          <p14:tracePt t="10951" x="2622550" y="2908300"/>
          <p14:tracePt t="10969" x="2597150" y="2914650"/>
          <p14:tracePt t="10985" x="2590800" y="2921000"/>
          <p14:tracePt t="11158" x="2584450" y="2921000"/>
          <p14:tracePt t="11166" x="2578100" y="2921000"/>
          <p14:tracePt t="11174" x="2571750" y="2921000"/>
          <p14:tracePt t="11185" x="2552700" y="2921000"/>
          <p14:tracePt t="11202" x="2533650" y="2921000"/>
          <p14:tracePt t="11218" x="2501900" y="2908300"/>
          <p14:tracePt t="11236" x="2482850" y="2901950"/>
          <p14:tracePt t="11252" x="2470150" y="2901950"/>
          <p14:tracePt t="11268" x="2463800" y="2895600"/>
          <p14:tracePt t="11342" x="2457450" y="2895600"/>
          <p14:tracePt t="11806" x="2457450" y="2889250"/>
          <p14:tracePt t="11838" x="2463800" y="2889250"/>
          <p14:tracePt t="11846" x="2470150" y="2889250"/>
          <p14:tracePt t="11854" x="2476500" y="2889250"/>
          <p14:tracePt t="11869" x="2489200" y="2889250"/>
          <p14:tracePt t="11887" x="2514600" y="2882900"/>
          <p14:tracePt t="11902" x="2540000" y="2876550"/>
          <p14:tracePt t="11919" x="2565400" y="2876550"/>
          <p14:tracePt t="11936" x="2603500" y="2876550"/>
          <p14:tracePt t="11953" x="2654300" y="2876550"/>
          <p14:tracePt t="11969" x="2736850" y="2889250"/>
          <p14:tracePt t="11986" x="2825750" y="2901950"/>
          <p14:tracePt t="12003" x="2914650" y="2901950"/>
          <p14:tracePt t="12021" x="2959100" y="2901950"/>
          <p14:tracePt t="12036" x="2984500" y="2901950"/>
          <p14:tracePt t="12052" x="3022600" y="2901950"/>
          <p14:tracePt t="12069" x="3086100" y="2901950"/>
          <p14:tracePt t="12087" x="3155950" y="2901950"/>
          <p14:tracePt t="12102" x="3232150" y="2901950"/>
          <p14:tracePt t="12119" x="3289300" y="2895600"/>
          <p14:tracePt t="12136" x="3346450" y="2889250"/>
          <p14:tracePt t="12153" x="3409950" y="2889250"/>
          <p14:tracePt t="12169" x="3517900" y="2889250"/>
          <p14:tracePt t="12186" x="3632200" y="2889250"/>
          <p14:tracePt t="12202" x="3771900" y="2889250"/>
          <p14:tracePt t="12220" x="3873500" y="2882900"/>
          <p14:tracePt t="12236" x="3949700" y="2857500"/>
          <p14:tracePt t="12253" x="3975100" y="2857500"/>
          <p14:tracePt t="12269" x="4019550" y="2857500"/>
          <p14:tracePt t="12287" x="4083050" y="2857500"/>
          <p14:tracePt t="12303" x="4133850" y="2863850"/>
          <p14:tracePt t="12319" x="4197350" y="2863850"/>
          <p14:tracePt t="12336" x="4210050" y="2863850"/>
          <p14:tracePt t="12790" x="4216400" y="2863850"/>
          <p14:tracePt t="12798" x="4222750" y="2863850"/>
          <p14:tracePt t="12806" x="4235450" y="2863850"/>
          <p14:tracePt t="12822" x="4254500" y="2863850"/>
          <p14:tracePt t="12836" x="4260850" y="2863850"/>
          <p14:tracePt t="12854" x="4318000" y="2851150"/>
          <p14:tracePt t="12871" x="4368800" y="2851150"/>
          <p14:tracePt t="12887" x="4413250" y="2851150"/>
          <p14:tracePt t="12903" x="4438650" y="2851150"/>
          <p14:tracePt t="12920" x="4445000" y="2851150"/>
          <p14:tracePt t="12950" x="4451350" y="2844800"/>
          <p14:tracePt t="12958" x="4464050" y="2844800"/>
          <p14:tracePt t="12970" x="4476750" y="2844800"/>
          <p14:tracePt t="12986" x="4521200" y="2844800"/>
          <p14:tracePt t="13004" x="4572000" y="2844800"/>
          <p14:tracePt t="13020" x="4603750" y="2844800"/>
          <p14:tracePt t="13037" x="4622800" y="2844800"/>
          <p14:tracePt t="13054" x="4648200" y="2844800"/>
          <p14:tracePt t="13071" x="4705350" y="2844800"/>
          <p14:tracePt t="13087" x="4775200" y="2844800"/>
          <p14:tracePt t="13103" x="4845050" y="2844800"/>
          <p14:tracePt t="13120" x="4883150" y="2838450"/>
          <p14:tracePt t="13138" x="4895850" y="2832100"/>
          <p14:tracePt t="13153" x="4914900" y="2832100"/>
          <p14:tracePt t="13170" x="4946650" y="2832100"/>
          <p14:tracePt t="13187" x="5022850" y="2832100"/>
          <p14:tracePt t="13205" x="5118100" y="2832100"/>
          <p14:tracePt t="13220" x="5181600" y="2832100"/>
          <p14:tracePt t="13237" x="5187950" y="2825750"/>
          <p14:tracePt t="13254" x="5194300" y="2825750"/>
          <p14:tracePt t="13287" x="5207000" y="2825750"/>
          <p14:tracePt t="13294" x="5219700" y="2825750"/>
          <p14:tracePt t="13304" x="5226050" y="2825750"/>
          <p14:tracePt t="13320" x="5245100" y="2825750"/>
          <p14:tracePt t="13734" x="0" y="0"/>
        </p14:tracePtLst>
        <p14:tracePtLst>
          <p14:tracePt t="18750" x="2165350" y="3467100"/>
          <p14:tracePt t="18799" x="2171700" y="3454400"/>
          <p14:tracePt t="18926" x="2178050" y="3454400"/>
          <p14:tracePt t="18942" x="2190750" y="3454400"/>
          <p14:tracePt t="18950" x="2197100" y="3454400"/>
          <p14:tracePt t="18959" x="2203450" y="3454400"/>
          <p14:tracePt t="18976" x="2235200" y="3448050"/>
          <p14:tracePt t="18992" x="2292350" y="3448050"/>
          <p14:tracePt t="19010" x="2387600" y="3448050"/>
          <p14:tracePt t="19026" x="2520950" y="3448050"/>
          <p14:tracePt t="19042" x="2628900" y="3441700"/>
          <p14:tracePt t="19059" x="2705100" y="3435350"/>
          <p14:tracePt t="19076" x="2774950" y="3435350"/>
          <p14:tracePt t="19092" x="2857500" y="3435350"/>
          <p14:tracePt t="19109" x="2946400" y="3435350"/>
          <p14:tracePt t="19126" x="3022600" y="3435350"/>
          <p14:tracePt t="19126" x="3048000" y="3435350"/>
          <p14:tracePt t="19143" x="3098800" y="3435350"/>
          <p14:tracePt t="19159" x="3124200" y="3435350"/>
          <p14:tracePt t="19176" x="3136900" y="3435350"/>
          <p14:tracePt t="19193" x="3149600" y="3435350"/>
          <p14:tracePt t="19210" x="3194050" y="3429000"/>
          <p14:tracePt t="19226" x="3270250" y="3429000"/>
          <p14:tracePt t="19242" x="3371850" y="3429000"/>
          <p14:tracePt t="19259" x="3454400" y="3422650"/>
          <p14:tracePt t="19277" x="3524250" y="3409950"/>
          <p14:tracePt t="19293" x="3575050" y="3403600"/>
          <p14:tracePt t="19309" x="3663950" y="3390900"/>
          <p14:tracePt t="19326" x="3962400" y="3390900"/>
          <p14:tracePt t="19344" x="4216400" y="3390900"/>
          <p14:tracePt t="19359" x="4362450" y="3384550"/>
          <p14:tracePt t="19376" x="4406900" y="3371850"/>
          <p14:tracePt t="19392" x="4413250" y="3371850"/>
          <p14:tracePt t="19871" x="0" y="0"/>
        </p14:tracePtLst>
        <p14:tracePtLst>
          <p14:tracePt t="23607" x="2482850" y="3917950"/>
          <p14:tracePt t="23775" x="2489200" y="3917950"/>
          <p14:tracePt t="23791" x="2495550" y="3917950"/>
          <p14:tracePt t="23799" x="2508250" y="3917950"/>
          <p14:tracePt t="23808" x="2514600" y="3917950"/>
          <p14:tracePt t="23815" x="2520950" y="3917950"/>
          <p14:tracePt t="23830" x="2527300" y="3917950"/>
          <p14:tracePt t="23848" x="2565400" y="3924300"/>
          <p14:tracePt t="23864" x="2597150" y="3924300"/>
          <p14:tracePt t="23880" x="2635250" y="3930650"/>
          <p14:tracePt t="23897" x="2679700" y="3930650"/>
          <p14:tracePt t="23915" x="2705100" y="3930650"/>
          <p14:tracePt t="23930" x="2743200" y="3930650"/>
          <p14:tracePt t="23947" x="2787650" y="3943350"/>
          <p14:tracePt t="23964" x="2844800" y="3949700"/>
          <p14:tracePt t="23981" x="2933700" y="3949700"/>
          <p14:tracePt t="23997" x="3022600" y="3949700"/>
          <p14:tracePt t="24014" x="3086100" y="3949700"/>
          <p14:tracePt t="24030" x="3098800" y="3949700"/>
          <p14:tracePt t="24048" x="3130550" y="3949700"/>
          <p14:tracePt t="24064" x="3168650" y="3949700"/>
          <p14:tracePt t="24080" x="3263900" y="3949700"/>
          <p14:tracePt t="24097" x="3390900" y="3949700"/>
          <p14:tracePt t="24115" x="3530600" y="3949700"/>
          <p14:tracePt t="24131" x="3638550" y="3949700"/>
          <p14:tracePt t="24147" x="3708400" y="3949700"/>
          <p14:tracePt t="24164" x="3771900" y="3956050"/>
          <p14:tracePt t="24181" x="3854450" y="3968750"/>
          <p14:tracePt t="24197" x="3962400" y="3981450"/>
          <p14:tracePt t="24214" x="4070350" y="3981450"/>
          <p14:tracePt t="24231" x="4191000" y="3981450"/>
          <p14:tracePt t="24248" x="4241800" y="3981450"/>
          <p14:tracePt t="24264" x="4311650" y="3981450"/>
          <p14:tracePt t="24281" x="4413250" y="3981450"/>
          <p14:tracePt t="24297" x="4559300" y="3981450"/>
          <p14:tracePt t="24315" x="4699000" y="3981450"/>
          <p14:tracePt t="24331" x="4826000" y="3981450"/>
          <p14:tracePt t="24347" x="4908550" y="3981450"/>
          <p14:tracePt t="24364" x="4978400" y="3981450"/>
          <p14:tracePt t="24382" x="5054600" y="3981450"/>
          <p14:tracePt t="24397" x="5162550" y="3981450"/>
          <p14:tracePt t="24414" x="5270500" y="3981450"/>
          <p14:tracePt t="24431" x="5435600" y="3981450"/>
          <p14:tracePt t="24448" x="5486400" y="3981450"/>
          <p14:tracePt t="24464" x="5505450" y="3981450"/>
          <p14:tracePt t="24481" x="5537200" y="3981450"/>
          <p14:tracePt t="24497" x="5594350" y="3981450"/>
          <p14:tracePt t="24515" x="5708650" y="3981450"/>
          <p14:tracePt t="24531" x="5829300" y="3994150"/>
          <p14:tracePt t="24548" x="5930900" y="4000500"/>
          <p14:tracePt t="24564" x="5988050" y="4000500"/>
          <p14:tracePt t="24582" x="5994400" y="4000500"/>
          <p14:tracePt t="24597" x="6007100" y="4000500"/>
          <p14:tracePt t="24614" x="6051550" y="4000500"/>
          <p14:tracePt t="24615" x="6089650" y="4000500"/>
          <p14:tracePt t="24631" x="6197600" y="4013200"/>
          <p14:tracePt t="24649" x="6286500" y="4013200"/>
          <p14:tracePt t="24664" x="6330950" y="4013200"/>
          <p14:tracePt t="24681" x="6343650" y="4013200"/>
          <p14:tracePt t="24698" x="6350000" y="4013200"/>
          <p14:tracePt t="24715" x="6356350" y="4013200"/>
          <p14:tracePt t="24731" x="6400800" y="4006850"/>
          <p14:tracePt t="24748" x="6464300" y="4006850"/>
          <p14:tracePt t="24764" x="6508750" y="3994150"/>
          <p14:tracePt t="24782" x="6515100" y="3994150"/>
          <p14:tracePt t="24798" x="6527800" y="3987800"/>
          <p14:tracePt t="24814" x="6527800" y="3981450"/>
          <p14:tracePt t="24831" x="6553200" y="3975100"/>
          <p14:tracePt t="24849" x="6616700" y="3968750"/>
          <p14:tracePt t="24865" x="6673850" y="3968750"/>
          <p14:tracePt t="24881" x="6711950" y="3962400"/>
          <p14:tracePt t="24951" x="6718300" y="3962400"/>
          <p14:tracePt t="24959" x="6724650" y="3962400"/>
          <p14:tracePt t="25055" x="6731000" y="3962400"/>
          <p14:tracePt t="25263" x="0" y="0"/>
        </p14:tracePtLst>
        <p14:tracePtLst>
          <p14:tracePt t="28752" x="2368550" y="4413250"/>
          <p14:tracePt t="28928" x="2374900" y="4413250"/>
          <p14:tracePt t="28944" x="2381250" y="4413250"/>
          <p14:tracePt t="28952" x="2393950" y="4419600"/>
          <p14:tracePt t="28960" x="2400300" y="4419600"/>
          <p14:tracePt t="28968" x="2406650" y="4419600"/>
          <p14:tracePt t="28985" x="2438400" y="4419600"/>
          <p14:tracePt t="29003" x="2476500" y="4425950"/>
          <p14:tracePt t="29018" x="2533650" y="4438650"/>
          <p14:tracePt t="29035" x="2603500" y="4445000"/>
          <p14:tracePt t="29052" x="2679700" y="4457700"/>
          <p14:tracePt t="29070" x="2774950" y="4476750"/>
          <p14:tracePt t="29085" x="2870200" y="4489450"/>
          <p14:tracePt t="29102" x="2965450" y="4495800"/>
          <p14:tracePt t="29119" x="3041650" y="4514850"/>
          <p14:tracePt t="29119" x="3092450" y="4514850"/>
          <p14:tracePt t="29136" x="3168650" y="4514850"/>
          <p14:tracePt t="29152" x="3244850" y="4514850"/>
          <p14:tracePt t="29169" x="3295650" y="4521200"/>
          <p14:tracePt t="29185" x="3333750" y="4521200"/>
          <p14:tracePt t="29203" x="3352800" y="4521200"/>
          <p14:tracePt t="29219" x="3371850" y="4521200"/>
          <p14:tracePt t="29235" x="3397250" y="4521200"/>
          <p14:tracePt t="29252" x="3454400" y="4521200"/>
          <p14:tracePt t="29270" x="3530600" y="4521200"/>
          <p14:tracePt t="29285" x="3606800" y="4521200"/>
          <p14:tracePt t="29302" x="3670300" y="4521200"/>
          <p14:tracePt t="29319" x="3714750" y="4521200"/>
          <p14:tracePt t="29337" x="3740150" y="4521200"/>
          <p14:tracePt t="29352" x="3752850" y="4521200"/>
          <p14:tracePt t="29369" x="3771900" y="4514850"/>
          <p14:tracePt t="29385" x="3784600" y="4514850"/>
          <p14:tracePt t="29403" x="3790950" y="4514850"/>
          <p14:tracePt t="29448" x="3803650" y="4514850"/>
          <p14:tracePt t="29456" x="3810000" y="4514850"/>
          <p14:tracePt t="29464" x="3822700" y="4514850"/>
          <p14:tracePt t="29471" x="3848100" y="4514850"/>
          <p14:tracePt t="29485" x="3867150" y="4514850"/>
          <p14:tracePt t="29502" x="3911600" y="4514850"/>
          <p14:tracePt t="29519" x="3949700" y="4514850"/>
          <p14:tracePt t="29537" x="3962400" y="4508500"/>
          <p14:tracePt t="29568" x="3968750" y="4508500"/>
          <p14:tracePt t="29584" x="3975100" y="4508500"/>
          <p14:tracePt t="29592" x="3987800" y="4508500"/>
          <p14:tracePt t="29603" x="4006850" y="4508500"/>
          <p14:tracePt t="29619" x="4044950" y="4508500"/>
          <p14:tracePt t="29635" x="4057650" y="4502150"/>
          <p14:tracePt t="29652" x="4064000" y="4502150"/>
          <p14:tracePt t="29670" x="4070350" y="4495800"/>
          <p14:tracePt t="29686" x="4083050" y="4495800"/>
          <p14:tracePt t="29702" x="4127500" y="4495800"/>
          <p14:tracePt t="29720" x="4191000" y="4489450"/>
          <p14:tracePt t="29736" x="4210050" y="4489450"/>
          <p14:tracePt t="29784" x="4216400" y="4489450"/>
          <p14:tracePt t="29792" x="4222750" y="4489450"/>
          <p14:tracePt t="29803" x="4229100" y="4489450"/>
          <p14:tracePt t="29819" x="4260850" y="4489450"/>
          <p14:tracePt t="29836" x="4298950" y="4489450"/>
          <p14:tracePt t="29853" x="4318000" y="4489450"/>
          <p14:tracePt t="29870" x="4324350" y="4489450"/>
          <p14:tracePt t="29936" x="4330700" y="4489450"/>
          <p14:tracePt t="29944" x="4337050" y="4489450"/>
          <p14:tracePt t="30048" x="4343400" y="4489450"/>
          <p14:tracePt t="30056" x="4349750" y="4489450"/>
          <p14:tracePt t="30064" x="4356100" y="4489450"/>
          <p14:tracePt t="30072" x="4362450" y="4489450"/>
          <p14:tracePt t="30086" x="4368800" y="4489450"/>
          <p14:tracePt t="30103" x="4387850" y="4483100"/>
          <p14:tracePt t="30104" x="4394200" y="4483100"/>
          <p14:tracePt t="30120" x="4406900" y="4483100"/>
          <p14:tracePt t="30136" x="4419600" y="4483100"/>
          <p14:tracePt t="30153" x="4425950" y="4483100"/>
          <p14:tracePt t="30169" x="4432300" y="4483100"/>
          <p14:tracePt t="30187" x="4438650" y="4483100"/>
          <p14:tracePt t="30203" x="4457700" y="4483100"/>
          <p14:tracePt t="30219" x="4514850" y="4483100"/>
          <p14:tracePt t="30236" x="4565650" y="4483100"/>
          <p14:tracePt t="30254" x="4591050" y="4483100"/>
          <p14:tracePt t="30269" x="4603750" y="4483100"/>
          <p14:tracePt t="30296" x="4610100" y="4483100"/>
          <p14:tracePt t="30304" x="4622800" y="4483100"/>
          <p14:tracePt t="30320" x="4660900" y="4483100"/>
          <p14:tracePt t="30336" x="4724400" y="4483100"/>
          <p14:tracePt t="30353" x="4775200" y="4483100"/>
          <p14:tracePt t="30370" x="4806950" y="4476750"/>
          <p14:tracePt t="30387" x="4819650" y="4476750"/>
          <p14:tracePt t="30403" x="4826000" y="4476750"/>
          <p14:tracePt t="30420" x="4851400" y="4476750"/>
          <p14:tracePt t="30436" x="4902200" y="4476750"/>
          <p14:tracePt t="30454" x="4959350" y="4476750"/>
          <p14:tracePt t="30470" x="5010150" y="4476750"/>
          <p14:tracePt t="30486" x="5035550" y="4470400"/>
          <p14:tracePt t="30505" x="5041900" y="4470400"/>
          <p14:tracePt t="30521" x="5060950" y="4464050"/>
          <p14:tracePt t="30536" x="5105400" y="4464050"/>
          <p14:tracePt t="30553" x="5168900" y="4464050"/>
          <p14:tracePt t="30570" x="5213350" y="4464050"/>
          <p14:tracePt t="30587" x="5232400" y="4457700"/>
          <p14:tracePt t="30632" x="5245100" y="4457700"/>
          <p14:tracePt t="30656" x="5257800" y="4457700"/>
          <p14:tracePt t="30664" x="5264150" y="4457700"/>
          <p14:tracePt t="30672" x="5276850" y="4457700"/>
          <p14:tracePt t="30687" x="5295900" y="4457700"/>
          <p14:tracePt t="30703" x="5302250" y="4457700"/>
          <p14:tracePt t="30776" x="5314950" y="4457700"/>
          <p14:tracePt t="30784" x="5327650" y="4457700"/>
          <p14:tracePt t="30792" x="5346700" y="4457700"/>
          <p14:tracePt t="30803" x="5359400" y="4457700"/>
          <p14:tracePt t="30820" x="5378450" y="4457700"/>
          <p14:tracePt t="30856" x="5384800" y="4457700"/>
          <p14:tracePt t="30864" x="5391150" y="4457700"/>
          <p14:tracePt t="30872" x="5397500" y="4457700"/>
          <p14:tracePt t="30887" x="5416550" y="4457700"/>
          <p14:tracePt t="30904" x="5499100" y="4457700"/>
          <p14:tracePt t="30920" x="5543550" y="4457700"/>
          <p14:tracePt t="30938" x="5581650" y="4457700"/>
          <p14:tracePt t="30954" x="5607050" y="4451350"/>
          <p14:tracePt t="30970" x="5626100" y="4451350"/>
          <p14:tracePt t="30987" x="5664200" y="4451350"/>
          <p14:tracePt t="31005" x="5734050" y="4451350"/>
          <p14:tracePt t="31020" x="5835650" y="4451350"/>
          <p14:tracePt t="31037" x="5962650" y="4451350"/>
          <p14:tracePt t="31054" x="6064250" y="4451350"/>
          <p14:tracePt t="31071" x="6146800" y="4451350"/>
          <p14:tracePt t="31071" x="6178550" y="4451350"/>
          <p14:tracePt t="31087" x="6216650" y="4451350"/>
          <p14:tracePt t="31104" x="6350000" y="4451350"/>
          <p14:tracePt t="31120" x="6457950" y="4451350"/>
          <p14:tracePt t="31138" x="6553200" y="4451350"/>
          <p14:tracePt t="31154" x="6629400" y="4445000"/>
          <p14:tracePt t="31171" x="6667500" y="4432300"/>
          <p14:tracePt t="31187" x="6686550" y="4432300"/>
          <p14:tracePt t="31205" x="6711950" y="4425950"/>
          <p14:tracePt t="31221" x="6775450" y="4425950"/>
          <p14:tracePt t="31237" x="6896100" y="4425950"/>
          <p14:tracePt t="31254" x="7023100" y="4425950"/>
          <p14:tracePt t="31271" x="7137400" y="4425950"/>
          <p14:tracePt t="31287" x="7150100" y="4425950"/>
          <p14:tracePt t="31304" x="7162800" y="4425950"/>
          <p14:tracePt t="31320" x="7200900" y="4425950"/>
          <p14:tracePt t="31338" x="7296150" y="4425950"/>
          <p14:tracePt t="31354" x="7442200" y="4425950"/>
          <p14:tracePt t="31371" x="7581900" y="4425950"/>
          <p14:tracePt t="31387" x="7670800" y="4425950"/>
          <p14:tracePt t="31405" x="7702550" y="4425950"/>
          <p14:tracePt t="31424" x="7715250" y="4425950"/>
          <p14:tracePt t="31437" x="7721600" y="4425950"/>
          <p14:tracePt t="31454" x="7810500" y="4445000"/>
          <p14:tracePt t="31471" x="7969250" y="4464050"/>
          <p14:tracePt t="31488" x="8039100" y="4464050"/>
          <p14:tracePt t="32289" x="8045450" y="4464050"/>
          <p14:tracePt t="32289" x="0" y="0"/>
        </p14:tracePtLst>
        <p14:tracePtLst>
          <p14:tracePt t="35296" x="2730500" y="5105400"/>
          <p14:tracePt t="35489" x="2736850" y="5105400"/>
          <p14:tracePt t="35497" x="2755900" y="5105400"/>
          <p14:tracePt t="35504" x="2774950" y="5105400"/>
          <p14:tracePt t="35512" x="2794000" y="5105400"/>
          <p14:tracePt t="35524" x="2806700" y="5105400"/>
          <p14:tracePt t="35541" x="2844800" y="5105400"/>
          <p14:tracePt t="35559" x="2921000" y="5105400"/>
          <p14:tracePt t="35575" x="3054350" y="5105400"/>
          <p14:tracePt t="35591" x="3200400" y="5105400"/>
          <p14:tracePt t="35608" x="3371850" y="5105400"/>
          <p14:tracePt t="35625" x="3435350" y="5105400"/>
          <p14:tracePt t="35641" x="3479800" y="5105400"/>
          <p14:tracePt t="35658" x="3530600" y="5105400"/>
          <p14:tracePt t="35674" x="3625850" y="5105400"/>
          <p14:tracePt t="35692" x="3803650" y="5105400"/>
          <p14:tracePt t="35708" x="3956050" y="5105400"/>
          <p14:tracePt t="35725" x="4057650" y="5105400"/>
          <p14:tracePt t="35741" x="4114800" y="5105400"/>
          <p14:tracePt t="35759" x="4184650" y="5105400"/>
          <p14:tracePt t="35775" x="4267200" y="5105400"/>
          <p14:tracePt t="35791" x="4413250" y="5105400"/>
          <p14:tracePt t="35808" x="4699000" y="5099050"/>
          <p14:tracePt t="35825" x="4914900" y="5067300"/>
          <p14:tracePt t="35842" x="5060950" y="5041900"/>
          <p14:tracePt t="35858" x="5156200" y="5041900"/>
          <p14:tracePt t="35875" x="5238750" y="5035550"/>
          <p14:tracePt t="35893" x="5334000" y="5035550"/>
          <p14:tracePt t="35908" x="5435600" y="5035550"/>
          <p14:tracePt t="35925" x="5530850" y="5035550"/>
          <p14:tracePt t="35942" x="5626100" y="5035550"/>
          <p14:tracePt t="35959" x="5683250" y="5035550"/>
          <p14:tracePt t="35975" x="5753100" y="5035550"/>
          <p14:tracePt t="35992" x="5810250" y="5035550"/>
          <p14:tracePt t="36008" x="5924550" y="5054600"/>
          <p14:tracePt t="36026" x="6013450" y="5067300"/>
          <p14:tracePt t="36042" x="6089650" y="5067300"/>
          <p14:tracePt t="36058" x="6153150" y="5067300"/>
          <p14:tracePt t="36075" x="6178550" y="5067300"/>
          <p14:tracePt t="36093" x="6191250" y="5067300"/>
          <p14:tracePt t="36108" x="6210300" y="5067300"/>
          <p14:tracePt t="36125" x="6235700" y="5067300"/>
          <p14:tracePt t="36142" x="6273800" y="5080000"/>
          <p14:tracePt t="36159" x="6311900" y="5080000"/>
          <p14:tracePt t="36175" x="6337300" y="5080000"/>
          <p14:tracePt t="36192" x="6343650" y="5086350"/>
          <p14:tracePt t="36217" x="6350000" y="5086350"/>
          <p14:tracePt t="36226" x="6356350" y="5086350"/>
          <p14:tracePt t="36242" x="6400800" y="5086350"/>
          <p14:tracePt t="36259" x="6438900" y="5086350"/>
          <p14:tracePt t="36275" x="6470650" y="5086350"/>
          <p14:tracePt t="36293" x="6477000" y="5086350"/>
          <p14:tracePt t="36337" x="6496050" y="5086350"/>
          <p14:tracePt t="36345" x="6515100" y="5086350"/>
          <p14:tracePt t="36353" x="6553200" y="5086350"/>
          <p14:tracePt t="36360" x="6584950" y="5086350"/>
          <p14:tracePt t="36375" x="6623050" y="5086350"/>
          <p14:tracePt t="36392" x="6648450" y="5086350"/>
          <p14:tracePt t="36737" x="6661150" y="5086350"/>
          <p14:tracePt t="36745" x="6673850" y="5086350"/>
          <p14:tracePt t="36752" x="6692900" y="5086350"/>
          <p14:tracePt t="36760" x="6711950" y="5086350"/>
          <p14:tracePt t="36776" x="6769100" y="5086350"/>
          <p14:tracePt t="36793" x="6965950" y="5086350"/>
          <p14:tracePt t="36810" x="7112000" y="5086350"/>
          <p14:tracePt t="36826" x="7194550" y="5086350"/>
          <p14:tracePt t="36842" x="7232650" y="5086350"/>
          <p14:tracePt t="36859" x="7258050" y="5086350"/>
          <p14:tracePt t="36877" x="7277100" y="5086350"/>
          <p14:tracePt t="36892" x="7321550" y="5086350"/>
          <p14:tracePt t="36909" x="7378700" y="5092700"/>
          <p14:tracePt t="36926" x="7404100" y="5092700"/>
          <p14:tracePt t="36943" x="7410450" y="5092700"/>
          <p14:tracePt t="36959" x="7416800" y="5092700"/>
          <p14:tracePt t="36976" x="7435850" y="5099050"/>
          <p14:tracePt t="36993" x="7499350" y="5105400"/>
          <p14:tracePt t="37010" x="7588250" y="5111750"/>
          <p14:tracePt t="37026" x="7651750" y="5111750"/>
          <p14:tracePt t="37043" x="7670800" y="5111750"/>
          <p14:tracePt t="37081" x="7677150" y="5111750"/>
          <p14:tracePt t="37088" x="7683500" y="5111750"/>
          <p14:tracePt t="37096" x="7696200" y="5111750"/>
          <p14:tracePt t="37109" x="7715250" y="5111750"/>
          <p14:tracePt t="37126" x="7766050" y="5111750"/>
          <p14:tracePt t="37143" x="7791450" y="5111750"/>
          <p14:tracePt t="37160" x="7804150" y="5111750"/>
          <p14:tracePt t="37209" x="7816850" y="5111750"/>
          <p14:tracePt t="37217" x="7842250" y="5111750"/>
          <p14:tracePt t="37227" x="7861300" y="5111750"/>
          <p14:tracePt t="37243" x="7905750" y="5111750"/>
          <p14:tracePt t="37260" x="7937500" y="5111750"/>
          <p14:tracePt t="37276" x="7956550" y="5099050"/>
          <p14:tracePt t="37294" x="7962900" y="5099050"/>
          <p14:tracePt t="37310" x="7981950" y="5099050"/>
          <p14:tracePt t="37326" x="8039100" y="5099050"/>
          <p14:tracePt t="37343" x="8121650" y="5099050"/>
          <p14:tracePt t="37361" x="8267700" y="5099050"/>
          <p14:tracePt t="37376" x="8299450" y="5092700"/>
          <p14:tracePt t="37393" x="8305800" y="5092700"/>
          <p14:tracePt t="37425" x="8312150" y="5092700"/>
          <p14:tracePt t="37432" x="8324850" y="5092700"/>
          <p14:tracePt t="37443" x="8343900" y="5092700"/>
          <p14:tracePt t="37460" x="8382000" y="5092700"/>
          <p14:tracePt t="37476" x="8407400" y="5092700"/>
          <p14:tracePt t="37494" x="8413750" y="5092700"/>
          <p14:tracePt t="37513" x="8420100" y="5092700"/>
          <p14:tracePt t="37526" x="8426450" y="5092700"/>
          <p14:tracePt t="37543" x="8470900" y="5092700"/>
          <p14:tracePt t="37561" x="8585200" y="5092700"/>
          <p14:tracePt t="37577" x="8667750" y="5092700"/>
          <p14:tracePt t="37593" x="8705850" y="5092700"/>
          <p14:tracePt t="37610" x="8724900" y="5086350"/>
          <p14:tracePt t="37628" x="8724900" y="5080000"/>
          <p14:tracePt t="37643" x="8743950" y="5080000"/>
          <p14:tracePt t="37660" x="8801100" y="5080000"/>
          <p14:tracePt t="37677" x="8864600" y="5080000"/>
          <p14:tracePt t="37694" x="8909050" y="5080000"/>
          <p14:tracePt t="37710" x="8921750" y="5080000"/>
          <p14:tracePt t="37753" x="8934450" y="5080000"/>
          <p14:tracePt t="37761" x="8947150" y="5080000"/>
          <p14:tracePt t="37769" x="8972550" y="5080000"/>
          <p14:tracePt t="37777" x="9004300" y="5080000"/>
          <p14:tracePt t="37793" x="9048750" y="5080000"/>
          <p14:tracePt t="37810" x="9067800" y="5080000"/>
          <p14:tracePt t="37827" x="9074150" y="5080000"/>
          <p14:tracePt t="37877" x="9099550" y="5080000"/>
          <p14:tracePt t="37893" x="9144000" y="5080000"/>
          <p14:tracePt t="37911" x="9188450" y="5080000"/>
          <p14:tracePt t="37927" x="9220200" y="5080000"/>
          <p14:tracePt t="37944" x="9245600" y="5080000"/>
          <p14:tracePt t="37960" x="9277350" y="5080000"/>
          <p14:tracePt t="37978" x="9315450" y="5080000"/>
          <p14:tracePt t="37993" x="9385300" y="5080000"/>
          <p14:tracePt t="38010" x="9461500" y="5080000"/>
          <p14:tracePt t="38027" x="9544050" y="5080000"/>
          <p14:tracePt t="38044" x="9626600" y="5080000"/>
          <p14:tracePt t="38060" x="9690100" y="5073650"/>
          <p14:tracePt t="38077" x="9715500" y="5073650"/>
          <p14:tracePt t="38094" x="9740900" y="5073650"/>
          <p14:tracePt t="38111" x="9766300" y="5073650"/>
          <p14:tracePt t="38127" x="9829800" y="5073650"/>
          <p14:tracePt t="38144" x="9906000" y="5073650"/>
          <p14:tracePt t="38146" x="9950450" y="5073650"/>
          <p14:tracePt t="38160" x="10007600" y="5073650"/>
          <p14:tracePt t="38178" x="10026650" y="5067300"/>
          <p14:tracePt t="38194" x="10026650" y="5060950"/>
          <p14:tracePt t="38217" x="10033000" y="5060950"/>
          <p14:tracePt t="38227" x="10039350" y="5060950"/>
          <p14:tracePt t="38244" x="10064750" y="5060950"/>
          <p14:tracePt t="38260" x="10083800" y="5060950"/>
          <p14:tracePt t="38277" x="10090150" y="5060950"/>
          <p14:tracePt t="38353" x="10096500" y="5060950"/>
          <p14:tracePt t="38505" x="10102850" y="5060950"/>
          <p14:tracePt t="38529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05274" y="1934289"/>
            <a:ext cx="420901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 &lt; 3.5: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print(d)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d = d+0.1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=",sum)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24528" y="1703457"/>
            <a:ext cx="3650227" cy="4524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1.7000000000000002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1.8000000000000003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1.9000000000000004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2.0000000000000004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3.0000000000000013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3.1000000000000014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3.2000000000000015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3.3000000000000016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3.4000000000000017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49.000000000000014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596" y="83248"/>
            <a:ext cx="5572359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다양한 실수를 이용한 반복 제어 가능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9896" y="660586"/>
            <a:ext cx="79496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1.5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3.5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보다 작은 동안의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0.1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씩 증가하는 실수의 합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9385300" y="1103718"/>
            <a:ext cx="207055" cy="966382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92355" y="383587"/>
            <a:ext cx="22418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실수를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진수로 저장함에 따라 발생하는 오차</a:t>
            </a:r>
          </a:p>
        </p:txBody>
      </p:sp>
      <p:sp>
        <p:nvSpPr>
          <p:cNvPr id="10" name="타원 9"/>
          <p:cNvSpPr/>
          <p:nvPr/>
        </p:nvSpPr>
        <p:spPr>
          <a:xfrm>
            <a:off x="8788400" y="2070100"/>
            <a:ext cx="1193800" cy="404337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9000"/>
    </mc:Choice>
    <mc:Fallback xmlns="">
      <p:transition spd="slow" advClick="0" advTm="9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74" x="1981200" y="2298700"/>
          <p14:tracePt t="23241" x="1981200" y="2292350"/>
          <p14:tracePt t="23249" x="1974850" y="2279650"/>
          <p14:tracePt t="23259" x="1962150" y="2273300"/>
          <p14:tracePt t="23290" x="1936750" y="2273300"/>
          <p14:tracePt t="23345" x="1930400" y="2273300"/>
          <p14:tracePt t="23354" x="1917700" y="2273300"/>
          <p14:tracePt t="23361" x="1905000" y="2273300"/>
          <p14:tracePt t="23391" x="1860550" y="2273300"/>
          <p14:tracePt t="23393" x="1847850" y="2273300"/>
          <p14:tracePt t="23423" x="1809750" y="2273300"/>
          <p14:tracePt t="23426" x="1797050" y="2273300"/>
          <p14:tracePt t="23456" x="1771650" y="2266950"/>
          <p14:tracePt t="23459" x="1758950" y="2266950"/>
          <p14:tracePt t="23489" x="1676400" y="2254250"/>
          <p14:tracePt t="23497" x="1625600" y="2254250"/>
          <p14:tracePt t="23526" x="1511300" y="2254250"/>
          <p14:tracePt t="23556" x="1416050" y="2247900"/>
          <p14:tracePt t="23561" x="1397000" y="2247900"/>
          <p14:tracePt t="23591" x="1365250" y="2235200"/>
          <p14:tracePt t="23593" x="1352550" y="2228850"/>
          <p14:tracePt t="23623" x="1320800" y="2203450"/>
          <p14:tracePt t="23634" x="1314450" y="2197100"/>
          <p14:tracePt t="23659" x="1295400" y="2178050"/>
          <p14:tracePt t="23689" x="1263650" y="2133600"/>
          <p14:tracePt t="23698" x="1250950" y="2114550"/>
          <p14:tracePt t="23726" x="1238250" y="2089150"/>
          <p14:tracePt t="23756" x="1238250" y="2070100"/>
          <p14:tracePt t="23770" x="1238250" y="2057400"/>
          <p14:tracePt t="23793" x="1238250" y="2032000"/>
          <p14:tracePt t="23823" x="1276350" y="1968500"/>
          <p14:tracePt t="23826" x="1308100" y="1949450"/>
          <p14:tracePt t="23856" x="1492250" y="1898650"/>
          <p14:tracePt t="23860" x="1562100" y="1879600"/>
          <p14:tracePt t="23890" x="1816100" y="1860550"/>
          <p14:tracePt t="23898" x="1841500" y="1860550"/>
          <p14:tracePt t="23926" x="1866900" y="1860550"/>
          <p14:tracePt t="23956" x="1911350" y="1860550"/>
          <p14:tracePt t="23962" x="1943100" y="1860550"/>
          <p14:tracePt t="23991" x="2089150" y="1911350"/>
          <p14:tracePt t="23994" x="2133600" y="1917700"/>
          <p14:tracePt t="24023" x="2184400" y="1936750"/>
          <p14:tracePt t="24082" x="2190750" y="1943100"/>
          <p14:tracePt t="24090" x="2190750" y="1949450"/>
          <p14:tracePt t="24098" x="2190750" y="1955800"/>
          <p14:tracePt t="24127" x="2190750" y="1987550"/>
          <p14:tracePt t="24156" x="2190750" y="2019300"/>
          <p14:tracePt t="24162" x="2190750" y="2032000"/>
          <p14:tracePt t="24192" x="2178050" y="2063750"/>
          <p14:tracePt t="24194" x="2178050" y="2076450"/>
          <p14:tracePt t="24224" x="2171700" y="2089150"/>
          <p14:tracePt t="24227" x="2165350" y="2108200"/>
          <p14:tracePt t="24257" x="2139950" y="2133600"/>
          <p14:tracePt t="24260" x="2139950" y="2139950"/>
          <p14:tracePt t="24291" x="2133600" y="2146300"/>
          <p14:tracePt t="24370" x="2133600" y="2152650"/>
          <p14:tracePt t="24378" x="2127250" y="2171700"/>
          <p14:tracePt t="24393" x="2127250" y="2178050"/>
          <p14:tracePt t="24394" x="2127250" y="2203450"/>
          <p14:tracePt t="24424" x="2108200" y="2266950"/>
          <p14:tracePt t="24427" x="2108200" y="2286000"/>
          <p14:tracePt t="24457" x="2089150" y="2355850"/>
          <p14:tracePt t="24460" x="2082800" y="2368550"/>
          <p14:tracePt t="24490" x="2070100" y="2413000"/>
          <p14:tracePt t="24514" x="2070100" y="2419350"/>
          <p14:tracePt t="24527" x="2063750" y="2425700"/>
          <p14:tracePt t="24557" x="2044700" y="2451100"/>
          <p14:tracePt t="24562" x="2025650" y="2470150"/>
          <p14:tracePt t="24592" x="2000250" y="2501900"/>
          <p14:tracePt t="24594" x="1993900" y="2508250"/>
          <p14:tracePt t="24624" x="1981200" y="2520950"/>
          <p14:tracePt t="24650" x="1981200" y="2527300"/>
          <p14:tracePt t="24660" x="1974850" y="2527300"/>
          <p14:tracePt t="24691" x="1962150" y="2540000"/>
          <p14:tracePt t="24698" x="1955800" y="2546350"/>
          <p14:tracePt t="24727" x="1936750" y="2559050"/>
          <p14:tracePt t="24758" x="1866900" y="2571750"/>
          <p14:tracePt t="24762" x="1841500" y="2584450"/>
          <p14:tracePt t="24792" x="1784350" y="2597150"/>
          <p14:tracePt t="24794" x="1765300" y="2603500"/>
          <p14:tracePt t="24824" x="1720850" y="2609850"/>
          <p14:tracePt t="24827" x="1708150" y="2616200"/>
          <p14:tracePt t="24858" x="1663700" y="2622550"/>
          <p14:tracePt t="24866" x="1657350" y="2622550"/>
          <p14:tracePt t="24894" x="1625600" y="2622550"/>
          <p14:tracePt t="24924" x="1543050" y="2622550"/>
          <p14:tracePt t="24930" x="1511300" y="2622550"/>
          <p14:tracePt t="24960" x="1454150" y="2622550"/>
          <p14:tracePt t="24962" x="1447800" y="2622550"/>
          <p14:tracePt t="24992" x="1435100" y="2622550"/>
          <p14:tracePt t="24994" x="1428750" y="2622550"/>
          <p14:tracePt t="25024" x="1390650" y="2622550"/>
          <p14:tracePt t="25027" x="1365250" y="2622550"/>
          <p14:tracePt t="25058" x="1206500" y="2622550"/>
          <p14:tracePt t="25066" x="1187450" y="2622550"/>
          <p14:tracePt t="25094" x="1162050" y="2622550"/>
          <p14:tracePt t="25125" x="1149350" y="2616200"/>
          <p14:tracePt t="25130" x="1136650" y="2609850"/>
          <p14:tracePt t="25160" x="1104900" y="2584450"/>
          <p14:tracePt t="25162" x="1098550" y="2578100"/>
          <p14:tracePt t="25192" x="1079500" y="2571750"/>
          <p14:tracePt t="25194" x="1079500" y="2565400"/>
          <p14:tracePt t="25225" x="1073150" y="2552700"/>
          <p14:tracePt t="25228" x="1073150" y="2540000"/>
          <p14:tracePt t="25258" x="1054100" y="2495550"/>
          <p14:tracePt t="25274" x="1054100" y="2476500"/>
          <p14:tracePt t="25294" x="1054100" y="2457450"/>
          <p14:tracePt t="25325" x="1047750" y="2432050"/>
          <p14:tracePt t="25330" x="1047750" y="2425700"/>
          <p14:tracePt t="25360" x="1047750" y="2406650"/>
          <p14:tracePt t="25362" x="1047750" y="2393950"/>
          <p14:tracePt t="25392" x="1066800" y="2362200"/>
          <p14:tracePt t="25394" x="1066800" y="2349500"/>
          <p14:tracePt t="25425" x="1079500" y="2324100"/>
          <p14:tracePt t="25428" x="1085850" y="2317750"/>
          <p14:tracePt t="25458" x="1130300" y="2273300"/>
          <p14:tracePt t="25466" x="1136650" y="2273300"/>
          <p14:tracePt t="25495" x="1200150" y="2247900"/>
          <p14:tracePt t="25525" x="1244600" y="2222500"/>
          <p14:tracePt t="25530" x="1263650" y="2216150"/>
          <p14:tracePt t="25560" x="1282700" y="2209800"/>
          <p14:tracePt t="25562" x="1289050" y="2209800"/>
          <p14:tracePt t="25592" x="1352550" y="2190750"/>
          <p14:tracePt t="25595" x="1377950" y="2190750"/>
          <p14:tracePt t="25625" x="1485900" y="2171700"/>
          <p14:tracePt t="25628" x="1504950" y="2171700"/>
          <p14:tracePt t="25658" x="1549400" y="2171700"/>
          <p14:tracePt t="25666" x="1555750" y="2171700"/>
          <p14:tracePt t="25695" x="1574800" y="2171700"/>
          <p14:tracePt t="25725" x="1758950" y="2171700"/>
          <p14:tracePt t="25730" x="1828800" y="2171700"/>
          <p14:tracePt t="25760" x="1968500" y="2171700"/>
          <p14:tracePt t="25762" x="1981200" y="2171700"/>
          <p14:tracePt t="25792" x="1987550" y="2178050"/>
          <p14:tracePt t="25802" x="2000250" y="2178050"/>
          <p14:tracePt t="25828" x="2038350" y="2190750"/>
          <p14:tracePt t="25859" x="2057400" y="2203450"/>
          <p14:tracePt t="25882" x="2063750" y="2203450"/>
          <p14:tracePt t="25914" x="2070100" y="2209800"/>
          <p14:tracePt t="25928" x="2070100" y="2216150"/>
          <p14:tracePt t="25959" x="2089150" y="2241550"/>
          <p14:tracePt t="25962" x="2095500" y="2247900"/>
          <p14:tracePt t="25992" x="2095500" y="2273300"/>
          <p14:tracePt t="25995" x="2095500" y="2286000"/>
          <p14:tracePt t="26025" x="2095500" y="2324100"/>
          <p14:tracePt t="26028" x="2095500" y="2343150"/>
          <p14:tracePt t="26059" x="2095500" y="2400300"/>
          <p14:tracePt t="26074" x="2095500" y="2413000"/>
          <p14:tracePt t="26095" x="2095500" y="2425700"/>
          <p14:tracePt t="26126" x="2089150" y="2438400"/>
          <p14:tracePt t="26138" x="2089150" y="2444750"/>
          <p14:tracePt t="26226" x="2089150" y="2451100"/>
          <p14:tracePt t="26234" x="2089150" y="2457450"/>
          <p14:tracePt t="26250" x="2082800" y="2463800"/>
          <p14:tracePt t="26434" x="2070100" y="2470150"/>
          <p14:tracePt t="26498" x="2070100" y="2476500"/>
          <p14:tracePt t="26522" x="2070100" y="2482850"/>
          <p14:tracePt t="26538" x="2063750" y="2495550"/>
          <p14:tracePt t="26562" x="2057400" y="2501900"/>
          <p14:tracePt t="26593" x="2044700" y="2514600"/>
          <p14:tracePt t="26618" x="2038350" y="2520950"/>
          <p14:tracePt t="27114" x="2038350" y="2533650"/>
          <p14:tracePt t="27122" x="2032000" y="2540000"/>
          <p14:tracePt t="27130" x="2025650" y="2559050"/>
          <p14:tracePt t="27160" x="2019300" y="2609850"/>
          <p14:tracePt t="27163" x="2019300" y="2616200"/>
          <p14:tracePt t="27193" x="2006600" y="2647950"/>
          <p14:tracePt t="27196" x="2006600" y="2654300"/>
          <p14:tracePt t="27226" x="2000250" y="2679700"/>
          <p14:tracePt t="27234" x="1987550" y="2692400"/>
          <p14:tracePt t="27263" x="1987550" y="2698750"/>
          <p14:tracePt t="27293" x="1981200" y="2717800"/>
          <p14:tracePt t="27298" x="1968500" y="2736850"/>
          <p14:tracePt t="27328" x="1962150" y="2762250"/>
          <p14:tracePt t="27330" x="1955800" y="2768600"/>
          <p14:tracePt t="27360" x="1949450" y="2787650"/>
          <p14:tracePt t="27363" x="1943100" y="2800350"/>
          <p14:tracePt t="27393" x="1924050" y="2832100"/>
          <p14:tracePt t="27402" x="1917700" y="2851150"/>
          <p14:tracePt t="27430" x="1898650" y="2876550"/>
          <p14:tracePt t="27460" x="1892300" y="2882900"/>
          <p14:tracePt t="27474" x="1873250" y="2889250"/>
          <p14:tracePt t="27496" x="1860550" y="2895600"/>
          <p14:tracePt t="27527" x="1727200" y="2908300"/>
          <p14:tracePt t="27530" x="1676400" y="2921000"/>
          <p14:tracePt t="27560" x="1581150" y="2927350"/>
          <p14:tracePt t="27563" x="1562100" y="2927350"/>
          <p14:tracePt t="27593" x="1536700" y="2927350"/>
          <p14:tracePt t="27602" x="1524000" y="2927350"/>
          <p14:tracePt t="27630" x="1466850" y="2921000"/>
          <p14:tracePt t="27660" x="1352550" y="2908300"/>
          <p14:tracePt t="27666" x="1333500" y="2908300"/>
          <p14:tracePt t="27730" x="1327150" y="2901950"/>
          <p14:tracePt t="27746" x="1320800" y="2895600"/>
          <p14:tracePt t="27764" x="1314450" y="2889250"/>
          <p14:tracePt t="27794" x="1289050" y="2857500"/>
          <p14:tracePt t="27802" x="1289050" y="2851150"/>
          <p14:tracePt t="27830" x="1282700" y="2774950"/>
          <p14:tracePt t="27860" x="1282700" y="2667000"/>
          <p14:tracePt t="27866" x="1282700" y="2641600"/>
          <p14:tracePt t="27896" x="1282700" y="2622550"/>
          <p14:tracePt t="27898" x="1282700" y="2616200"/>
          <p14:tracePt t="27928" x="1289050" y="2590800"/>
          <p14:tracePt t="27930" x="1295400" y="2584450"/>
          <p14:tracePt t="27960" x="1377950" y="2540000"/>
          <p14:tracePt t="27964" x="1409700" y="2520950"/>
          <p14:tracePt t="27994" x="1479550" y="2501900"/>
          <p14:tracePt t="28002" x="1504950" y="2501900"/>
          <p14:tracePt t="28030" x="1619250" y="2495550"/>
          <p14:tracePt t="28060" x="1879600" y="2495550"/>
          <p14:tracePt t="28066" x="1924050" y="2495550"/>
          <p14:tracePt t="28106" x="1936750" y="2495550"/>
          <p14:tracePt t="28114" x="1936750" y="2501900"/>
          <p14:tracePt t="28130" x="1955800" y="2533650"/>
          <p14:tracePt t="28161" x="2000250" y="2616200"/>
          <p14:tracePt t="28164" x="2006600" y="2628900"/>
          <p14:tracePt t="28194" x="2032000" y="2698750"/>
          <p14:tracePt t="28202" x="2032000" y="2711450"/>
          <p14:tracePt t="28231" x="2032000" y="2749550"/>
          <p14:tracePt t="28261" x="2032000" y="2800350"/>
          <p14:tracePt t="28266" x="2032000" y="2813050"/>
          <p14:tracePt t="28296" x="2032000" y="2838450"/>
          <p14:tracePt t="28306" x="2032000" y="2851150"/>
          <p14:tracePt t="28450" x="2051050" y="2851150"/>
          <p14:tracePt t="28458" x="2063750" y="2851150"/>
          <p14:tracePt t="28466" x="2076450" y="2851150"/>
          <p14:tracePt t="28496" x="2095500" y="2851150"/>
          <p14:tracePt t="28498" x="2108200" y="2844800"/>
          <p14:tracePt t="28528" x="2127250" y="2844800"/>
          <p14:tracePt t="28642" x="2133600" y="2844800"/>
          <p14:tracePt t="28650" x="2139950" y="2844800"/>
          <p14:tracePt t="28664" x="2139950" y="2838450"/>
          <p14:tracePt t="28694" x="2146300" y="2832100"/>
          <p14:tracePt t="28738" x="2152650" y="2832100"/>
          <p14:tracePt t="28882" x="2146300" y="2832100"/>
          <p14:tracePt t="28890" x="2139950" y="2832100"/>
          <p14:tracePt t="28898" x="2127250" y="2825750"/>
          <p14:tracePt t="28928" x="2101850" y="2813050"/>
          <p14:tracePt t="28931" x="2089150" y="2813050"/>
          <p14:tracePt t="28961" x="2063750" y="2774950"/>
          <p14:tracePt t="28965" x="2057400" y="2762250"/>
          <p14:tracePt t="28995" x="2038350" y="2698750"/>
          <p14:tracePt t="29002" x="2038350" y="2673350"/>
          <p14:tracePt t="29031" x="2038350" y="2584450"/>
          <p14:tracePt t="29061" x="2095500" y="2527300"/>
          <p14:tracePt t="29114" x="2120900" y="2527300"/>
          <p14:tracePt t="29122" x="2139950" y="2584450"/>
          <p14:tracePt t="29131" x="2152650" y="2628900"/>
          <p14:tracePt t="29161" x="2197100" y="2755900"/>
          <p14:tracePt t="29165" x="2197100" y="2794000"/>
          <p14:tracePt t="29195" x="2197100" y="2838450"/>
          <p14:tracePt t="29202" x="2197100" y="2844800"/>
          <p14:tracePt t="29282" x="2203450" y="2844800"/>
          <p14:tracePt t="29290" x="2241550" y="2844800"/>
          <p14:tracePt t="29298" x="2292350" y="2844800"/>
          <p14:tracePt t="29328" x="2603500" y="2844800"/>
          <p14:tracePt t="29332" x="2711450" y="2844800"/>
          <p14:tracePt t="29361" x="2806700" y="2844800"/>
          <p14:tracePt t="29690" x="2800350" y="2844800"/>
          <p14:tracePt t="29698" x="2787650" y="2844800"/>
          <p14:tracePt t="29706" x="2762250" y="2844800"/>
          <p14:tracePt t="29732" x="2692400" y="2838450"/>
          <p14:tracePt t="29762" x="2660650" y="2825750"/>
          <p14:tracePt t="29778" x="2654300" y="2813050"/>
          <p14:tracePt t="29850" x="2654300" y="2806700"/>
          <p14:tracePt t="29858" x="2654300" y="2787650"/>
          <p14:tracePt t="29866" x="2641600" y="2774950"/>
          <p14:tracePt t="29896" x="2635250" y="2717800"/>
          <p14:tracePt t="29899" x="2635250" y="2698750"/>
          <p14:tracePt t="29929" x="2635250" y="2679700"/>
          <p14:tracePt t="29932" x="2635250" y="2673350"/>
          <p14:tracePt t="29962" x="2635250" y="2654300"/>
          <p14:tracePt t="29970" x="2628900" y="2654300"/>
          <p14:tracePt t="29999" x="2628900" y="2635250"/>
          <p14:tracePt t="30029" x="2628900" y="2597150"/>
          <p14:tracePt t="30034" x="2628900" y="2584450"/>
          <p14:tracePt t="30064" x="2635250" y="2546350"/>
          <p14:tracePt t="30066" x="2641600" y="2540000"/>
          <p14:tracePt t="30096" x="2647950" y="2520950"/>
          <p14:tracePt t="30099" x="2654300" y="2501900"/>
          <p14:tracePt t="30129" x="2679700" y="2476500"/>
          <p14:tracePt t="30132" x="2705100" y="2457450"/>
          <p14:tracePt t="30162" x="2743200" y="2444750"/>
          <p14:tracePt t="30170" x="2749550" y="2444750"/>
          <p14:tracePt t="30199" x="2755900" y="2438400"/>
          <p14:tracePt t="30229" x="2806700" y="2438400"/>
          <p14:tracePt t="30234" x="2851150" y="2438400"/>
          <p14:tracePt t="30264" x="2914650" y="2438400"/>
          <p14:tracePt t="30266" x="2927350" y="2438400"/>
          <p14:tracePt t="30296" x="2940050" y="2438400"/>
          <p14:tracePt t="30299" x="2946400" y="2438400"/>
          <p14:tracePt t="30329" x="2946400" y="2444750"/>
          <p14:tracePt t="30338" x="2952750" y="2444750"/>
          <p14:tracePt t="30366" x="2959100" y="2444750"/>
          <p14:tracePt t="30396" x="2971800" y="2470150"/>
          <p14:tracePt t="30402" x="2978150" y="2482850"/>
          <p14:tracePt t="30432" x="3003550" y="2514600"/>
          <p14:tracePt t="30434" x="3003550" y="2520950"/>
          <p14:tracePt t="30464" x="3022600" y="2540000"/>
          <p14:tracePt t="30474" x="3022600" y="2546350"/>
          <p14:tracePt t="30500" x="3028950" y="2597150"/>
          <p14:tracePt t="30529" x="3041650" y="2654300"/>
          <p14:tracePt t="30533" x="3041650" y="2673350"/>
          <p14:tracePt t="30562" x="3048000" y="2730500"/>
          <p14:tracePt t="30570" x="3054350" y="2736850"/>
          <p14:tracePt t="30600" x="3054350" y="2749550"/>
          <p14:tracePt t="30629" x="3054350" y="2781300"/>
          <p14:tracePt t="30634" x="3054350" y="2787650"/>
          <p14:tracePt t="30664" x="3054350" y="2813050"/>
          <p14:tracePt t="30666" x="3048000" y="2825750"/>
          <p14:tracePt t="30696" x="3041650" y="2838450"/>
          <p14:tracePt t="30700" x="3028950" y="2838450"/>
          <p14:tracePt t="30729" x="2965450" y="2851150"/>
          <p14:tracePt t="30733" x="2933700" y="2863850"/>
          <p14:tracePt t="30763" x="2749550" y="2876550"/>
          <p14:tracePt t="30770" x="2711450" y="2876550"/>
          <p14:tracePt t="30800" x="2641600" y="2876550"/>
          <p14:tracePt t="30830" x="2635250" y="2876550"/>
          <p14:tracePt t="30858" x="2616200" y="2876550"/>
          <p14:tracePt t="30867" x="2597150" y="2876550"/>
          <p14:tracePt t="30896" x="2565400" y="2863850"/>
          <p14:tracePt t="30900" x="2559050" y="2863850"/>
          <p14:tracePt t="30930" x="2552700" y="2863850"/>
          <p14:tracePt t="30987" x="2546350" y="2863850"/>
          <p14:tracePt t="31011" x="2540000" y="2863850"/>
          <p14:tracePt t="31043" x="2527300" y="2863850"/>
          <p14:tracePt t="31051" x="2514600" y="2863850"/>
          <p14:tracePt t="31067" x="2476500" y="2851150"/>
          <p14:tracePt t="31096" x="2425700" y="2838450"/>
          <p14:tracePt t="31100" x="2400300" y="2825750"/>
          <p14:tracePt t="31130" x="2324100" y="2787650"/>
          <p14:tracePt t="31139" x="2324100" y="2781300"/>
          <p14:tracePt t="31167" x="2305050" y="2762250"/>
          <p14:tracePt t="31196" x="2273300" y="2698750"/>
          <p14:tracePt t="31203" x="2260600" y="2667000"/>
          <p14:tracePt t="31232" x="2254250" y="2609850"/>
          <p14:tracePt t="31234" x="2254250" y="2590800"/>
          <p14:tracePt t="31264" x="2254250" y="2546350"/>
          <p14:tracePt t="31267" x="2254250" y="2527300"/>
          <p14:tracePt t="31296" x="2279650" y="2476500"/>
          <p14:tracePt t="31300" x="2286000" y="2470150"/>
          <p14:tracePt t="31330" x="2305050" y="2444750"/>
          <p14:tracePt t="31339" x="2330450" y="2444750"/>
          <p14:tracePt t="31367" x="2470150" y="2444750"/>
          <p14:tracePt t="31397" x="2590800" y="2444750"/>
          <p14:tracePt t="31435" x="2597150" y="2444750"/>
          <p14:tracePt t="31443" x="2603500" y="2451100"/>
          <p14:tracePt t="31467" x="2616200" y="2501900"/>
          <p14:tracePt t="31498" x="2628900" y="2571750"/>
          <p14:tracePt t="31500" x="2628900" y="2584450"/>
          <p14:tracePt t="31531" x="2628900" y="2654300"/>
          <p14:tracePt t="31539" x="2628900" y="2673350"/>
          <p14:tracePt t="31567" x="2628900" y="2705100"/>
          <p14:tracePt t="31598" x="2622550" y="2730500"/>
          <p14:tracePt t="31603" x="2616200" y="2736850"/>
          <p14:tracePt t="31633" x="2603500" y="2762250"/>
          <p14:tracePt t="31635" x="2597150" y="2762250"/>
          <p14:tracePt t="31665" x="2584450" y="2781300"/>
          <p14:tracePt t="31675" x="2578100" y="2794000"/>
          <p14:tracePt t="31702" x="2565400" y="2806700"/>
          <p14:tracePt t="31734" x="2552700" y="2819400"/>
          <p14:tracePt t="31739" x="2552700" y="2825750"/>
          <p14:tracePt t="31768" x="2540000" y="2838450"/>
          <p14:tracePt t="31800" x="2533650" y="2838450"/>
          <p14:tracePt t="31803" x="2527300" y="2844800"/>
          <p14:tracePt t="31834" x="2501900" y="2851150"/>
          <p14:tracePt t="31835" x="2489200" y="2857500"/>
          <p14:tracePt t="31866" x="2419350" y="2857500"/>
          <p14:tracePt t="31868" x="2393950" y="2857500"/>
          <p14:tracePt t="31899" x="2298700" y="2857500"/>
          <p14:tracePt t="31907" x="2279650" y="2857500"/>
          <p14:tracePt t="31935" x="2247900" y="2838450"/>
          <p14:tracePt t="31967" x="2178050" y="2825750"/>
          <p14:tracePt t="31971" x="2159000" y="2819400"/>
          <p14:tracePt t="32001" x="2146300" y="2819400"/>
          <p14:tracePt t="32139" x="2146300" y="2813050"/>
          <p14:tracePt t="32307" x="2146300" y="2806700"/>
          <p14:tracePt t="32315" x="2146300" y="2800350"/>
          <p14:tracePt t="32335" x="2152650" y="2800350"/>
          <p14:tracePt t="32365" x="2165350" y="2794000"/>
          <p14:tracePt t="32371" x="2171700" y="2794000"/>
          <p14:tracePt t="32401" x="2209800" y="2787650"/>
          <p14:tracePt t="32403" x="2228850" y="2787650"/>
          <p14:tracePt t="32433" x="2311400" y="2762250"/>
          <p14:tracePt t="32435" x="2362200" y="2755900"/>
          <p14:tracePt t="32465" x="2501900" y="2736850"/>
          <p14:tracePt t="32468" x="2527300" y="2730500"/>
          <p14:tracePt t="32499" x="2584450" y="2724150"/>
          <p14:tracePt t="32507" x="2590800" y="2724150"/>
          <p14:tracePt t="32535" x="2654300" y="2724150"/>
          <p14:tracePt t="32565" x="2857500" y="2724150"/>
          <p14:tracePt t="32571" x="2889250" y="2724150"/>
          <p14:tracePt t="32601" x="2940050" y="2724150"/>
          <p14:tracePt t="32603" x="2946400" y="2724150"/>
          <p14:tracePt t="32633" x="2959100" y="2724150"/>
          <p14:tracePt t="32675" x="2971800" y="2724150"/>
          <p14:tracePt t="32683" x="2984500" y="2724150"/>
          <p14:tracePt t="32702" x="3022600" y="2724150"/>
          <p14:tracePt t="32732" x="3028950" y="2724150"/>
          <p14:tracePt t="33123" x="3009900" y="2724150"/>
          <p14:tracePt t="33131" x="2990850" y="2724150"/>
          <p14:tracePt t="33139" x="2965450" y="2730500"/>
          <p14:tracePt t="33169" x="2863850" y="2768600"/>
          <p14:tracePt t="33171" x="2832100" y="2774950"/>
          <p14:tracePt t="33201" x="2736850" y="2800350"/>
          <p14:tracePt t="33203" x="2711450" y="2806700"/>
          <p14:tracePt t="33233" x="2647950" y="2832100"/>
          <p14:tracePt t="33236" x="2635250" y="2838450"/>
          <p14:tracePt t="33266" x="2597150" y="2857500"/>
          <p14:tracePt t="33269" x="2590800" y="2863850"/>
          <p14:tracePt t="33299" x="2565400" y="2882900"/>
          <p14:tracePt t="33315" x="2559050" y="2889250"/>
          <p14:tracePt t="33336" x="2552700" y="2895600"/>
          <p14:tracePt t="33366" x="2520950" y="2940050"/>
          <p14:tracePt t="33371" x="2514600" y="2946400"/>
          <p14:tracePt t="33401" x="2508250" y="2965450"/>
          <p14:tracePt t="33403" x="2501900" y="2978150"/>
          <p14:tracePt t="33433" x="2489200" y="3003550"/>
          <p14:tracePt t="33436" x="2470150" y="3016250"/>
          <p14:tracePt t="33466" x="2457450" y="3035300"/>
          <p14:tracePt t="33469" x="2451100" y="3048000"/>
          <p14:tracePt t="33499" x="2432050" y="3067050"/>
          <p14:tracePt t="33507" x="2425700" y="3067050"/>
          <p14:tracePt t="33536" x="2406650" y="3079750"/>
          <p14:tracePt t="33566" x="2387600" y="3092450"/>
          <p14:tracePt t="33571" x="2368550" y="3098800"/>
          <p14:tracePt t="33601" x="2349500" y="3105150"/>
          <p14:tracePt t="33603" x="2343150" y="3111500"/>
          <p14:tracePt t="33633" x="2311400" y="3124200"/>
          <p14:tracePt t="33636" x="2298700" y="3124200"/>
          <p14:tracePt t="33666" x="2279650" y="3130550"/>
          <p14:tracePt t="33669" x="2279650" y="3136900"/>
          <p14:tracePt t="33699" x="2222500" y="3143250"/>
          <p14:tracePt t="33707" x="2216150" y="3143250"/>
          <p14:tracePt t="33736" x="2159000" y="3143250"/>
          <p14:tracePt t="33766" x="2101850" y="3143250"/>
          <p14:tracePt t="33771" x="2095500" y="3143250"/>
          <p14:tracePt t="33801" x="2070100" y="3143250"/>
          <p14:tracePt t="33803" x="2057400" y="3143250"/>
          <p14:tracePt t="33833" x="2019300" y="3136900"/>
          <p14:tracePt t="33836" x="2000250" y="3136900"/>
          <p14:tracePt t="33866" x="1962150" y="3130550"/>
          <p14:tracePt t="33875" x="1955800" y="3130550"/>
          <p14:tracePt t="33963" x="1949450" y="3124200"/>
          <p14:tracePt t="34019" x="1943100" y="3124200"/>
          <p14:tracePt t="34851" x="1936750" y="3124200"/>
          <p14:tracePt t="34859" x="1892300" y="3124200"/>
          <p14:tracePt t="34870" x="1828800" y="3124200"/>
          <p14:tracePt t="34900" x="1612900" y="3124200"/>
          <p14:tracePt t="34907" x="1587500" y="3124200"/>
          <p14:tracePt t="34937" x="1562100" y="3124200"/>
          <p14:tracePt t="35115" x="1562100" y="3105150"/>
          <p14:tracePt t="35131" x="1581150" y="3105150"/>
          <p14:tracePt t="35139" x="1612900" y="3098800"/>
          <p14:tracePt t="35169" x="1758950" y="3079750"/>
          <p14:tracePt t="35171" x="1828800" y="3079750"/>
          <p14:tracePt t="35201" x="2082800" y="3079750"/>
          <p14:tracePt t="35204" x="2146300" y="3079750"/>
          <p14:tracePt t="35234" x="2305050" y="3079750"/>
          <p14:tracePt t="35237" x="2324100" y="3079750"/>
          <p14:tracePt t="35267" x="2393950" y="3079750"/>
          <p14:tracePt t="35275" x="2413000" y="3079750"/>
          <p14:tracePt t="35304" x="2470150" y="3079750"/>
          <p14:tracePt t="35334" x="2546350" y="3079750"/>
          <p14:tracePt t="35339" x="2559050" y="3079750"/>
          <p14:tracePt t="35369" x="2565400" y="3079750"/>
          <p14:tracePt t="35443" x="2571750" y="3079750"/>
          <p14:tracePt t="35451" x="2584450" y="3079750"/>
          <p14:tracePt t="35471" x="2597150" y="3073400"/>
          <p14:tracePt t="35683" x="2597150" y="3067050"/>
          <p14:tracePt t="35691" x="2597150" y="3060700"/>
          <p14:tracePt t="35705" x="2597150" y="3054350"/>
          <p14:tracePt t="35735" x="2565400" y="3028950"/>
          <p14:tracePt t="35739" x="2559050" y="3028950"/>
          <p14:tracePt t="35769" x="2546350" y="3009900"/>
          <p14:tracePt t="35779" x="2546350" y="3003550"/>
          <p14:tracePt t="35805" x="2546350" y="2984500"/>
          <p14:tracePt t="35835" x="2546350" y="2940050"/>
          <p14:tracePt t="35843" x="2546350" y="2927350"/>
          <p14:tracePt t="35871" x="2546350" y="2889250"/>
          <p14:tracePt t="35902" x="2597150" y="2825750"/>
          <p14:tracePt t="35907" x="2609850" y="2825750"/>
          <p14:tracePt t="35937" x="2628900" y="2813050"/>
          <p14:tracePt t="35987" x="2641600" y="2813050"/>
          <p14:tracePt t="35995" x="2667000" y="2825750"/>
          <p14:tracePt t="36005" x="2679700" y="2838450"/>
          <p14:tracePt t="36035" x="2692400" y="2863850"/>
          <p14:tracePt t="36051" x="2698750" y="2870200"/>
          <p14:tracePt t="36072" x="2698750" y="2876550"/>
          <p14:tracePt t="36102" x="2698750" y="2921000"/>
          <p14:tracePt t="36107" x="2698750" y="2927350"/>
          <p14:tracePt t="36137" x="2679700" y="2984500"/>
          <p14:tracePt t="36139" x="2660650" y="3003550"/>
          <p14:tracePt t="36169" x="2609850" y="3035300"/>
          <p14:tracePt t="36172" x="2597150" y="3048000"/>
          <p14:tracePt t="36202" x="2584450" y="3048000"/>
          <p14:tracePt t="36339" x="2578100" y="3048000"/>
          <p14:tracePt t="36715" x="2571750" y="3054350"/>
          <p14:tracePt t="36755" x="2565400" y="3060700"/>
          <p14:tracePt t="36763" x="2552700" y="3073400"/>
          <p14:tracePt t="36772" x="2540000" y="3086100"/>
          <p14:tracePt t="36802" x="2451100" y="3155950"/>
          <p14:tracePt t="36806" x="2413000" y="3181350"/>
          <p14:tracePt t="36836" x="2260600" y="3251200"/>
          <p14:tracePt t="36843" x="2228850" y="3263900"/>
          <p14:tracePt t="36872" x="2178050" y="3282950"/>
          <p14:tracePt t="36902" x="2152650" y="3295650"/>
          <p14:tracePt t="36915" x="2146300" y="3302000"/>
          <p14:tracePt t="36939" x="2127250" y="3308350"/>
          <p14:tracePt t="36969" x="2101850" y="3327400"/>
          <p14:tracePt t="36979" x="2101850" y="3333750"/>
          <p14:tracePt t="37006" x="2082800" y="3333750"/>
          <p14:tracePt t="37036" x="2070100" y="3340100"/>
          <p14:tracePt t="37075" x="2063750" y="3340100"/>
          <p14:tracePt t="37083" x="2057400" y="3340100"/>
          <p14:tracePt t="37106" x="2032000" y="3346450"/>
          <p14:tracePt t="37136" x="2012950" y="3346450"/>
          <p14:tracePt t="37323" x="2006600" y="3346450"/>
          <p14:tracePt t="37331" x="1987550" y="3346450"/>
          <p14:tracePt t="37340" x="1968500" y="3346450"/>
          <p14:tracePt t="37369" x="1917700" y="3346450"/>
          <p14:tracePt t="37373" x="1885950" y="3340100"/>
          <p14:tracePt t="37403" x="1790700" y="3314700"/>
          <p14:tracePt t="37411" x="1784350" y="3308350"/>
          <p14:tracePt t="37440" x="1758950" y="3289300"/>
          <p14:tracePt t="37469" x="1733550" y="3270250"/>
          <p14:tracePt t="37475" x="1733550" y="3257550"/>
          <p14:tracePt t="37505" x="1714500" y="3232150"/>
          <p14:tracePt t="37507" x="1708150" y="3219450"/>
          <p14:tracePt t="37537" x="1701800" y="3175000"/>
          <p14:tracePt t="37540" x="1701800" y="3155950"/>
          <p14:tracePt t="37569" x="1708150" y="3105150"/>
          <p14:tracePt t="37573" x="1746250" y="3086100"/>
          <p14:tracePt t="37603" x="2038350" y="3060700"/>
          <p14:tracePt t="37611" x="2070100" y="3060700"/>
          <p14:tracePt t="37640" x="2101850" y="3060700"/>
          <p14:tracePt t="37670" x="2127250" y="3130550"/>
          <p14:tracePt t="37675" x="2133600" y="3155950"/>
          <p14:tracePt t="37705" x="2133600" y="3263900"/>
          <p14:tracePt t="37707" x="2133600" y="3295650"/>
          <p14:tracePt t="37737" x="2133600" y="3365500"/>
          <p14:tracePt t="37740" x="2120900" y="3378200"/>
          <p14:tracePt t="37770" x="2108200" y="3390900"/>
          <p14:tracePt t="37867" x="2159000" y="3384550"/>
          <p14:tracePt t="37875" x="2235200" y="3371850"/>
          <p14:tracePt t="37883" x="2317750" y="3365500"/>
          <p14:tracePt t="37907" x="2470150" y="3346450"/>
          <p14:tracePt t="37937" x="2755900" y="3333750"/>
          <p14:tracePt t="37940" x="2838450" y="3333750"/>
          <p14:tracePt t="37970" x="3054350" y="3333750"/>
          <p14:tracePt t="37974" x="3098800" y="3333750"/>
          <p14:tracePt t="38003" x="3143250" y="3333750"/>
          <p14:tracePt t="38115" x="3155950" y="3333750"/>
          <p14:tracePt t="38123" x="3175000" y="3327400"/>
          <p14:tracePt t="38140" x="3251200" y="3321050"/>
          <p14:tracePt t="38170" x="3435350" y="3321050"/>
          <p14:tracePt t="38174" x="3479800" y="3321050"/>
          <p14:tracePt t="38203" x="3486150" y="3321050"/>
          <p14:tracePt t="38396" x="3479800" y="3321050"/>
          <p14:tracePt t="38404" x="3454400" y="3321050"/>
          <p14:tracePt t="38412" x="3397250" y="3321050"/>
          <p14:tracePt t="38441" x="3194050" y="3321050"/>
          <p14:tracePt t="38470" x="2940050" y="3321050"/>
          <p14:tracePt t="38476" x="2908300" y="3321050"/>
          <p14:tracePt t="38505" x="2876550" y="3321050"/>
          <p14:tracePt t="38508" x="2870200" y="3321050"/>
          <p14:tracePt t="38537" x="2832100" y="3321050"/>
          <p14:tracePt t="38541" x="2800350" y="3321050"/>
          <p14:tracePt t="38570" x="2698750" y="3321050"/>
          <p14:tracePt t="38574" x="2667000" y="3321050"/>
          <p14:tracePt t="38604" x="2603500" y="3321050"/>
          <p14:tracePt t="38612" x="2590800" y="3321050"/>
          <p14:tracePt t="38641" x="2584450" y="3321050"/>
          <p14:tracePt t="38671" x="2514600" y="3321050"/>
          <p14:tracePt t="38676" x="2463800" y="3321050"/>
          <p14:tracePt t="38706" x="2330450" y="3321050"/>
          <p14:tracePt t="38708" x="2292350" y="3321050"/>
          <p14:tracePt t="38738" x="2260600" y="3321050"/>
          <p14:tracePt t="38764" x="2254250" y="3321050"/>
          <p14:tracePt t="38774" x="2247900" y="3321050"/>
          <p14:tracePt t="38804" x="2089150" y="3308350"/>
          <p14:tracePt t="38812" x="2025650" y="3308350"/>
          <p14:tracePt t="38841" x="1905000" y="3308350"/>
          <p14:tracePt t="38872" x="1885950" y="3308350"/>
          <p14:tracePt t="39476" x="1885950" y="3321050"/>
          <p14:tracePt t="39484" x="1885950" y="3352800"/>
          <p14:tracePt t="39508" x="1911350" y="3422650"/>
          <p14:tracePt t="39539" x="1917700" y="3473450"/>
          <p14:tracePt t="39542" x="1917700" y="3479800"/>
          <p14:tracePt t="39572" x="1917700" y="3524250"/>
          <p14:tracePt t="39580" x="1917700" y="3530600"/>
          <p14:tracePt t="39608" x="1917700" y="3543300"/>
          <p14:tracePt t="39639" x="1917700" y="3556000"/>
          <p14:tracePt t="39652" x="1911350" y="3562350"/>
          <p14:tracePt t="39676" x="1905000" y="3568700"/>
          <p14:tracePt t="39706" x="1892300" y="3587750"/>
          <p14:tracePt t="39708" x="1885950" y="3594100"/>
          <p14:tracePt t="39772" x="1873250" y="3600450"/>
          <p14:tracePt t="39788" x="1860550" y="3600450"/>
          <p14:tracePt t="39796" x="1847850" y="3606800"/>
          <p14:tracePt t="39809" x="1828800" y="3613150"/>
          <p14:tracePt t="39839" x="1752600" y="3619500"/>
          <p14:tracePt t="39844" x="1733550" y="3619500"/>
          <p14:tracePt t="39874" x="1670050" y="3619500"/>
          <p14:tracePt t="39876" x="1651000" y="3619500"/>
          <p14:tracePt t="39906" x="1631950" y="3619500"/>
          <p14:tracePt t="39924" x="1625600" y="3619500"/>
          <p14:tracePt t="39942" x="1600200" y="3568700"/>
          <p14:tracePt t="39972" x="1574800" y="3441700"/>
          <p14:tracePt t="39980" x="1574800" y="3409950"/>
          <p14:tracePt t="40009" x="1581150" y="3359150"/>
          <p14:tracePt t="40039" x="1644650" y="3321050"/>
          <p14:tracePt t="40044" x="1657350" y="3321050"/>
          <p14:tracePt t="40074" x="1803400" y="3321050"/>
          <p14:tracePt t="40076" x="1860550" y="3327400"/>
          <p14:tracePt t="40106" x="1974850" y="3390900"/>
          <p14:tracePt t="40109" x="1981200" y="3403600"/>
          <p14:tracePt t="40139" x="2000250" y="3486150"/>
          <p14:tracePt t="40142" x="2006600" y="3505200"/>
          <p14:tracePt t="40173" x="1993900" y="3575050"/>
          <p14:tracePt t="40180" x="1987550" y="3581400"/>
          <p14:tracePt t="40209" x="1987550" y="3587750"/>
          <p14:tracePt t="40300" x="1981200" y="3587750"/>
          <p14:tracePt t="40308" x="1987550" y="3575050"/>
          <p14:tracePt t="40316" x="2025650" y="3568700"/>
          <p14:tracePt t="40343" x="2171700" y="3536950"/>
          <p14:tracePt t="40373" x="2273300" y="3536950"/>
          <p14:tracePt t="40380" x="2279650" y="3536950"/>
          <p14:tracePt t="40460" x="2292350" y="3536950"/>
          <p14:tracePt t="40492" x="2305050" y="3536950"/>
          <p14:tracePt t="40500" x="2330450" y="3536950"/>
          <p14:tracePt t="40509" x="2362200" y="3536950"/>
          <p14:tracePt t="40540" x="2501900" y="3536950"/>
          <p14:tracePt t="40548" x="2540000" y="3536950"/>
          <p14:tracePt t="40576" x="2673350" y="3543300"/>
          <p14:tracePt t="40606" x="2774950" y="3549650"/>
          <p14:tracePt t="40612" x="2787650" y="3549650"/>
          <p14:tracePt t="40642" x="2813050" y="3549650"/>
          <p14:tracePt t="40644" x="2832100" y="3549650"/>
          <p14:tracePt t="40674" x="2863850" y="3549650"/>
          <p14:tracePt t="40676" x="2870200" y="3549650"/>
          <p14:tracePt t="40852" x="2863850" y="3556000"/>
          <p14:tracePt t="40860" x="2838450" y="3568700"/>
          <p14:tracePt t="40876" x="2819400" y="3575050"/>
          <p14:tracePt t="40907" x="2730500" y="3581400"/>
          <p14:tracePt t="40910" x="2686050" y="3581400"/>
          <p14:tracePt t="40940" x="2533650" y="3581400"/>
          <p14:tracePt t="40948" x="2508250" y="3581400"/>
          <p14:tracePt t="40977" x="2444750" y="3581400"/>
          <p14:tracePt t="41007" x="2368550" y="3581400"/>
          <p14:tracePt t="41012" x="2349500" y="3575050"/>
          <p14:tracePt t="41042" x="2254250" y="3562350"/>
          <p14:tracePt t="41044" x="2222500" y="3562350"/>
          <p14:tracePt t="41074" x="2139950" y="3543300"/>
          <p14:tracePt t="41077" x="2133600" y="3543300"/>
          <p14:tracePt t="41124" x="2127250" y="3543300"/>
          <p14:tracePt t="41164" x="2127250" y="3536950"/>
          <p14:tracePt t="41172" x="2114550" y="3530600"/>
          <p14:tracePt t="41180" x="2114550" y="3524250"/>
          <p14:tracePt t="41210" x="2114550" y="3448050"/>
          <p14:tracePt t="41212" x="2114550" y="3416300"/>
          <p14:tracePt t="41242" x="2114550" y="3359150"/>
          <p14:tracePt t="41244" x="2120900" y="3340100"/>
          <p14:tracePt t="41274" x="2146300" y="3308350"/>
          <p14:tracePt t="41277" x="2165350" y="3295650"/>
          <p14:tracePt t="41307" x="2374900" y="3263900"/>
          <p14:tracePt t="41310" x="2482850" y="3263900"/>
          <p14:tracePt t="41340" x="2813050" y="3263900"/>
          <p14:tracePt t="41348" x="2832100" y="3263900"/>
          <p14:tracePt t="41377" x="2857500" y="3263900"/>
          <p14:tracePt t="41407" x="2895600" y="3282950"/>
          <p14:tracePt t="41412" x="2908300" y="3289300"/>
          <p14:tracePt t="41442" x="2959100" y="3321050"/>
          <p14:tracePt t="41444" x="2965450" y="3321050"/>
          <p14:tracePt t="41474" x="2978150" y="3333750"/>
          <p14:tracePt t="41477" x="2984500" y="3340100"/>
          <p14:tracePt t="41507" x="2997200" y="3371850"/>
          <p14:tracePt t="41510" x="3003550" y="3378200"/>
          <p14:tracePt t="41540" x="3009900" y="3416300"/>
          <p14:tracePt t="41548" x="3009900" y="3422650"/>
          <p14:tracePt t="41577" x="3009900" y="3441700"/>
          <p14:tracePt t="41607" x="3009900" y="3473450"/>
          <p14:tracePt t="41612" x="3009900" y="3486150"/>
          <p14:tracePt t="41642" x="3003550" y="3505200"/>
          <p14:tracePt t="41644" x="2990850" y="3524250"/>
          <p14:tracePt t="41674" x="2978150" y="3543300"/>
          <p14:tracePt t="41677" x="2971800" y="3549650"/>
          <p14:tracePt t="41707" x="2959100" y="3556000"/>
          <p14:tracePt t="41710" x="2940050" y="3562350"/>
          <p14:tracePt t="41741" x="2876550" y="3587750"/>
          <p14:tracePt t="41748" x="2863850" y="3594100"/>
          <p14:tracePt t="41777" x="2806700" y="3600450"/>
          <p14:tracePt t="41808" x="2660650" y="3613150"/>
          <p14:tracePt t="41812" x="2628900" y="3613150"/>
          <p14:tracePt t="41842" x="2527300" y="3613150"/>
          <p14:tracePt t="41844" x="2514600" y="3613150"/>
          <p14:tracePt t="41874" x="2476500" y="3613150"/>
          <p14:tracePt t="41877" x="2470150" y="3613150"/>
          <p14:tracePt t="41907" x="2406650" y="3613150"/>
          <p14:tracePt t="41911" x="2381250" y="3613150"/>
          <p14:tracePt t="41941" x="2286000" y="3594100"/>
          <p14:tracePt t="41948" x="2266950" y="3594100"/>
          <p14:tracePt t="41977" x="2247900" y="3594100"/>
          <p14:tracePt t="42008" x="2222500" y="3581400"/>
          <p14:tracePt t="42012" x="2216150" y="3581400"/>
          <p14:tracePt t="42042" x="2203450" y="3575050"/>
          <p14:tracePt t="42292" x="2197100" y="3568700"/>
          <p14:tracePt t="42396" x="2190750" y="3568700"/>
          <p14:tracePt t="42404" x="2165350" y="3568700"/>
          <p14:tracePt t="42412" x="2133600" y="3568700"/>
          <p14:tracePt t="42442" x="2063750" y="3562350"/>
          <p14:tracePt t="42445" x="2057400" y="3562350"/>
          <p14:tracePt t="42475" x="2044700" y="3562350"/>
          <p14:tracePt t="42478" x="2032000" y="3556000"/>
          <p14:tracePt t="42508" x="1993900" y="3543300"/>
          <p14:tracePt t="42516" x="1955800" y="3543300"/>
          <p14:tracePt t="42545" x="1873250" y="3524250"/>
          <p14:tracePt t="42575" x="1835150" y="3517900"/>
          <p14:tracePt t="42588" x="1828800" y="3517900"/>
          <p14:tracePt t="42612" x="1803400" y="3505200"/>
          <p14:tracePt t="42642" x="1727200" y="3479800"/>
          <p14:tracePt t="42645" x="1714500" y="3473450"/>
          <p14:tracePt t="42675" x="1689100" y="3467100"/>
          <p14:tracePt t="42678" x="1682750" y="3467100"/>
          <p14:tracePt t="42708" x="1663700" y="3448050"/>
          <p14:tracePt t="42716" x="1651000" y="3448050"/>
          <p14:tracePt t="42745" x="1619250" y="3422650"/>
          <p14:tracePt t="42775" x="1574800" y="3397250"/>
          <p14:tracePt t="42780" x="1574800" y="3390900"/>
          <p14:tracePt t="42810" x="1549400" y="3365500"/>
          <p14:tracePt t="42812" x="1543050" y="3346450"/>
          <p14:tracePt t="42842" x="1511300" y="3314700"/>
          <p14:tracePt t="42845" x="1511300" y="3308350"/>
          <p14:tracePt t="42875" x="1492250" y="3270250"/>
          <p14:tracePt t="42878" x="1485900" y="3251200"/>
          <p14:tracePt t="42909" x="1473200" y="3175000"/>
          <p14:tracePt t="42916" x="1466850" y="3149600"/>
          <p14:tracePt t="42945" x="1466850" y="3079750"/>
          <p14:tracePt t="42976" x="1466850" y="3022600"/>
          <p14:tracePt t="42980" x="1466850" y="3009900"/>
          <p14:tracePt t="43010" x="1466850" y="2978150"/>
          <p14:tracePt t="43012" x="1466850" y="2952750"/>
          <p14:tracePt t="43042" x="1466850" y="2876550"/>
          <p14:tracePt t="43045" x="1466850" y="2838450"/>
          <p14:tracePt t="43075" x="1498600" y="2736850"/>
          <p14:tracePt t="43079" x="1498600" y="2717800"/>
          <p14:tracePt t="43108" x="1536700" y="2635250"/>
          <p14:tracePt t="43116" x="1549400" y="2622550"/>
          <p14:tracePt t="43145" x="1562100" y="2578100"/>
          <p14:tracePt t="43175" x="1619250" y="2508250"/>
          <p14:tracePt t="43180" x="1638300" y="2495550"/>
          <p14:tracePt t="43210" x="1714500" y="2419350"/>
          <p14:tracePt t="43212" x="1739900" y="2393950"/>
          <p14:tracePt t="43242" x="1771650" y="2368550"/>
          <p14:tracePt t="43245" x="1778000" y="2368550"/>
          <p14:tracePt t="43275" x="1803400" y="2349500"/>
          <p14:tracePt t="43279" x="1828800" y="2343150"/>
          <p14:tracePt t="43309" x="1981200" y="2324100"/>
          <p14:tracePt t="43316" x="2025650" y="2311400"/>
          <p14:tracePt t="43345" x="2120900" y="2311400"/>
          <p14:tracePt t="43375" x="2216150" y="2311400"/>
          <p14:tracePt t="43380" x="2254250" y="2330450"/>
          <p14:tracePt t="43410" x="2406650" y="2374900"/>
          <p14:tracePt t="43412" x="2444750" y="2381250"/>
          <p14:tracePt t="43442" x="2533650" y="2425700"/>
          <p14:tracePt t="43446" x="2552700" y="2438400"/>
          <p14:tracePt t="43475" x="2597150" y="2501900"/>
          <p14:tracePt t="43479" x="2616200" y="2527300"/>
          <p14:tracePt t="43509" x="2692400" y="2686050"/>
          <p14:tracePt t="43516" x="2711450" y="2724150"/>
          <p14:tracePt t="43546" x="2743200" y="2806700"/>
          <p14:tracePt t="43576" x="2762250" y="2870200"/>
          <p14:tracePt t="43580" x="2762250" y="2895600"/>
          <p14:tracePt t="43610" x="2774950" y="2990850"/>
          <p14:tracePt t="43612" x="2781300" y="3028950"/>
          <p14:tracePt t="43642" x="2781300" y="3086100"/>
          <p14:tracePt t="43646" x="2781300" y="3098800"/>
          <p14:tracePt t="43676" x="2781300" y="3168650"/>
          <p14:tracePt t="43684" x="2781300" y="3206750"/>
          <p14:tracePt t="43713" x="2755900" y="3270250"/>
          <p14:tracePt t="43743" x="2743200" y="3314700"/>
          <p14:tracePt t="43748" x="2730500" y="3327400"/>
          <p14:tracePt t="43778" x="2692400" y="3359150"/>
          <p14:tracePt t="43780" x="2667000" y="3359150"/>
          <p14:tracePt t="43810" x="2552700" y="3397250"/>
          <p14:tracePt t="43813" x="2527300" y="3409950"/>
          <p14:tracePt t="43842" x="2425700" y="3448050"/>
          <p14:tracePt t="43846" x="2400300" y="3454400"/>
          <p14:tracePt t="43876" x="2247900" y="3486150"/>
          <p14:tracePt t="43884" x="2222500" y="3486150"/>
          <p14:tracePt t="43913" x="2184400" y="3498850"/>
          <p14:tracePt t="44068" x="2178050" y="3498850"/>
          <p14:tracePt t="44076" x="2165350" y="3505200"/>
          <p14:tracePt t="44084" x="2159000" y="3511550"/>
          <p14:tracePt t="44113" x="2101850" y="3549650"/>
          <p14:tracePt t="44143" x="2000250" y="3594100"/>
          <p14:tracePt t="44148" x="1968500" y="3613150"/>
          <p14:tracePt t="44178" x="1917700" y="3632200"/>
          <p14:tracePt t="44180" x="1917700" y="3638550"/>
          <p14:tracePt t="44268" x="1917700" y="3651250"/>
          <p14:tracePt t="44276" x="1917700" y="3657600"/>
          <p14:tracePt t="44284" x="1911350" y="3670300"/>
          <p14:tracePt t="44313" x="1905000" y="3721100"/>
          <p14:tracePt t="44343" x="1905000" y="3790950"/>
          <p14:tracePt t="44348" x="1905000" y="3816350"/>
          <p14:tracePt t="44378" x="1905000" y="3873500"/>
          <p14:tracePt t="44380" x="1905000" y="3879850"/>
          <p14:tracePt t="44410" x="1905000" y="3917950"/>
          <p14:tracePt t="44413" x="1905000" y="3924300"/>
          <p14:tracePt t="44468" x="1905000" y="3930650"/>
          <p14:tracePt t="44532" x="1905000" y="3937000"/>
          <p14:tracePt t="44540" x="1905000" y="3943350"/>
          <p14:tracePt t="44548" x="1905000" y="3949700"/>
          <p14:tracePt t="44578" x="1905000" y="3975100"/>
          <p14:tracePt t="44580" x="1905000" y="3987800"/>
          <p14:tracePt t="44610" x="1905000" y="4000500"/>
          <p14:tracePt t="44620" x="1905000" y="4006850"/>
          <p14:tracePt t="44647" x="1898650" y="4006850"/>
          <p14:tracePt t="44676" x="1892300" y="4019550"/>
          <p14:tracePt t="44692" x="1885950" y="4019550"/>
          <p14:tracePt t="44764" x="1879600" y="4013200"/>
          <p14:tracePt t="44772" x="1873250" y="4013200"/>
          <p14:tracePt t="44780" x="1873250" y="4006850"/>
          <p14:tracePt t="44810" x="1873250" y="3930650"/>
          <p14:tracePt t="44814" x="1873250" y="3905250"/>
          <p14:tracePt t="44843" x="1911350" y="3835400"/>
          <p14:tracePt t="44847" x="1917700" y="3810000"/>
          <p14:tracePt t="44876" x="2038350" y="3702050"/>
          <p14:tracePt t="44884" x="2076450" y="3676650"/>
          <p14:tracePt t="44914" x="2209800" y="3594100"/>
          <p14:tracePt t="44944" x="2343150" y="3549650"/>
          <p14:tracePt t="44948" x="2362200" y="3543300"/>
          <p14:tracePt t="44978" x="2438400" y="3543300"/>
          <p14:tracePt t="44980" x="2457450" y="3543300"/>
          <p14:tracePt t="45010" x="2470150" y="3543300"/>
          <p14:tracePt t="45020" x="2476500" y="3549650"/>
          <p14:tracePt t="45047" x="2489200" y="3638550"/>
          <p14:tracePt t="45077" x="2501900" y="3797300"/>
          <p14:tracePt t="45084" x="2501900" y="3822700"/>
          <p14:tracePt t="45114" x="2501900" y="3905250"/>
          <p14:tracePt t="45144" x="2476500" y="3962400"/>
          <p14:tracePt t="45148" x="2470150" y="3975100"/>
          <p14:tracePt t="45178" x="2470150" y="3981450"/>
          <p14:tracePt t="45188" x="2463800" y="3987800"/>
          <p14:tracePt t="45214" x="2438400" y="4000500"/>
          <p14:tracePt t="45244" x="2349500" y="4019550"/>
          <p14:tracePt t="45252" x="2343150" y="4019550"/>
          <p14:tracePt t="45281" x="2330450" y="4019550"/>
          <p14:tracePt t="45316" x="2324100" y="4019550"/>
          <p14:tracePt t="45324" x="2311400" y="4019550"/>
          <p14:tracePt t="45348" x="2266950" y="4006850"/>
          <p14:tracePt t="45377" x="2228850" y="3987800"/>
          <p14:tracePt t="45381" x="2216150" y="3975100"/>
          <p14:tracePt t="45410" x="2209800" y="3962400"/>
          <p14:tracePt t="45414" x="2197100" y="3943350"/>
          <p14:tracePt t="45444" x="2190750" y="3905250"/>
          <p14:tracePt t="45452" x="2190750" y="3898900"/>
          <p14:tracePt t="45481" x="2184400" y="3879850"/>
          <p14:tracePt t="45511" x="2184400" y="3841750"/>
          <p14:tracePt t="45516" x="2184400" y="3822700"/>
          <p14:tracePt t="45546" x="2184400" y="3746500"/>
          <p14:tracePt t="45548" x="2190750" y="3714750"/>
          <p14:tracePt t="45578" x="2228850" y="3676650"/>
          <p14:tracePt t="45581" x="2247900" y="3676650"/>
          <p14:tracePt t="45610" x="2489200" y="3676650"/>
          <p14:tracePt t="45614" x="2647950" y="3708400"/>
          <p14:tracePt t="45644" x="3041650" y="3886200"/>
          <p14:tracePt t="45653" x="3117850" y="3949700"/>
          <p14:tracePt t="45681" x="3238500" y="4051300"/>
          <p14:tracePt t="45711" x="3251200" y="4057650"/>
          <p14:tracePt t="45885" x="3244850" y="4057650"/>
          <p14:tracePt t="45909" x="3238500" y="4057650"/>
          <p14:tracePt t="45917" x="3232150" y="4044950"/>
          <p14:tracePt t="45946" x="3213100" y="4006850"/>
          <p14:tracePt t="45949" x="3206750" y="4000500"/>
          <p14:tracePt t="45978" x="3187700" y="3943350"/>
          <p14:tracePt t="46085" x="3181350" y="3949700"/>
          <p14:tracePt t="46093" x="3162300" y="3968750"/>
          <p14:tracePt t="46115" x="3130550" y="4006850"/>
          <p14:tracePt t="46146" x="2978150" y="4064000"/>
          <p14:tracePt t="46149" x="2933700" y="4076700"/>
          <p14:tracePt t="46179" x="2768600" y="4083050"/>
          <p14:tracePt t="46182" x="2711450" y="4083050"/>
          <p14:tracePt t="46212" x="2584450" y="4083050"/>
          <p14:tracePt t="46215" x="2559050" y="4083050"/>
          <p14:tracePt t="46246" x="2362200" y="4025900"/>
          <p14:tracePt t="46253" x="2317750" y="4013200"/>
          <p14:tracePt t="46282" x="2184400" y="3968750"/>
          <p14:tracePt t="46312" x="2146300" y="3956050"/>
          <p14:tracePt t="46341" x="2146300" y="3949700"/>
          <p14:tracePt t="46349" x="2139950" y="3943350"/>
          <p14:tracePt t="46379" x="2120900" y="3917950"/>
          <p14:tracePt t="46382" x="2120900" y="3911600"/>
          <p14:tracePt t="46412" x="2101850" y="3886200"/>
          <p14:tracePt t="46415" x="2101850" y="3873500"/>
          <p14:tracePt t="46446" x="2095500" y="3797300"/>
          <p14:tracePt t="46453" x="2095500" y="3778250"/>
          <p14:tracePt t="46482" x="2101850" y="3714750"/>
          <p14:tracePt t="46512" x="2178050" y="3613150"/>
          <p14:tracePt t="46517" x="2216150" y="3600450"/>
          <p14:tracePt t="46547" x="2393950" y="3549650"/>
          <p14:tracePt t="46549" x="2489200" y="3549650"/>
          <p14:tracePt t="46579" x="2774950" y="3549650"/>
          <p14:tracePt t="46582" x="2863850" y="3549650"/>
          <p14:tracePt t="46612" x="3028950" y="3562350"/>
          <p14:tracePt t="46615" x="3073400" y="3562350"/>
          <p14:tracePt t="46646" x="3200400" y="3619500"/>
          <p14:tracePt t="46653" x="3225800" y="3632200"/>
          <p14:tracePt t="46682" x="3276600" y="3683000"/>
          <p14:tracePt t="46713" x="3295650" y="3702050"/>
          <p14:tracePt t="46725" x="3295650" y="3708400"/>
          <p14:tracePt t="46749" x="3295650" y="3714750"/>
          <p14:tracePt t="46779" x="3295650" y="3740150"/>
          <p14:tracePt t="46782" x="3295650" y="3752850"/>
          <p14:tracePt t="46813" x="3289300" y="3778250"/>
          <p14:tracePt t="46829" x="3282950" y="3790950"/>
          <p14:tracePt t="46849" x="3282950" y="3797300"/>
          <p14:tracePt t="46879" x="3276600" y="3810000"/>
          <p14:tracePt t="46893" x="3270250" y="3810000"/>
          <p14:tracePt t="47253" x="3257550" y="3810000"/>
          <p14:tracePt t="47261" x="3251200" y="3810000"/>
          <p14:tracePt t="47283" x="3213100" y="3810000"/>
          <p14:tracePt t="47313" x="3149600" y="3784600"/>
          <p14:tracePt t="47317" x="3136900" y="3784600"/>
          <p14:tracePt t="47347" x="3130550" y="3784600"/>
          <p14:tracePt t="47365" x="3130550" y="3778250"/>
          <p14:tracePt t="47383" x="3117850" y="3765550"/>
          <p14:tracePt t="47413" x="3098800" y="3740150"/>
          <p14:tracePt t="47429" x="3092450" y="3740150"/>
          <p14:tracePt t="47449" x="3086100" y="3727450"/>
          <p14:tracePt t="47480" x="3067050" y="3676650"/>
          <p14:tracePt t="47485" x="3054350" y="3657600"/>
          <p14:tracePt t="47515" x="3022600" y="3600450"/>
          <p14:tracePt t="47517" x="3016250" y="3581400"/>
          <p14:tracePt t="47547" x="2984500" y="3486150"/>
          <p14:tracePt t="47550" x="2965450" y="3441700"/>
          <p14:tracePt t="47580" x="2946400" y="3378200"/>
          <p14:tracePt t="47583" x="2940050" y="3352800"/>
          <p14:tracePt t="47613" x="2933700" y="3327400"/>
          <p14:tracePt t="47645" x="2933700" y="3321050"/>
          <p14:tracePt t="47653" x="2933700" y="3314700"/>
          <p14:tracePt t="47683" x="2933700" y="3295650"/>
          <p14:tracePt t="47685" x="2927350" y="3289300"/>
          <p14:tracePt t="47715" x="2927350" y="3263900"/>
          <p14:tracePt t="47717" x="2927350" y="3244850"/>
          <p14:tracePt t="47747" x="2927350" y="3232150"/>
          <p14:tracePt t="47757" x="2921000" y="3219450"/>
          <p14:tracePt t="47783" x="2914650" y="3219450"/>
          <p14:tracePt t="47814" x="2908300" y="3181350"/>
          <p14:tracePt t="47821" x="2901950" y="3155950"/>
          <p14:tracePt t="47850" x="2870200" y="3092450"/>
          <p14:tracePt t="47880" x="2857500" y="3073400"/>
          <p14:tracePt t="48285" x="2851150" y="3073400"/>
          <p14:tracePt t="49093" x="2863850" y="3073400"/>
          <p14:tracePt t="49101" x="2895600" y="3073400"/>
          <p14:tracePt t="49118" x="3054350" y="3048000"/>
          <p14:tracePt t="49148" x="3448050" y="3022600"/>
          <p14:tracePt t="49151" x="3613150" y="3022600"/>
          <p14:tracePt t="49181" x="4038600" y="2965450"/>
          <p14:tracePt t="49189" x="4076700" y="2959100"/>
          <p14:tracePt t="49218" x="4178300" y="2946400"/>
          <p14:tracePt t="49248" x="4381500" y="2927350"/>
          <p14:tracePt t="49253" x="4457700" y="2927350"/>
          <p14:tracePt t="49283" x="4673600" y="2927350"/>
          <p14:tracePt t="49285" x="4730750" y="2927350"/>
          <p14:tracePt t="49315" x="4889500" y="2921000"/>
          <p14:tracePt t="49318" x="4933950" y="2914650"/>
          <p14:tracePt t="49348" x="5118100" y="2889250"/>
          <p14:tracePt t="49351" x="5175250" y="2882900"/>
          <p14:tracePt t="49381" x="5251450" y="2863850"/>
          <p14:tracePt t="49389" x="5264150" y="2863850"/>
          <p14:tracePt t="49418" x="5295900" y="2857500"/>
          <p14:tracePt t="49448" x="5461000" y="2787650"/>
          <p14:tracePt t="49453" x="5524500" y="2762250"/>
          <p14:tracePt t="49483" x="5759450" y="2660650"/>
          <p14:tracePt t="49485" x="5810250" y="2635250"/>
          <p14:tracePt t="49515" x="5930900" y="2590800"/>
          <p14:tracePt t="49518" x="5962650" y="2590800"/>
          <p14:tracePt t="49548" x="6108700" y="2565400"/>
          <p14:tracePt t="49551" x="6172200" y="2540000"/>
          <p14:tracePt t="49582" x="6381750" y="2463800"/>
          <p14:tracePt t="49589" x="6419850" y="2451100"/>
          <p14:tracePt t="49618" x="6502400" y="2406650"/>
          <p14:tracePt t="49649" x="6572250" y="2393950"/>
          <p14:tracePt t="49653" x="6604000" y="2381250"/>
          <p14:tracePt t="49683" x="6642100" y="2355850"/>
          <p14:tracePt t="49685" x="6661150" y="2349500"/>
          <p14:tracePt t="49715" x="6699250" y="2336800"/>
          <p14:tracePt t="49718" x="6705600" y="2330450"/>
          <p14:tracePt t="49748" x="6718300" y="2324100"/>
          <p14:tracePt t="49752" x="6724650" y="2324100"/>
          <p14:tracePt t="49782" x="6750050" y="2311400"/>
          <p14:tracePt t="49789" x="6762750" y="2311400"/>
          <p14:tracePt t="49819" x="6794500" y="2298700"/>
          <p14:tracePt t="49849" x="6813550" y="2286000"/>
          <p14:tracePt t="49861" x="6819900" y="2279650"/>
          <p14:tracePt t="49885" x="6826250" y="2279650"/>
          <p14:tracePt t="49915" x="6838950" y="2279650"/>
          <p14:tracePt t="49925" x="6838950" y="2273300"/>
          <p14:tracePt t="49952" x="6851650" y="2266950"/>
          <p14:tracePt t="49982" x="6889750" y="2241550"/>
          <p14:tracePt t="49989" x="6908800" y="2235200"/>
          <p14:tracePt t="50019" x="6946900" y="2190750"/>
          <p14:tracePt t="50049" x="6965950" y="2178050"/>
          <p14:tracePt t="50101" x="6965950" y="2171700"/>
          <p14:tracePt t="50109" x="6965950" y="2159000"/>
          <p14:tracePt t="50119" x="6972300" y="2146300"/>
          <p14:tracePt t="50149" x="7016750" y="2095500"/>
          <p14:tracePt t="50157" x="7023100" y="2089150"/>
          <p14:tracePt t="50186" x="7029450" y="2082800"/>
          <p14:tracePt t="50533" x="7035800" y="2082800"/>
          <p14:tracePt t="50541" x="7048500" y="2076450"/>
          <p14:tracePt t="50557" x="7054850" y="2070100"/>
          <p14:tracePt t="50586" x="7073900" y="2063750"/>
          <p14:tracePt t="50616" x="7092950" y="2057400"/>
          <p14:tracePt t="50757" x="7105650" y="2051050"/>
          <p14:tracePt t="50765" x="7124700" y="2044700"/>
          <p14:tracePt t="50786" x="7137400" y="2038350"/>
          <p14:tracePt t="50816" x="7181850" y="2025650"/>
          <p14:tracePt t="50877" x="7194550" y="2025650"/>
          <p14:tracePt t="50885" x="7207250" y="2019300"/>
          <p14:tracePt t="50893" x="7226300" y="2012950"/>
          <p14:tracePt t="50920" x="7270750" y="2006600"/>
          <p14:tracePt t="51181" x="7270750" y="2012950"/>
          <p14:tracePt t="51189" x="7264400" y="2019300"/>
          <p14:tracePt t="51197" x="7251700" y="2038350"/>
          <p14:tracePt t="51220" x="7239000" y="2051050"/>
          <p14:tracePt t="51250" x="7175500" y="2127250"/>
          <p14:tracePt t="51253" x="7169150" y="2139950"/>
          <p14:tracePt t="51283" x="7156450" y="2159000"/>
          <p14:tracePt t="51333" x="7150100" y="2165350"/>
          <p14:tracePt t="51341" x="7150100" y="2178050"/>
          <p14:tracePt t="51353" x="7143750" y="2184400"/>
          <p14:tracePt t="51383" x="7099300" y="2241550"/>
          <p14:tracePt t="51389" x="7092950" y="2247900"/>
          <p14:tracePt t="51419" x="7080250" y="2260600"/>
          <p14:tracePt t="51429" x="7080250" y="2266950"/>
          <p14:tracePt t="51454" x="7073900" y="2273300"/>
          <p14:tracePt t="51483" x="7067550" y="2292350"/>
          <p14:tracePt t="51487" x="7061200" y="2292350"/>
          <p14:tracePt t="51637" x="7061200" y="2298700"/>
          <p14:tracePt t="52581" x="7061200" y="2305050"/>
          <p14:tracePt t="52589" x="7067550" y="2305050"/>
          <p14:tracePt t="52597" x="7092950" y="2305050"/>
          <p14:tracePt t="52621" x="7137400" y="2305050"/>
          <p14:tracePt t="52742" x="7143750" y="2305050"/>
          <p14:tracePt t="52749" x="7156450" y="2305050"/>
          <p14:tracePt t="52757" x="7162800" y="2305050"/>
          <p14:tracePt t="52787" x="7239000" y="2305050"/>
          <p14:tracePt t="52790" x="7258050" y="2305050"/>
          <p14:tracePt t="52819" x="7270750" y="2305050"/>
          <p14:tracePt t="53350" x="7277100" y="2305050"/>
          <p14:tracePt t="53398" x="7277100" y="2311400"/>
          <p14:tracePt t="53422" x="7277100" y="2324100"/>
          <p14:tracePt t="53430" x="7277100" y="2330450"/>
          <p14:tracePt t="53455" x="7258050" y="2374900"/>
          <p14:tracePt t="53486" x="7232650" y="2451100"/>
          <p14:tracePt t="53494" x="7226300" y="2463800"/>
          <p14:tracePt t="53522" x="7219950" y="2489200"/>
          <p14:tracePt t="53553" x="7207250" y="2508250"/>
          <p14:tracePt t="53566" x="7207250" y="2514600"/>
          <p14:tracePt t="53589" x="7200900" y="2514600"/>
          <p14:tracePt t="53619" x="7194550" y="2533650"/>
          <p14:tracePt t="53630" x="7188200" y="2540000"/>
          <p14:tracePt t="53656" x="7181850" y="2559050"/>
          <p14:tracePt t="53710" x="7175500" y="2559050"/>
          <p14:tracePt t="53718" x="7175500" y="2565400"/>
          <p14:tracePt t="53726" x="7162800" y="2571750"/>
          <p14:tracePt t="53756" x="7150100" y="2590800"/>
          <p14:tracePt t="53758" x="7143750" y="2597150"/>
          <p14:tracePt t="53838" x="7137400" y="2603500"/>
          <p14:tracePt t="53854" x="7131050" y="2603500"/>
          <p14:tracePt t="53862" x="7131050" y="2609850"/>
          <p14:tracePt t="53889" x="7124700" y="2609850"/>
          <p14:tracePt t="53920" x="7086600" y="2622550"/>
          <p14:tracePt t="53926" x="7073900" y="2622550"/>
          <p14:tracePt t="53956" x="7054850" y="2628900"/>
          <p14:tracePt t="54006" x="7054850" y="2635250"/>
          <p14:tracePt t="54014" x="7048500" y="2635250"/>
          <p14:tracePt t="56030" x="7042150" y="2635250"/>
          <p14:tracePt t="56222" x="7042150" y="2628900"/>
          <p14:tracePt t="56230" x="7048500" y="2622550"/>
          <p14:tracePt t="56246" x="7048500" y="2616200"/>
          <p14:tracePt t="56258" x="7061200" y="2616200"/>
          <p14:tracePt t="56288" x="7112000" y="2597150"/>
          <p14:tracePt t="56294" x="7118350" y="2590800"/>
          <p14:tracePt t="56324" x="7137400" y="2590800"/>
          <p14:tracePt t="56342" x="7150100" y="2590800"/>
          <p14:tracePt t="56358" x="7162800" y="2584450"/>
          <p14:tracePt t="56389" x="7188200" y="2571750"/>
          <p14:tracePt t="56392" x="7200900" y="2571750"/>
          <p14:tracePt t="56422" x="7270750" y="2559050"/>
          <p14:tracePt t="56430" x="7296150" y="2552700"/>
          <p14:tracePt t="56458" x="7308850" y="2552700"/>
          <p14:tracePt t="56489" x="7334250" y="2546350"/>
          <p14:tracePt t="56494" x="7353300" y="2546350"/>
          <p14:tracePt t="56524" x="7366000" y="2546350"/>
          <p14:tracePt t="56534" x="7372350" y="2540000"/>
          <p14:tracePt t="57470" x="7366000" y="2540000"/>
          <p14:tracePt t="57494" x="7359650" y="2540000"/>
          <p14:tracePt t="57518" x="7346950" y="2540000"/>
          <p14:tracePt t="57558" x="7340600" y="2540000"/>
          <p14:tracePt t="57566" x="7327900" y="2540000"/>
          <p14:tracePt t="57593" x="7226300" y="2540000"/>
          <p14:tracePt t="57623" x="7086600" y="2546350"/>
          <p14:tracePt t="57630" x="7073900" y="2546350"/>
          <p14:tracePt t="57660" x="7067550" y="2546350"/>
          <p14:tracePt t="57902" x="7080250" y="2546350"/>
          <p14:tracePt t="57910" x="7086600" y="2546350"/>
          <p14:tracePt t="57926" x="7099300" y="2546350"/>
          <p14:tracePt t="57956" x="7124700" y="2546350"/>
          <p14:tracePt t="57966" x="7137400" y="2546350"/>
          <p14:tracePt t="57993" x="7200900" y="2546350"/>
          <p14:tracePt t="58023" x="7289800" y="2546350"/>
          <p14:tracePt t="58030" x="7302500" y="2546350"/>
          <p14:tracePt t="58060" x="7346950" y="2546350"/>
          <p14:tracePt t="58090" x="7391400" y="2546350"/>
          <p14:tracePt t="58094" x="7404100" y="2546350"/>
          <p14:tracePt t="58124" x="7486650" y="2546350"/>
          <p14:tracePt t="58127" x="7524750" y="2546350"/>
          <p14:tracePt t="58157" x="7613650" y="2546350"/>
          <p14:tracePt t="58160" x="7626350" y="2546350"/>
          <p14:tracePt t="58190" x="7658100" y="2546350"/>
          <p14:tracePt t="58198" x="7670800" y="2540000"/>
          <p14:tracePt t="58227" x="7715250" y="2527300"/>
          <p14:tracePt t="58257" x="7829550" y="2527300"/>
          <p14:tracePt t="58262" x="7861300" y="2527300"/>
          <p14:tracePt t="58292" x="7886700" y="2527300"/>
          <p14:tracePt t="58302" x="7899400" y="2527300"/>
          <p14:tracePt t="58327" x="7905750" y="2527300"/>
          <p14:tracePt t="58357" x="7950200" y="2527300"/>
          <p14:tracePt t="58360" x="7962900" y="2527300"/>
          <p14:tracePt t="58390" x="7981950" y="2527300"/>
          <p14:tracePt t="58406" x="7988300" y="2527300"/>
          <p14:tracePt t="58427" x="8001000" y="2527300"/>
          <p14:tracePt t="58457" x="8096250" y="2527300"/>
          <p14:tracePt t="58462" x="8121650" y="2527300"/>
          <p14:tracePt t="58492" x="8147050" y="2527300"/>
          <p14:tracePt t="58598" x="8134350" y="2527300"/>
          <p14:tracePt t="58606" x="8089900" y="2527300"/>
          <p14:tracePt t="58627" x="7943850" y="2527300"/>
          <p14:tracePt t="58657" x="7658100" y="2527300"/>
          <p14:tracePt t="58662" x="7594600" y="2527300"/>
          <p14:tracePt t="58692" x="7505700" y="2527300"/>
          <p14:tracePt t="58694" x="7493000" y="2527300"/>
          <p14:tracePt t="58724" x="7473950" y="2527300"/>
          <p14:tracePt t="58727" x="7461250" y="2527300"/>
          <p14:tracePt t="58757" x="7372350" y="2527300"/>
          <p14:tracePt t="58761" x="7340600" y="2527300"/>
          <p14:tracePt t="58791" x="7264400" y="2527300"/>
          <p14:tracePt t="58798" x="7258050" y="2527300"/>
          <p14:tracePt t="58827" x="7251700" y="2527300"/>
          <p14:tracePt t="58857" x="7219950" y="2520950"/>
          <p14:tracePt t="58862" x="7188200" y="2520950"/>
          <p14:tracePt t="58892" x="7112000" y="2520950"/>
          <p14:tracePt t="58894" x="7099300" y="2520950"/>
          <p14:tracePt t="59246" x="7124700" y="2520950"/>
          <p14:tracePt t="59254" x="7156450" y="2520950"/>
          <p14:tracePt t="59262" x="7200900" y="2520950"/>
          <p14:tracePt t="59292" x="7315200" y="2520950"/>
          <p14:tracePt t="59294" x="7359650" y="2520950"/>
          <p14:tracePt t="59324" x="7385050" y="2520950"/>
          <p14:tracePt t="59694" x="7391400" y="2520950"/>
          <p14:tracePt t="59702" x="7397750" y="2520950"/>
          <p14:tracePt t="59910" x="7416800" y="2520950"/>
          <p14:tracePt t="59918" x="7429500" y="2520950"/>
          <p14:tracePt t="59928" x="7448550" y="2520950"/>
          <p14:tracePt t="59958" x="7524750" y="2520950"/>
          <p14:tracePt t="59974" x="7531100" y="2520950"/>
          <p14:tracePt t="59995" x="7537450" y="2520950"/>
          <p14:tracePt t="60025" x="7575550" y="2520950"/>
          <p14:tracePt t="60030" x="7588250" y="2520950"/>
          <p14:tracePt t="60060" x="7620000" y="2520950"/>
          <p14:tracePt t="60062" x="7639050" y="2520950"/>
          <p14:tracePt t="60092" x="7664450" y="2520950"/>
          <p14:tracePt t="60103" x="7670800" y="2520950"/>
          <p14:tracePt t="60129" x="7696200" y="2520950"/>
          <p14:tracePt t="60159" x="7797800" y="2520950"/>
          <p14:tracePt t="60167" x="7835900" y="2520950"/>
          <p14:tracePt t="60196" x="7912100" y="2520950"/>
          <p14:tracePt t="60225" x="7956550" y="2520950"/>
          <p14:tracePt t="60231" x="7962900" y="2520950"/>
          <p14:tracePt t="60260" x="7969250" y="2520950"/>
          <p14:tracePt t="60271" x="7975600" y="2520950"/>
          <p14:tracePt t="60296" x="7988300" y="2520950"/>
          <p14:tracePt t="60343" x="7994650" y="2520950"/>
          <p14:tracePt t="60359" x="8020050" y="2520950"/>
          <p14:tracePt t="60367" x="8045450" y="2520950"/>
          <p14:tracePt t="60396" x="8178800" y="2527300"/>
          <p14:tracePt t="60426" x="8375650" y="2533650"/>
          <p14:tracePt t="60431" x="8394700" y="2533650"/>
          <p14:tracePt t="60460" x="8413750" y="2533650"/>
          <p14:tracePt t="60463" x="8420100" y="2533650"/>
          <p14:tracePt t="60559" x="8432800" y="2533650"/>
          <p14:tracePt t="60567" x="8470900" y="2540000"/>
          <p14:tracePt t="60575" x="8502650" y="2546350"/>
          <p14:tracePt t="60596" x="8629650" y="2559050"/>
          <p14:tracePt t="60625" x="8902700" y="2565400"/>
          <p14:tracePt t="60631" x="8940800" y="2565400"/>
          <p14:tracePt t="60661" x="8959850" y="2565400"/>
          <p14:tracePt t="60791" x="8966200" y="2571750"/>
          <p14:tracePt t="60799" x="8997950" y="2578100"/>
          <p14:tracePt t="60807" x="9055100" y="2578100"/>
          <p14:tracePt t="60829" x="9169400" y="2597150"/>
          <p14:tracePt t="60860" x="9385300" y="2603500"/>
          <p14:tracePt t="61223" x="9378950" y="2603500"/>
          <p14:tracePt t="61239" x="9372600" y="2603500"/>
          <p14:tracePt t="61247" x="9359900" y="2603500"/>
          <p14:tracePt t="61263" x="9334500" y="2603500"/>
          <p14:tracePt t="61294" x="9302750" y="2603500"/>
          <p14:tracePt t="61343" x="9296400" y="2603500"/>
          <p14:tracePt t="61383" x="9283700" y="2597150"/>
          <p14:tracePt t="61399" x="9277350" y="2597150"/>
          <p14:tracePt t="61407" x="9264650" y="2590800"/>
          <p14:tracePt t="61430" x="9245600" y="2571750"/>
          <p14:tracePt t="61460" x="9239250" y="2571750"/>
          <p14:tracePt t="61503" x="9239250" y="2565400"/>
          <p14:tracePt t="61519" x="9232900" y="2559050"/>
          <p14:tracePt t="61530" x="9232900" y="2552700"/>
          <p14:tracePt t="61560" x="9226550" y="2540000"/>
          <p14:tracePt t="61567" x="9226550" y="2533650"/>
          <p14:tracePt t="61597" x="9226550" y="2501900"/>
          <p14:tracePt t="61599" x="9220200" y="2489200"/>
          <p14:tracePt t="61629" x="9220200" y="2451100"/>
          <p14:tracePt t="61631" x="9220200" y="2432050"/>
          <p14:tracePt t="61661" x="9220200" y="2393950"/>
          <p14:tracePt t="61663" x="9220200" y="2381250"/>
          <p14:tracePt t="61694" x="9220200" y="2355850"/>
          <p14:tracePt t="61697" x="9220200" y="2349500"/>
          <p14:tracePt t="61727" x="9226550" y="2317750"/>
          <p14:tracePt t="61735" x="9232900" y="2311400"/>
          <p14:tracePt t="61764" x="9251950" y="2279650"/>
          <p14:tracePt t="61794" x="9290050" y="2254250"/>
          <p14:tracePt t="61807" x="9290050" y="2247900"/>
          <p14:tracePt t="61847" x="9302750" y="2247900"/>
          <p14:tracePt t="61864" x="9321800" y="2247900"/>
          <p14:tracePt t="61894" x="9347200" y="2247900"/>
          <p14:tracePt t="61897" x="9353550" y="2247900"/>
          <p14:tracePt t="61928" x="9398000" y="2247900"/>
          <p14:tracePt t="61935" x="9410700" y="2247900"/>
          <p14:tracePt t="61964" x="9417050" y="2247900"/>
          <p14:tracePt t="61994" x="9423400" y="2254250"/>
          <p14:tracePt t="62015" x="9423400" y="2260600"/>
          <p14:tracePt t="62031" x="9436100" y="2273300"/>
          <p14:tracePt t="62061" x="9442450" y="2298700"/>
          <p14:tracePt t="62064" x="9442450" y="2305050"/>
          <p14:tracePt t="62094" x="9448800" y="2324100"/>
          <p14:tracePt t="62097" x="9448800" y="2330450"/>
          <p14:tracePt t="62127" x="9448800" y="2368550"/>
          <p14:tracePt t="62135" x="9448800" y="2381250"/>
          <p14:tracePt t="62164" x="9448800" y="2425700"/>
          <p14:tracePt t="62194" x="9442450" y="2482850"/>
          <p14:tracePt t="62199" x="9436100" y="2489200"/>
          <p14:tracePt t="62229" x="9436100" y="2508250"/>
          <p14:tracePt t="62231" x="9429750" y="2508250"/>
          <p14:tracePt t="62261" x="9429750" y="2520950"/>
          <p14:tracePt t="62264" x="9417050" y="2527300"/>
          <p14:tracePt t="62294" x="9410700" y="2546350"/>
          <p14:tracePt t="62297" x="9404350" y="2552700"/>
          <p14:tracePt t="62328" x="9398000" y="2559050"/>
          <p14:tracePt t="62335" x="9378950" y="2559050"/>
          <p14:tracePt t="62364" x="9328150" y="2559050"/>
          <p14:tracePt t="62395" x="9264650" y="2559050"/>
          <p14:tracePt t="62399" x="9251950" y="2559050"/>
          <p14:tracePt t="62429" x="9232900" y="2559050"/>
          <p14:tracePt t="62455" x="9226550" y="2552700"/>
          <p14:tracePt t="62471" x="9220200" y="2533650"/>
          <p14:tracePt t="62498" x="9201150" y="2508250"/>
          <p14:tracePt t="62528" x="9194800" y="2482850"/>
          <p14:tracePt t="62567" x="9188450" y="2482850"/>
          <p14:tracePt t="62575" x="9188450" y="2470150"/>
          <p14:tracePt t="62598" x="9188450" y="2444750"/>
          <p14:tracePt t="62628" x="9182100" y="2362200"/>
          <p14:tracePt t="62631" x="9182100" y="2343150"/>
          <p14:tracePt t="62661" x="9182100" y="2311400"/>
          <p14:tracePt t="62664" x="9182100" y="2305050"/>
          <p14:tracePt t="62695" x="9194800" y="2279650"/>
          <p14:tracePt t="62703" x="9207500" y="2279650"/>
          <p14:tracePt t="62731" x="9258300" y="2260600"/>
          <p14:tracePt t="62762" x="9340850" y="2254250"/>
          <p14:tracePt t="62767" x="9366250" y="2254250"/>
          <p14:tracePt t="62797" x="9404350" y="2254250"/>
          <p14:tracePt t="62799" x="9410700" y="2254250"/>
          <p14:tracePt t="62829" x="9448800" y="2266950"/>
          <p14:tracePt t="62839" x="9461500" y="2266950"/>
          <p14:tracePt t="62865" x="9474200" y="2286000"/>
          <p14:tracePt t="62895" x="9499600" y="2324100"/>
          <p14:tracePt t="62903" x="9499600" y="2343150"/>
          <p14:tracePt t="62932" x="9518650" y="2374900"/>
          <p14:tracePt t="62962" x="9525000" y="2413000"/>
          <p14:tracePt t="62967" x="9525000" y="2419350"/>
          <p14:tracePt t="62997" x="9531350" y="2438400"/>
          <p14:tracePt t="62999" x="9531350" y="2451100"/>
          <p14:tracePt t="63029" x="9531350" y="2457450"/>
          <p14:tracePt t="63032" x="9531350" y="2470150"/>
          <p14:tracePt t="63062" x="9531350" y="2476500"/>
          <p14:tracePt t="63071" x="9531350" y="2489200"/>
          <p14:tracePt t="63098" x="9531350" y="2495550"/>
          <p14:tracePt t="63128" x="9531350" y="2508250"/>
          <p14:tracePt t="63135" x="9531350" y="2514600"/>
          <p14:tracePt t="63183" x="9525000" y="2520950"/>
          <p14:tracePt t="63231" x="9518650" y="2527300"/>
          <p14:tracePt t="63271" x="9518650" y="2533650"/>
          <p14:tracePt t="63311" x="9512300" y="2540000"/>
          <p14:tracePt t="63335" x="9512300" y="2546350"/>
          <p14:tracePt t="63343" x="9499600" y="2552700"/>
          <p14:tracePt t="63365" x="9499600" y="2559050"/>
          <p14:tracePt t="63395" x="9493250" y="2565400"/>
          <p14:tracePt t="64255" x="9493250" y="2571750"/>
          <p14:tracePt t="64263" x="9474200" y="2578100"/>
          <p14:tracePt t="64271" x="9461500" y="2578100"/>
          <p14:tracePt t="64299" x="9366250" y="2597150"/>
          <p14:tracePt t="64330" x="9239250" y="2597150"/>
          <p14:tracePt t="64335" x="9182100" y="2597150"/>
          <p14:tracePt t="64365" x="8985250" y="2597150"/>
          <p14:tracePt t="64367" x="8909050" y="2597150"/>
          <p14:tracePt t="64397" x="8636000" y="2597150"/>
          <p14:tracePt t="64399" x="8547100" y="2597150"/>
          <p14:tracePt t="64429" x="8318500" y="2609850"/>
          <p14:tracePt t="64433" x="8286750" y="2616200"/>
          <p14:tracePt t="64463" x="8235950" y="2628900"/>
          <p14:tracePt t="64471" x="8229600" y="2628900"/>
          <p14:tracePt t="64500" x="8191500" y="2628900"/>
          <p14:tracePt t="64530" x="8077200" y="2635250"/>
          <p14:tracePt t="64535" x="8058150" y="2635250"/>
          <p14:tracePt t="64565" x="8032750" y="2635250"/>
          <p14:tracePt t="64583" x="8026400" y="2635250"/>
          <p14:tracePt t="64600" x="8013700" y="2635250"/>
          <p14:tracePt t="64630" x="7931150" y="2635250"/>
          <p14:tracePt t="64633" x="7886700" y="2641600"/>
          <p14:tracePt t="64663" x="7797800" y="2667000"/>
          <p14:tracePt t="64679" x="7791450" y="2667000"/>
          <p14:tracePt t="64743" x="7785100" y="2667000"/>
          <p14:tracePt t="64751" x="7772400" y="2667000"/>
          <p14:tracePt t="64766" x="7766050" y="2667000"/>
          <p14:tracePt t="64975" x="7759700" y="2667000"/>
          <p14:tracePt t="65343" x="0" y="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3374" y="3069135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d=100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while d&gt;1: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print(d/2)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d=d/2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62628" y="2838303"/>
            <a:ext cx="365022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50.0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25.0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12.5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6.25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3.125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1.5625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0.78125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6171" y="483298"/>
            <a:ext cx="1138164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의 값을 단순히 증가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감소가 아닌 것이어도 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 –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다른 연산에 의한 변경 가능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471" y="1060636"/>
            <a:ext cx="5112297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을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로 계속 나눌 때의 값 출력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d&gt;1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일 때만 반복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0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00"/>
    </mc:Choice>
    <mc:Fallback xmlns="">
      <p:transition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580" x="1987550" y="3346450"/>
          <p14:tracePt t="34700" x="1981200" y="3346450"/>
          <p14:tracePt t="34724" x="1981200" y="3352800"/>
          <p14:tracePt t="34732" x="1974850" y="3352800"/>
          <p14:tracePt t="34740" x="1962150" y="3359150"/>
          <p14:tracePt t="34748" x="1949450" y="3359150"/>
          <p14:tracePt t="34765" x="1905000" y="3359150"/>
          <p14:tracePt t="34782" x="1860550" y="3359150"/>
          <p14:tracePt t="34798" x="1809750" y="3365500"/>
          <p14:tracePt t="34815" x="1746250" y="3365500"/>
          <p14:tracePt t="34832" x="1695450" y="3365500"/>
          <p14:tracePt t="34857" x="1593850" y="3365500"/>
          <p14:tracePt t="34865" x="1555750" y="3365500"/>
          <p14:tracePt t="34882" x="1473200" y="3365500"/>
          <p14:tracePt t="34899" x="1416050" y="3365500"/>
          <p14:tracePt t="34900" x="1390650" y="3365500"/>
          <p14:tracePt t="34916" x="1365250" y="3365500"/>
          <p14:tracePt t="34932" x="1358900" y="3365500"/>
          <p14:tracePt t="34948" x="1346200" y="3365500"/>
          <p14:tracePt t="34965" x="1320800" y="3365500"/>
          <p14:tracePt t="34983" x="1289050" y="3365500"/>
          <p14:tracePt t="34998" x="1238250" y="3352800"/>
          <p14:tracePt t="35015" x="1206500" y="3340100"/>
          <p14:tracePt t="35032" x="1187450" y="3340100"/>
          <p14:tracePt t="35049" x="1174750" y="3333750"/>
          <p14:tracePt t="35065" x="1162050" y="3314700"/>
          <p14:tracePt t="35082" x="1162050" y="3302000"/>
          <p14:tracePt t="35099" x="1155700" y="3282950"/>
          <p14:tracePt t="35100" x="1143000" y="3263900"/>
          <p14:tracePt t="35116" x="1143000" y="3244850"/>
          <p14:tracePt t="35132" x="1143000" y="3225800"/>
          <p14:tracePt t="35148" x="1149350" y="3187700"/>
          <p14:tracePt t="35165" x="1168400" y="3155950"/>
          <p14:tracePt t="35183" x="1193800" y="3117850"/>
          <p14:tracePt t="35199" x="1225550" y="3067050"/>
          <p14:tracePt t="35215" x="1276350" y="3041650"/>
          <p14:tracePt t="35232" x="1327150" y="3016250"/>
          <p14:tracePt t="35250" x="1416050" y="2990850"/>
          <p14:tracePt t="35266" x="1511300" y="2990850"/>
          <p14:tracePt t="35282" x="1619250" y="2990850"/>
          <p14:tracePt t="35299" x="1689100" y="2990850"/>
          <p14:tracePt t="35299" x="1727200" y="2990850"/>
          <p14:tracePt t="35316" x="1797050" y="2990850"/>
          <p14:tracePt t="35332" x="1866900" y="3009900"/>
          <p14:tracePt t="35349" x="1930400" y="3028950"/>
          <p14:tracePt t="35365" x="1968500" y="3048000"/>
          <p14:tracePt t="35383" x="1987550" y="3054350"/>
          <p14:tracePt t="35399" x="1993900" y="3060700"/>
          <p14:tracePt t="35416" x="1993900" y="3073400"/>
          <p14:tracePt t="35432" x="1993900" y="3092450"/>
          <p14:tracePt t="35450" x="1993900" y="3111500"/>
          <p14:tracePt t="35466" x="1993900" y="3136900"/>
          <p14:tracePt t="35482" x="2000250" y="3168650"/>
          <p14:tracePt t="35483" x="2000250" y="3181350"/>
          <p14:tracePt t="35499" x="2006600" y="3206750"/>
          <p14:tracePt t="35517" x="2012950" y="3238500"/>
          <p14:tracePt t="35532" x="2012950" y="3270250"/>
          <p14:tracePt t="35549" x="2012950" y="3289300"/>
          <p14:tracePt t="35565" x="2012950" y="3308350"/>
          <p14:tracePt t="35583" x="2012950" y="3321050"/>
          <p14:tracePt t="35599" x="2006600" y="3327400"/>
          <p14:tracePt t="35616" x="1993900" y="3340100"/>
          <p14:tracePt t="35632" x="1993900" y="3346450"/>
          <p14:tracePt t="35650" x="1981200" y="3365500"/>
          <p14:tracePt t="35676" x="1981200" y="3371850"/>
          <p14:tracePt t="35691" x="1974850" y="3371850"/>
          <p14:tracePt t="35875" x="1974850" y="3378200"/>
          <p14:tracePt t="35883" x="1974850" y="3390900"/>
          <p14:tracePt t="35900" x="1974850" y="3403600"/>
          <p14:tracePt t="35908" x="1974850" y="3409950"/>
          <p14:tracePt t="35916" x="1981200" y="3416300"/>
          <p14:tracePt t="35933" x="1981200" y="3441700"/>
          <p14:tracePt t="35950" x="1987550" y="3467100"/>
          <p14:tracePt t="35966" x="1987550" y="3498850"/>
          <p14:tracePt t="35983" x="1993900" y="3530600"/>
          <p14:tracePt t="35999" x="2000250" y="3568700"/>
          <p14:tracePt t="36017" x="2006600" y="3594100"/>
          <p14:tracePt t="36033" x="2019300" y="3625850"/>
          <p14:tracePt t="36050" x="2025650" y="3644900"/>
          <p14:tracePt t="36066" x="2025650" y="3651250"/>
          <p14:tracePt t="36084" x="2038350" y="3663950"/>
          <p14:tracePt t="36099" x="2044700" y="3670300"/>
          <p14:tracePt t="36116" x="2076450" y="3689350"/>
          <p14:tracePt t="36133" x="2120900" y="3708400"/>
          <p14:tracePt t="36150" x="2171700" y="3727450"/>
          <p14:tracePt t="36166" x="2216150" y="3752850"/>
          <p14:tracePt t="36183" x="2235200" y="3752850"/>
          <p14:tracePt t="36332" x="2241550" y="3752850"/>
          <p14:tracePt t="36340" x="2247900" y="3752850"/>
          <p14:tracePt t="36350" x="2254250" y="3752850"/>
          <p14:tracePt t="36367" x="2266950" y="3746500"/>
          <p14:tracePt t="36383" x="2273300" y="3740150"/>
          <p14:tracePt t="36401" x="2279650" y="3733800"/>
          <p14:tracePt t="36416" x="2286000" y="3727450"/>
          <p14:tracePt t="36476" x="2286000" y="3721100"/>
          <p14:tracePt t="36491" x="2286000" y="3714750"/>
          <p14:tracePt t="36507" x="2286000" y="3708400"/>
          <p14:tracePt t="36596" x="2286000" y="3702050"/>
          <p14:tracePt t="36611" x="2286000" y="3695700"/>
          <p14:tracePt t="36635" x="2279650" y="3695700"/>
          <p14:tracePt t="36652" x="2273300" y="3695700"/>
          <p14:tracePt t="36891" x="2273300" y="3689350"/>
          <p14:tracePt t="36916" x="2273300" y="3683000"/>
          <p14:tracePt t="36924" x="2279650" y="3683000"/>
          <p14:tracePt t="36933" x="2292350" y="3676650"/>
          <p14:tracePt t="36950" x="2330450" y="3670300"/>
          <p14:tracePt t="36968" x="2374900" y="3670300"/>
          <p14:tracePt t="36984" x="2406650" y="3657600"/>
          <p14:tracePt t="37000" x="2413000" y="3651250"/>
          <p14:tracePt t="37060" x="2419350" y="3651250"/>
          <p14:tracePt t="37148" x="2425700" y="3651250"/>
          <p14:tracePt t="37172" x="2432050" y="3651250"/>
          <p14:tracePt t="37276" x="2432050" y="3644900"/>
          <p14:tracePt t="37412" x="2432050" y="3651250"/>
          <p14:tracePt t="37452" x="2425700" y="3657600"/>
          <p14:tracePt t="37476" x="2419350" y="3657600"/>
          <p14:tracePt t="37492" x="2413000" y="3657600"/>
          <p14:tracePt t="37508" x="2406650" y="3657600"/>
          <p14:tracePt t="37516" x="2393950" y="3657600"/>
          <p14:tracePt t="37523" x="2381250" y="3657600"/>
          <p14:tracePt t="37534" x="2374900" y="3657600"/>
          <p14:tracePt t="37551" x="2343150" y="3657600"/>
          <p14:tracePt t="37569" x="2317750" y="3657600"/>
          <p14:tracePt t="37584" x="2305050" y="3657600"/>
          <p14:tracePt t="37604" x="2292350" y="3657600"/>
          <p14:tracePt t="37620" x="2286000" y="3657600"/>
          <p14:tracePt t="37636" x="2273300" y="3657600"/>
          <p14:tracePt t="37651" x="2260600" y="3657600"/>
          <p14:tracePt t="37668" x="2260600" y="3651250"/>
          <p14:tracePt t="37684" x="2254250" y="3651250"/>
          <p14:tracePt t="37702" x="2254250" y="3644900"/>
          <p14:tracePt t="37718" x="2247900" y="3644900"/>
          <p14:tracePt t="37734" x="2241550" y="3632200"/>
          <p14:tracePt t="37751" x="2235200" y="3619500"/>
          <p14:tracePt t="37769" x="2228850" y="3600450"/>
          <p14:tracePt t="37785" x="2222500" y="3581400"/>
          <p14:tracePt t="37801" x="2216150" y="3562350"/>
          <p14:tracePt t="37818" x="2209800" y="3549650"/>
          <p14:tracePt t="37836" x="2203450" y="3524250"/>
          <p14:tracePt t="37852" x="2203450" y="3498850"/>
          <p14:tracePt t="37868" x="2203450" y="3473450"/>
          <p14:tracePt t="37885" x="2203450" y="3454400"/>
          <p14:tracePt t="37902" x="2203450" y="3441700"/>
          <p14:tracePt t="37918" x="2203450" y="3435350"/>
          <p14:tracePt t="37934" x="2209800" y="3422650"/>
          <p14:tracePt t="37951" x="2209800" y="3416300"/>
          <p14:tracePt t="37969" x="2216150" y="3409950"/>
          <p14:tracePt t="37985" x="2222500" y="3403600"/>
          <p14:tracePt t="38001" x="2235200" y="3390900"/>
          <p14:tracePt t="38018" x="2247900" y="3384550"/>
          <p14:tracePt t="38036" x="2260600" y="3378200"/>
          <p14:tracePt t="38051" x="2273300" y="3371850"/>
          <p14:tracePt t="38068" x="2292350" y="3365500"/>
          <p14:tracePt t="38085" x="2298700" y="3365500"/>
          <p14:tracePt t="38102" x="2311400" y="3365500"/>
          <p14:tracePt t="38118" x="2336800" y="3365500"/>
          <p14:tracePt t="38135" x="2368550" y="3365500"/>
          <p14:tracePt t="38151" x="2400300" y="3365500"/>
          <p14:tracePt t="38169" x="2413000" y="3371850"/>
          <p14:tracePt t="38204" x="2419350" y="3378200"/>
          <p14:tracePt t="38220" x="2425700" y="3378200"/>
          <p14:tracePt t="38228" x="2432050" y="3384550"/>
          <p14:tracePt t="38236" x="2432050" y="3390900"/>
          <p14:tracePt t="38252" x="2444750" y="3397250"/>
          <p14:tracePt t="38268" x="2457450" y="3416300"/>
          <p14:tracePt t="38285" x="2470150" y="3435350"/>
          <p14:tracePt t="38302" x="2482850" y="3448050"/>
          <p14:tracePt t="38318" x="2489200" y="3454400"/>
          <p14:tracePt t="38335" x="2495550" y="3460750"/>
          <p14:tracePt t="38351" x="2501900" y="3473450"/>
          <p14:tracePt t="38369" x="2508250" y="3479800"/>
          <p14:tracePt t="38385" x="2514600" y="3492500"/>
          <p14:tracePt t="38402" x="2520950" y="3505200"/>
          <p14:tracePt t="38419" x="2520950" y="3511550"/>
          <p14:tracePt t="38436" x="2520950" y="3530600"/>
          <p14:tracePt t="38452" x="2520950" y="3543300"/>
          <p14:tracePt t="38468" x="2520950" y="3556000"/>
          <p14:tracePt t="38485" x="2520950" y="3568700"/>
          <p14:tracePt t="38503" x="2520950" y="3575050"/>
          <p14:tracePt t="38518" x="2520950" y="3587750"/>
          <p14:tracePt t="38535" x="2520950" y="3594100"/>
          <p14:tracePt t="38552" x="2520950" y="3600450"/>
          <p14:tracePt t="38570" x="2514600" y="3606800"/>
          <p14:tracePt t="38585" x="2501900" y="3619500"/>
          <p14:tracePt t="38602" x="2495550" y="3625850"/>
          <p14:tracePt t="38618" x="2489200" y="3632200"/>
          <p14:tracePt t="38636" x="2476500" y="3644900"/>
          <p14:tracePt t="38652" x="2463800" y="3644900"/>
          <p14:tracePt t="38669" x="2457450" y="3651250"/>
          <p14:tracePt t="38685" x="2451100" y="3651250"/>
          <p14:tracePt t="38703" x="2444750" y="3651250"/>
          <p14:tracePt t="38724" x="2438400" y="3651250"/>
          <p14:tracePt t="38735" x="2438400" y="3657600"/>
          <p14:tracePt t="38772" x="2432050" y="3657600"/>
          <p14:tracePt t="38812" x="2419350" y="3663950"/>
          <p14:tracePt t="38820" x="2419350" y="3670300"/>
          <p14:tracePt t="38836" x="2406650" y="3670300"/>
          <p14:tracePt t="38844" x="2406650" y="3676650"/>
          <p14:tracePt t="38853" x="2400300" y="3676650"/>
          <p14:tracePt t="38869" x="2387600" y="3683000"/>
          <p14:tracePt t="38885" x="2374900" y="3689350"/>
          <p14:tracePt t="38903" x="2362200" y="3702050"/>
          <p14:tracePt t="38920" x="2355850" y="3708400"/>
          <p14:tracePt t="38935" x="2343150" y="3714750"/>
          <p14:tracePt t="38952" x="2336800" y="3727450"/>
          <p14:tracePt t="38969" x="2330450" y="3733800"/>
          <p14:tracePt t="38987" x="2330450" y="3746500"/>
          <p14:tracePt t="39002" x="2330450" y="3765550"/>
          <p14:tracePt t="39019" x="2330450" y="3790950"/>
          <p14:tracePt t="39020" x="2330450" y="3810000"/>
          <p14:tracePt t="39036" x="2349500" y="3854450"/>
          <p14:tracePt t="39053" x="2362200" y="3892550"/>
          <p14:tracePt t="39069" x="2368550" y="3911600"/>
          <p14:tracePt t="39085" x="2374900" y="3943350"/>
          <p14:tracePt t="39102" x="2381250" y="3962400"/>
          <p14:tracePt t="39120" x="2381250" y="3987800"/>
          <p14:tracePt t="39136" x="2387600" y="4032250"/>
          <p14:tracePt t="39152" x="2393950" y="4076700"/>
          <p14:tracePt t="39169" x="2393950" y="4102100"/>
          <p14:tracePt t="39187" x="2368550" y="4152900"/>
          <p14:tracePt t="39203" x="2355850" y="4203700"/>
          <p14:tracePt t="39219" x="2330450" y="4241800"/>
          <p14:tracePt t="39220" x="2317750" y="4254500"/>
          <p14:tracePt t="39236" x="2305050" y="4273550"/>
          <p14:tracePt t="39253" x="2286000" y="4279900"/>
          <p14:tracePt t="39269" x="2241550" y="4286250"/>
          <p14:tracePt t="39286" x="2190750" y="4286250"/>
          <p14:tracePt t="39303" x="2127250" y="4286250"/>
          <p14:tracePt t="39320" x="2076450" y="4279900"/>
          <p14:tracePt t="39336" x="2006600" y="4267200"/>
          <p14:tracePt t="39353" x="1962150" y="4241800"/>
          <p14:tracePt t="39369" x="1917700" y="4210050"/>
          <p14:tracePt t="39387" x="1898650" y="4184650"/>
          <p14:tracePt t="39387" x="1885950" y="4165600"/>
          <p14:tracePt t="39404" x="1866900" y="4127500"/>
          <p14:tracePt t="39419" x="1866900" y="4114800"/>
          <p14:tracePt t="39436" x="1860550" y="4051300"/>
          <p14:tracePt t="39453" x="1860550" y="3987800"/>
          <p14:tracePt t="39470" x="1860550" y="3930650"/>
          <p14:tracePt t="39486" x="1860550" y="3879850"/>
          <p14:tracePt t="39503" x="1860550" y="3829050"/>
          <p14:tracePt t="39520" x="1860550" y="3803650"/>
          <p14:tracePt t="39536" x="1873250" y="3778250"/>
          <p14:tracePt t="39553" x="1885950" y="3759200"/>
          <p14:tracePt t="39569" x="1924050" y="3733800"/>
          <p14:tracePt t="39587" x="1974850" y="3708400"/>
          <p14:tracePt t="39587" x="2000250" y="3702050"/>
          <p14:tracePt t="39603" x="2019300" y="3695700"/>
          <p14:tracePt t="39620" x="2108200" y="3689350"/>
          <p14:tracePt t="39636" x="2190750" y="3689350"/>
          <p14:tracePt t="39654" x="2298700" y="3689350"/>
          <p14:tracePt t="39669" x="2381250" y="3689350"/>
          <p14:tracePt t="39686" x="2451100" y="3708400"/>
          <p14:tracePt t="39703" x="2508250" y="3752850"/>
          <p14:tracePt t="39721" x="2533650" y="3771900"/>
          <p14:tracePt t="39736" x="2578100" y="3822700"/>
          <p14:tracePt t="39753" x="2616200" y="3867150"/>
          <p14:tracePt t="39769" x="2647950" y="3905250"/>
          <p14:tracePt t="39787" x="2667000" y="3930650"/>
          <p14:tracePt t="39788" x="2667000" y="3937000"/>
          <p14:tracePt t="39803" x="2673350" y="3943350"/>
          <p14:tracePt t="39819" x="2673350" y="3981450"/>
          <p14:tracePt t="39836" x="2679700" y="4013200"/>
          <p14:tracePt t="39854" x="2679700" y="4051300"/>
          <p14:tracePt t="39870" x="2679700" y="4095750"/>
          <p14:tracePt t="39887" x="2679700" y="4140200"/>
          <p14:tracePt t="39903" x="2673350" y="4171950"/>
          <p14:tracePt t="39921" x="2660650" y="4197350"/>
          <p14:tracePt t="39937" x="2641600" y="4222750"/>
          <p14:tracePt t="39953" x="2635250" y="4241800"/>
          <p14:tracePt t="39970" x="2609850" y="4273550"/>
          <p14:tracePt t="39987" x="2584450" y="4292600"/>
          <p14:tracePt t="40003" x="2571750" y="4298950"/>
          <p14:tracePt t="40020" x="2546350" y="4305300"/>
          <p14:tracePt t="40037" x="2540000" y="4311650"/>
          <p14:tracePt t="40054" x="2527300" y="4311650"/>
          <p14:tracePt t="40070" x="2501900" y="4311650"/>
          <p14:tracePt t="40087" x="2470150" y="4311650"/>
          <p14:tracePt t="40103" x="2438400" y="4311650"/>
          <p14:tracePt t="40121" x="2419350" y="4311650"/>
          <p14:tracePt t="40137" x="2406650" y="4311650"/>
          <p14:tracePt t="40153" x="2400300" y="4311650"/>
          <p14:tracePt t="40170" x="2387600" y="4305300"/>
          <p14:tracePt t="40188" x="2349500" y="4273550"/>
          <p14:tracePt t="40203" x="2336800" y="4254500"/>
          <p14:tracePt t="40220" x="2266950" y="4178300"/>
          <p14:tracePt t="40237" x="2241550" y="4140200"/>
          <p14:tracePt t="40254" x="2209800" y="4108450"/>
          <p14:tracePt t="40270" x="2203450" y="4089400"/>
          <p14:tracePt t="40287" x="2184400" y="4070350"/>
          <p14:tracePt t="40303" x="2171700" y="4051300"/>
          <p14:tracePt t="40321" x="2159000" y="4038600"/>
          <p14:tracePt t="40337" x="2139950" y="4019550"/>
          <p14:tracePt t="40354" x="2108200" y="3987800"/>
          <p14:tracePt t="40370" x="2095500" y="3968750"/>
          <p14:tracePt t="40389" x="2070100" y="3943350"/>
          <p14:tracePt t="40404" x="2057400" y="3917950"/>
          <p14:tracePt t="40420" x="2044700" y="3911600"/>
          <p14:tracePt t="40437" x="2032000" y="3898900"/>
          <p14:tracePt t="40455" x="2019300" y="3892550"/>
          <p14:tracePt t="40470" x="2012950" y="3892550"/>
          <p14:tracePt t="40487" x="2006600" y="3892550"/>
          <p14:tracePt t="40556" x="2000250" y="3892550"/>
          <p14:tracePt t="40572" x="1993900" y="3886200"/>
          <p14:tracePt t="40580" x="1987550" y="3886200"/>
          <p14:tracePt t="41100" x="1993900" y="3886200"/>
          <p14:tracePt t="41109" x="2000250" y="3886200"/>
          <p14:tracePt t="41121" x="2012950" y="3886200"/>
          <p14:tracePt t="41138" x="2019300" y="3886200"/>
          <p14:tracePt t="41154" x="2032000" y="3886200"/>
          <p14:tracePt t="41172" x="2044700" y="3886200"/>
          <p14:tracePt t="41188" x="2051050" y="3886200"/>
          <p14:tracePt t="41188" x="2070100" y="3886200"/>
          <p14:tracePt t="41204" x="2127250" y="3886200"/>
          <p14:tracePt t="41221" x="2216150" y="3886200"/>
          <p14:tracePt t="41238" x="2298700" y="3905250"/>
          <p14:tracePt t="41254" x="2374900" y="3911600"/>
          <p14:tracePt t="41271" x="2419350" y="3917950"/>
          <p14:tracePt t="41288" x="2432050" y="3917950"/>
          <p14:tracePt t="41365" x="2438400" y="3924300"/>
          <p14:tracePt t="41388" x="2451100" y="3924300"/>
          <p14:tracePt t="41397" x="2463800" y="3924300"/>
          <p14:tracePt t="41405" x="2489200" y="3924300"/>
          <p14:tracePt t="41421" x="2540000" y="3924300"/>
          <p14:tracePt t="41438" x="2628900" y="3924300"/>
          <p14:tracePt t="41454" x="2692400" y="3924300"/>
          <p14:tracePt t="41472" x="2711450" y="3924300"/>
          <p14:tracePt t="41789" x="2717800" y="3924300"/>
          <p14:tracePt t="41805" x="2724150" y="3924300"/>
          <p14:tracePt t="41813" x="2730500" y="3924300"/>
          <p14:tracePt t="41829" x="2743200" y="3924300"/>
          <p14:tracePt t="41838" x="2755900" y="3924300"/>
          <p14:tracePt t="41855" x="2768600" y="3917950"/>
          <p14:tracePt t="41873" x="2774950" y="3917950"/>
          <p14:tracePt t="41964" x="2781300" y="3917950"/>
          <p14:tracePt t="42165" x="2794000" y="3917950"/>
          <p14:tracePt t="42172" x="2800350" y="3911600"/>
          <p14:tracePt t="42180" x="2819400" y="3911600"/>
          <p14:tracePt t="42188" x="2857500" y="3905250"/>
          <p14:tracePt t="42205" x="2914650" y="3905250"/>
          <p14:tracePt t="42222" x="2959100" y="3905250"/>
          <p14:tracePt t="42240" x="2971800" y="3898900"/>
          <p14:tracePt t="42397" x="2978150" y="3898900"/>
          <p14:tracePt t="42404" x="2984500" y="3892550"/>
          <p14:tracePt t="42429" x="2990850" y="3892550"/>
          <p14:tracePt t="42445" x="2997200" y="3892550"/>
          <p14:tracePt t="42452" x="3003550" y="3892550"/>
          <p14:tracePt t="42533" x="3009900" y="3892550"/>
          <p14:tracePt t="42565" x="3009900" y="3905250"/>
          <p14:tracePt t="42581" x="3003550" y="3911600"/>
          <p14:tracePt t="42588" x="2990850" y="3911600"/>
          <p14:tracePt t="42605" x="2978150" y="3917950"/>
          <p14:tracePt t="42613" x="2971800" y="3917950"/>
          <p14:tracePt t="42622" x="2959100" y="3924300"/>
          <p14:tracePt t="42639" x="2933700" y="3924300"/>
          <p14:tracePt t="42656" x="2914650" y="3924300"/>
          <p14:tracePt t="42673" x="2901950" y="3924300"/>
          <p14:tracePt t="42689" x="2889250" y="3924300"/>
          <p14:tracePt t="42706" x="2882900" y="3924300"/>
          <p14:tracePt t="42725" x="2870200" y="3924300"/>
          <p14:tracePt t="42740" x="2851150" y="3924300"/>
          <p14:tracePt t="42756" x="2838450" y="3924300"/>
          <p14:tracePt t="42772" x="2825750" y="3924300"/>
          <p14:tracePt t="42797" x="2819400" y="3924300"/>
          <p14:tracePt t="42813" x="2813050" y="3924300"/>
          <p14:tracePt t="42822" x="2813050" y="3917950"/>
          <p14:tracePt t="42839" x="2806700" y="3917950"/>
          <p14:tracePt t="42856" x="2794000" y="3911600"/>
          <p14:tracePt t="42874" x="2787650" y="3905250"/>
          <p14:tracePt t="42889" x="2774950" y="3892550"/>
          <p14:tracePt t="42906" x="2762250" y="3879850"/>
          <p14:tracePt t="42922" x="2749550" y="3873500"/>
          <p14:tracePt t="42940" x="2743200" y="3867150"/>
          <p14:tracePt t="42997" x="2743200" y="3860800"/>
          <p14:tracePt t="43004" x="2743200" y="3854450"/>
          <p14:tracePt t="43012" x="2743200" y="3848100"/>
          <p14:tracePt t="43023" x="2743200" y="3841750"/>
          <p14:tracePt t="43039" x="2736850" y="3822700"/>
          <p14:tracePt t="43056" x="2736850" y="3803650"/>
          <p14:tracePt t="43074" x="2736850" y="3784600"/>
          <p14:tracePt t="43089" x="2736850" y="3771900"/>
          <p14:tracePt t="43106" x="2736850" y="3765550"/>
          <p14:tracePt t="43123" x="2736850" y="3752850"/>
          <p14:tracePt t="43140" x="2736850" y="3740150"/>
          <p14:tracePt t="43156" x="2736850" y="3727450"/>
          <p14:tracePt t="43173" x="2736850" y="3721100"/>
          <p14:tracePt t="43190" x="2736850" y="3714750"/>
          <p14:tracePt t="43207" x="2743200" y="3702050"/>
          <p14:tracePt t="43223" x="2743200" y="3695700"/>
          <p14:tracePt t="43239" x="2755900" y="3689350"/>
          <p14:tracePt t="43256" x="2774950" y="3683000"/>
          <p14:tracePt t="43274" x="2806700" y="3670300"/>
          <p14:tracePt t="43290" x="2882900" y="3670300"/>
          <p14:tracePt t="43306" x="2959100" y="3670300"/>
          <p14:tracePt t="43323" x="3016250" y="3670300"/>
          <p14:tracePt t="43341" x="3035300" y="3670300"/>
          <p14:tracePt t="43381" x="3041650" y="3676650"/>
          <p14:tracePt t="43388" x="3054350" y="3689350"/>
          <p14:tracePt t="43396" x="3067050" y="3702050"/>
          <p14:tracePt t="43407" x="3067050" y="3708400"/>
          <p14:tracePt t="43423" x="3086100" y="3727450"/>
          <p14:tracePt t="43440" x="3092450" y="3746500"/>
          <p14:tracePt t="43456" x="3098800" y="3752850"/>
          <p14:tracePt t="43474" x="3098800" y="3765550"/>
          <p14:tracePt t="43490" x="3105150" y="3771900"/>
          <p14:tracePt t="43507" x="3111500" y="3778250"/>
          <p14:tracePt t="43523" x="3111500" y="3784600"/>
          <p14:tracePt t="43541" x="3111500" y="3803650"/>
          <p14:tracePt t="43556" x="3111500" y="3810000"/>
          <p14:tracePt t="43573" x="3111500" y="3822700"/>
          <p14:tracePt t="43590" x="3111500" y="3835400"/>
          <p14:tracePt t="43608" x="3111500" y="3841750"/>
          <p14:tracePt t="43623" x="3111500" y="3854450"/>
          <p14:tracePt t="43640" x="3105150" y="3867150"/>
          <p14:tracePt t="43656" x="3098800" y="3873500"/>
          <p14:tracePt t="43674" x="3086100" y="3886200"/>
          <p14:tracePt t="43690" x="3067050" y="3892550"/>
          <p14:tracePt t="43707" x="3054350" y="3905250"/>
          <p14:tracePt t="43723" x="3035300" y="3911600"/>
          <p14:tracePt t="43741" x="2990850" y="3924300"/>
          <p14:tracePt t="43757" x="2946400" y="3924300"/>
          <p14:tracePt t="43773" x="2908300" y="3924300"/>
          <p14:tracePt t="43790" x="2870200" y="3924300"/>
          <p14:tracePt t="43808" x="2844800" y="3924300"/>
          <p14:tracePt t="43824" x="2825750" y="3924300"/>
          <p14:tracePt t="43840" x="2800350" y="3924300"/>
          <p14:tracePt t="43857" x="2774950" y="3917950"/>
          <p14:tracePt t="43874" x="2762250" y="3911600"/>
          <p14:tracePt t="43890" x="2749550" y="3905250"/>
          <p14:tracePt t="43907" x="2743200" y="3892550"/>
          <p14:tracePt t="43923" x="2730500" y="3873500"/>
          <p14:tracePt t="43941" x="2724150" y="3854450"/>
          <p14:tracePt t="43958" x="2717800" y="3841750"/>
          <p14:tracePt t="43973" x="2711450" y="3822700"/>
          <p14:tracePt t="43990" x="2705100" y="3797300"/>
          <p14:tracePt t="44008" x="2705100" y="3778250"/>
          <p14:tracePt t="44024" x="2705100" y="3752850"/>
          <p14:tracePt t="44040" x="2705100" y="3721100"/>
          <p14:tracePt t="44057" x="2705100" y="3702050"/>
          <p14:tracePt t="44074" x="2711450" y="3683000"/>
          <p14:tracePt t="44090" x="2724150" y="3670300"/>
          <p14:tracePt t="44107" x="2730500" y="3663950"/>
          <p14:tracePt t="44124" x="2736850" y="3663950"/>
          <p14:tracePt t="44124" x="2743200" y="3663950"/>
          <p14:tracePt t="44141" x="2774950" y="3663950"/>
          <p14:tracePt t="44157" x="2825750" y="3663950"/>
          <p14:tracePt t="44174" x="2876550" y="3663950"/>
          <p14:tracePt t="44191" x="2921000" y="3663950"/>
          <p14:tracePt t="44208" x="2959100" y="3663950"/>
          <p14:tracePt t="44224" x="2990850" y="3663950"/>
          <p14:tracePt t="44241" x="3009900" y="3676650"/>
          <p14:tracePt t="44257" x="3048000" y="3702050"/>
          <p14:tracePt t="44275" x="3073400" y="3714750"/>
          <p14:tracePt t="44290" x="3079750" y="3721100"/>
          <p14:tracePt t="44307" x="3086100" y="3727450"/>
          <p14:tracePt t="44324" x="3086100" y="3740150"/>
          <p14:tracePt t="44341" x="3092450" y="3746500"/>
          <p14:tracePt t="44357" x="3092450" y="3759200"/>
          <p14:tracePt t="44374" x="3098800" y="3778250"/>
          <p14:tracePt t="44390" x="3105150" y="3790950"/>
          <p14:tracePt t="44408" x="3105150" y="3797300"/>
          <p14:tracePt t="44424" x="3105150" y="3803650"/>
          <p14:tracePt t="44441" x="3105150" y="3816350"/>
          <p14:tracePt t="44457" x="3105150" y="3829050"/>
          <p14:tracePt t="44475" x="3105150" y="3835400"/>
          <p14:tracePt t="44491" x="3105150" y="3848100"/>
          <p14:tracePt t="44507" x="3105150" y="3854450"/>
          <p14:tracePt t="44524" x="3098800" y="3860800"/>
          <p14:tracePt t="44542" x="3092450" y="3873500"/>
          <p14:tracePt t="44557" x="3086100" y="3879850"/>
          <p14:tracePt t="44574" x="3073400" y="3879850"/>
          <p14:tracePt t="44591" x="3067050" y="3886200"/>
          <p14:tracePt t="44608" x="3048000" y="3898900"/>
          <p14:tracePt t="44624" x="3009900" y="3911600"/>
          <p14:tracePt t="44641" x="2978150" y="3911600"/>
          <p14:tracePt t="44658" x="2952750" y="3911600"/>
          <p14:tracePt t="44675" x="2940050" y="3911600"/>
          <p14:tracePt t="44691" x="2933700" y="3911600"/>
          <p14:tracePt t="44708" x="2921000" y="3911600"/>
          <p14:tracePt t="44725" x="2882900" y="3911600"/>
          <p14:tracePt t="44742" x="2870200" y="3911600"/>
          <p14:tracePt t="44813" x="2863850" y="3911600"/>
          <p14:tracePt t="44828" x="2857500" y="3911600"/>
          <p14:tracePt t="44836" x="2851150" y="3911600"/>
          <p14:tracePt t="44885" x="2844800" y="3911600"/>
          <p14:tracePt t="46397" x="2838450" y="3911600"/>
          <p14:tracePt t="46405" x="2832100" y="3917950"/>
          <p14:tracePt t="46413" x="2813050" y="3930650"/>
          <p14:tracePt t="46426" x="2800350" y="3943350"/>
          <p14:tracePt t="46442" x="2768600" y="3962400"/>
          <p14:tracePt t="46459" x="2736850" y="3981450"/>
          <p14:tracePt t="46477" x="2705100" y="4013200"/>
          <p14:tracePt t="46493" x="2686050" y="4032250"/>
          <p14:tracePt t="46509" x="2667000" y="4051300"/>
          <p14:tracePt t="46526" x="2667000" y="4057650"/>
          <p14:tracePt t="46544" x="2654300" y="4070350"/>
          <p14:tracePt t="46559" x="2654300" y="4083050"/>
          <p14:tracePt t="46576" x="2641600" y="4095750"/>
          <p14:tracePt t="46593" x="2628900" y="4108450"/>
          <p14:tracePt t="46610" x="2622550" y="4121150"/>
          <p14:tracePt t="46626" x="2609850" y="4133850"/>
          <p14:tracePt t="46643" x="2603500" y="4146550"/>
          <p14:tracePt t="46659" x="2590800" y="4152900"/>
          <p14:tracePt t="46677" x="2565400" y="4178300"/>
          <p14:tracePt t="46693" x="2540000" y="4191000"/>
          <p14:tracePt t="46709" x="2508250" y="4203700"/>
          <p14:tracePt t="46726" x="2482850" y="4216400"/>
          <p14:tracePt t="46744" x="2457450" y="4229100"/>
          <p14:tracePt t="46760" x="2432050" y="4235450"/>
          <p14:tracePt t="46776" x="2419350" y="4241800"/>
          <p14:tracePt t="46793" x="2393950" y="4254500"/>
          <p14:tracePt t="46811" x="2355850" y="4267200"/>
          <p14:tracePt t="46826" x="2305050" y="4279900"/>
          <p14:tracePt t="46843" x="2279650" y="4279900"/>
          <p14:tracePt t="46860" x="2247900" y="4292600"/>
          <p14:tracePt t="46878" x="2228850" y="4298950"/>
          <p14:tracePt t="46893" x="2222500" y="4298950"/>
          <p14:tracePt t="46910" x="2209800" y="4298950"/>
          <p14:tracePt t="46926" x="2190750" y="4298950"/>
          <p14:tracePt t="46944" x="2152650" y="4298950"/>
          <p14:tracePt t="46960" x="2120900" y="4298950"/>
          <p14:tracePt t="46976" x="2101850" y="4298950"/>
          <p14:tracePt t="46993" x="2082800" y="4298950"/>
          <p14:tracePt t="47011" x="2057400" y="4286250"/>
          <p14:tracePt t="47027" x="2032000" y="4279900"/>
          <p14:tracePt t="47029" x="2019300" y="4273550"/>
          <p14:tracePt t="47043" x="2006600" y="4273550"/>
          <p14:tracePt t="47060" x="1993900" y="4267200"/>
          <p14:tracePt t="47078" x="1974850" y="4254500"/>
          <p14:tracePt t="47093" x="1968500" y="4241800"/>
          <p14:tracePt t="47110" x="1949450" y="4216400"/>
          <p14:tracePt t="47126" x="1930400" y="4184650"/>
          <p14:tracePt t="47144" x="1905000" y="4140200"/>
          <p14:tracePt t="47160" x="1885950" y="4108450"/>
          <p14:tracePt t="47177" x="1879600" y="4089400"/>
          <p14:tracePt t="47193" x="1873250" y="4064000"/>
          <p14:tracePt t="47211" x="1866900" y="4032250"/>
          <p14:tracePt t="47227" x="1866900" y="4006850"/>
          <p14:tracePt t="47243" x="1860550" y="3987800"/>
          <p14:tracePt t="47261" x="1854200" y="3956050"/>
          <p14:tracePt t="47278" x="1854200" y="3937000"/>
          <p14:tracePt t="47293" x="1854200" y="3911600"/>
          <p14:tracePt t="47310" x="1854200" y="3892550"/>
          <p14:tracePt t="47327" x="1854200" y="3879850"/>
          <p14:tracePt t="47344" x="1860550" y="3867150"/>
          <p14:tracePt t="47360" x="1866900" y="3860800"/>
          <p14:tracePt t="47377" x="1873250" y="3854450"/>
          <p14:tracePt t="47394" x="1885950" y="3848100"/>
          <p14:tracePt t="47411" x="1911350" y="3841750"/>
          <p14:tracePt t="47427" x="1936750" y="3829050"/>
          <p14:tracePt t="47443" x="1974850" y="3829050"/>
          <p14:tracePt t="47460" x="2019300" y="3816350"/>
          <p14:tracePt t="47461" x="2044700" y="3816350"/>
          <p14:tracePt t="47478" x="2082800" y="3816350"/>
          <p14:tracePt t="47493" x="2127250" y="3816350"/>
          <p14:tracePt t="47510" x="2184400" y="3816350"/>
          <p14:tracePt t="47527" x="2235200" y="3822700"/>
          <p14:tracePt t="47544" x="2266950" y="3822700"/>
          <p14:tracePt t="47560" x="2305050" y="3835400"/>
          <p14:tracePt t="47578" x="2349500" y="3848100"/>
          <p14:tracePt t="47593" x="2400300" y="3867150"/>
          <p14:tracePt t="47611" x="2438400" y="3879850"/>
          <p14:tracePt t="47627" x="2495550" y="3892550"/>
          <p14:tracePt t="47643" x="2546350" y="3905250"/>
          <p14:tracePt t="47660" x="2609850" y="3937000"/>
          <p14:tracePt t="47678" x="2635250" y="3943350"/>
          <p14:tracePt t="47694" x="2635250" y="3949700"/>
          <p14:tracePt t="47733" x="2641600" y="3949700"/>
          <p14:tracePt t="47749" x="2641600" y="3956050"/>
          <p14:tracePt t="47757" x="2647950" y="3968750"/>
          <p14:tracePt t="47765" x="2647950" y="3981450"/>
          <p14:tracePt t="47777" x="2647950" y="4000500"/>
          <p14:tracePt t="47794" x="2647950" y="4044950"/>
          <p14:tracePt t="47811" x="2647950" y="4076700"/>
          <p14:tracePt t="47829" x="2647950" y="4127500"/>
          <p14:tracePt t="47844" x="2647950" y="4146550"/>
          <p14:tracePt t="47861" x="2647950" y="4184650"/>
          <p14:tracePt t="47878" x="2647950" y="4210050"/>
          <p14:tracePt t="47895" x="2647950" y="4229100"/>
          <p14:tracePt t="47911" x="2635250" y="4248150"/>
          <p14:tracePt t="47927" x="2616200" y="4260850"/>
          <p14:tracePt t="47944" x="2597150" y="4279900"/>
          <p14:tracePt t="47962" x="2559050" y="4298950"/>
          <p14:tracePt t="47977" x="2533650" y="4305300"/>
          <p14:tracePt t="47994" x="2501900" y="4318000"/>
          <p14:tracePt t="48011" x="2470150" y="4324350"/>
          <p14:tracePt t="48028" x="2425700" y="4324350"/>
          <p14:tracePt t="48044" x="2413000" y="4330700"/>
          <p14:tracePt t="48061" x="2374900" y="4330700"/>
          <p14:tracePt t="48077" x="2343150" y="4330700"/>
          <p14:tracePt t="48095" x="2305050" y="4330700"/>
          <p14:tracePt t="48111" x="2273300" y="4330700"/>
          <p14:tracePt t="48127" x="2254250" y="4330700"/>
          <p14:tracePt t="48150" x="2247900" y="4330700"/>
          <p14:tracePt t="48161" x="2241550" y="4330700"/>
          <p14:tracePt t="48178" x="2222500" y="4330700"/>
          <p14:tracePt t="48194" x="2184400" y="4318000"/>
          <p14:tracePt t="48211" x="2133600" y="4298950"/>
          <p14:tracePt t="48229" x="2082800" y="4279900"/>
          <p14:tracePt t="48244" x="2076450" y="4273550"/>
          <p14:tracePt t="48261" x="2063750" y="4260850"/>
          <p14:tracePt t="48277" x="2044700" y="4235450"/>
          <p14:tracePt t="48295" x="2032000" y="4203700"/>
          <p14:tracePt t="48311" x="2012950" y="4178300"/>
          <p14:tracePt t="48328" x="2000250" y="4165600"/>
          <p14:tracePt t="48344" x="1987550" y="4146550"/>
          <p14:tracePt t="48362" x="1987550" y="4140200"/>
          <p14:tracePt t="48378" x="1968500" y="4108450"/>
          <p14:tracePt t="48395" x="1968500" y="4083050"/>
          <p14:tracePt t="48412" x="1968500" y="4070350"/>
          <p14:tracePt t="48429" x="1962150" y="4057650"/>
          <p14:tracePt t="48444" x="1962150" y="4051300"/>
          <p14:tracePt t="48461" x="1962150" y="4013200"/>
          <p14:tracePt t="48478" x="1962150" y="4000500"/>
          <p14:tracePt t="48496" x="1962150" y="3975100"/>
          <p14:tracePt t="48512" x="1962150" y="3956050"/>
          <p14:tracePt t="48528" x="1955800" y="3937000"/>
          <p14:tracePt t="48544" x="1949450" y="3905250"/>
          <p14:tracePt t="48562" x="1949450" y="3886200"/>
          <p14:tracePt t="48578" x="1943100" y="3860800"/>
          <p14:tracePt t="48594" x="1943100" y="3841750"/>
          <p14:tracePt t="48611" x="1936750" y="3835400"/>
          <p14:tracePt t="48629" x="1936750" y="3829050"/>
          <p14:tracePt t="48709" x="1936750" y="3835400"/>
          <p14:tracePt t="48717" x="1936750" y="3848100"/>
          <p14:tracePt t="48728" x="1930400" y="3860800"/>
          <p14:tracePt t="48745" x="1911350" y="3886200"/>
          <p14:tracePt t="49189" x="1924050" y="3886200"/>
          <p14:tracePt t="49197" x="1936750" y="3886200"/>
          <p14:tracePt t="49205" x="1962150" y="3879850"/>
          <p14:tracePt t="49213" x="2000250" y="3873500"/>
          <p14:tracePt t="49228" x="2032000" y="3873500"/>
          <p14:tracePt t="49245" x="2051050" y="3873500"/>
          <p14:tracePt t="49263" x="2082800" y="3873500"/>
          <p14:tracePt t="49279" x="2139950" y="3892550"/>
          <p14:tracePt t="49295" x="2190750" y="3917950"/>
          <p14:tracePt t="49312" x="2260600" y="3943350"/>
          <p14:tracePt t="49329" x="2298700" y="3962400"/>
          <p14:tracePt t="49345" x="2305050" y="3962400"/>
          <p14:tracePt t="49397" x="2317750" y="3968750"/>
          <p14:tracePt t="49405" x="2330450" y="3975100"/>
          <p14:tracePt t="49413" x="2336800" y="3975100"/>
          <p14:tracePt t="49428" x="2343150" y="3975100"/>
          <p14:tracePt t="49445" x="2355850" y="3981450"/>
          <p14:tracePt t="49462" x="2368550" y="3981450"/>
          <p14:tracePt t="49480" x="2374900" y="3987800"/>
          <p14:tracePt t="49496" x="2381250" y="3994150"/>
          <p14:tracePt t="49512" x="2387600" y="4000500"/>
          <p14:tracePt t="49533" x="2387600" y="4006850"/>
          <p14:tracePt t="49546" x="2393950" y="4019550"/>
          <p14:tracePt t="49562" x="2406650" y="4051300"/>
          <p14:tracePt t="49579" x="2413000" y="4076700"/>
          <p14:tracePt t="49595" x="2413000" y="4095750"/>
          <p14:tracePt t="49613" x="2413000" y="4121150"/>
          <p14:tracePt t="49629" x="2413000" y="4127500"/>
          <p14:tracePt t="49646" x="2406650" y="4146550"/>
          <p14:tracePt t="49662" x="2400300" y="4159250"/>
          <p14:tracePt t="49679" x="2381250" y="4171950"/>
          <p14:tracePt t="49696" x="2355850" y="4178300"/>
          <p14:tracePt t="49712" x="2330450" y="4191000"/>
          <p14:tracePt t="49729" x="2298700" y="4197350"/>
          <p14:tracePt t="49747" x="2273300" y="4203700"/>
          <p14:tracePt t="49762" x="2254250" y="4203700"/>
          <p14:tracePt t="49779" x="2235200" y="4203700"/>
          <p14:tracePt t="49796" x="2203450" y="4203700"/>
          <p14:tracePt t="49797" x="2184400" y="4203700"/>
          <p14:tracePt t="49814" x="2171700" y="4203700"/>
          <p14:tracePt t="49829" x="2139950" y="4203700"/>
          <p14:tracePt t="49846" x="2108200" y="4203700"/>
          <p14:tracePt t="49863" x="2076450" y="4203700"/>
          <p14:tracePt t="49880" x="2063750" y="4203700"/>
          <p14:tracePt t="49896" x="2038350" y="4203700"/>
          <p14:tracePt t="49912" x="2019300" y="4197350"/>
          <p14:tracePt t="49929" x="1981200" y="4178300"/>
          <p14:tracePt t="49947" x="1943100" y="4152900"/>
          <p14:tracePt t="49963" x="1885950" y="4127500"/>
          <p14:tracePt t="49979" x="1847850" y="4108450"/>
          <p14:tracePt t="49996" x="1835150" y="4102100"/>
          <p14:tracePt t="50014" x="1828800" y="4089400"/>
          <p14:tracePt t="50029" x="1816100" y="4070350"/>
          <p14:tracePt t="50046" x="1809750" y="4038600"/>
          <p14:tracePt t="50063" x="1790700" y="3981450"/>
          <p14:tracePt t="50080" x="1790700" y="3962400"/>
          <p14:tracePt t="50096" x="1790700" y="3930650"/>
          <p14:tracePt t="50112" x="1784350" y="3917950"/>
          <p14:tracePt t="50129" x="1784350" y="3892550"/>
          <p14:tracePt t="50147" x="1784350" y="3867150"/>
          <p14:tracePt t="50163" x="1784350" y="3829050"/>
          <p14:tracePt t="50180" x="1784350" y="3810000"/>
          <p14:tracePt t="50197" x="1784350" y="3771900"/>
          <p14:tracePt t="50197" x="1790700" y="3759200"/>
          <p14:tracePt t="50214" x="1797050" y="3740150"/>
          <p14:tracePt t="50229" x="1816100" y="3714750"/>
          <p14:tracePt t="50246" x="1835150" y="3689350"/>
          <p14:tracePt t="50263" x="1854200" y="3663950"/>
          <p14:tracePt t="50280" x="1866900" y="3651250"/>
          <p14:tracePt t="50296" x="1892300" y="3632200"/>
          <p14:tracePt t="50313" x="1911350" y="3632200"/>
          <p14:tracePt t="50329" x="1943100" y="3625850"/>
          <p14:tracePt t="50347" x="1974850" y="3619500"/>
          <p14:tracePt t="50363" x="2000250" y="3619500"/>
          <p14:tracePt t="50380" x="2044700" y="3619500"/>
          <p14:tracePt t="50396" x="2089150" y="3619500"/>
          <p14:tracePt t="50414" x="2159000" y="3638550"/>
          <p14:tracePt t="50430" x="2184400" y="3644900"/>
          <p14:tracePt t="50446" x="2203450" y="3657600"/>
          <p14:tracePt t="50463" x="2209800" y="3663950"/>
          <p14:tracePt t="50480" x="2222500" y="3683000"/>
          <p14:tracePt t="50496" x="2241550" y="3714750"/>
          <p14:tracePt t="50513" x="2260600" y="3752850"/>
          <p14:tracePt t="50530" x="2273300" y="3784600"/>
          <p14:tracePt t="50547" x="2286000" y="3816350"/>
          <p14:tracePt t="50563" x="2298700" y="3835400"/>
          <p14:tracePt t="50580" x="2298700" y="3860800"/>
          <p14:tracePt t="50596" x="2298700" y="3892550"/>
          <p14:tracePt t="50597" x="2305050" y="3911600"/>
          <p14:tracePt t="50614" x="2305050" y="3937000"/>
          <p14:tracePt t="50630" x="2305050" y="3968750"/>
          <p14:tracePt t="50646" x="2298700" y="4013200"/>
          <p14:tracePt t="50663" x="2292350" y="4044950"/>
          <p14:tracePt t="50681" x="2273300" y="4083050"/>
          <p14:tracePt t="50697" x="2260600" y="4108450"/>
          <p14:tracePt t="50713" x="2247900" y="4127500"/>
          <p14:tracePt t="50730" x="2228850" y="4152900"/>
          <p14:tracePt t="50748" x="2216150" y="4171950"/>
          <p14:tracePt t="50763" x="2190750" y="4184650"/>
          <p14:tracePt t="50780" x="2165350" y="4197350"/>
          <p14:tracePt t="50797" x="2114550" y="4203700"/>
          <p14:tracePt t="50814" x="2076450" y="4203700"/>
          <p14:tracePt t="50830" x="2038350" y="4203700"/>
          <p14:tracePt t="50847" x="2000250" y="4203700"/>
          <p14:tracePt t="50863" x="1974850" y="4197350"/>
          <p14:tracePt t="50880" x="1943100" y="4184650"/>
          <p14:tracePt t="50897" x="1917700" y="4165600"/>
          <p14:tracePt t="50913" x="1885950" y="4140200"/>
          <p14:tracePt t="50930" x="1866900" y="4108450"/>
          <p14:tracePt t="50948" x="1847850" y="4076700"/>
          <p14:tracePt t="50964" x="1835150" y="4051300"/>
          <p14:tracePt t="50965" x="1828800" y="4038600"/>
          <p14:tracePt t="50980" x="1828800" y="4032250"/>
          <p14:tracePt t="50997" x="1822450" y="3994150"/>
          <p14:tracePt t="51014" x="1809750" y="3949700"/>
          <p14:tracePt t="51030" x="1803400" y="3898900"/>
          <p14:tracePt t="51047" x="1803400" y="3848100"/>
          <p14:tracePt t="51063" x="1803400" y="3810000"/>
          <p14:tracePt t="51081" x="1803400" y="3784600"/>
          <p14:tracePt t="51097" x="1809750" y="3765550"/>
          <p14:tracePt t="51114" x="1816100" y="3746500"/>
          <p14:tracePt t="51130" x="1835150" y="3714750"/>
          <p14:tracePt t="51148" x="1866900" y="3689350"/>
          <p14:tracePt t="51164" x="1905000" y="3663950"/>
          <p14:tracePt t="51180" x="1943100" y="3651250"/>
          <p14:tracePt t="51197" x="2032000" y="3632200"/>
          <p14:tracePt t="51215" x="2120900" y="3632200"/>
          <p14:tracePt t="51230" x="2184400" y="3632200"/>
          <p14:tracePt t="51247" x="2222500" y="3632200"/>
          <p14:tracePt t="51264" x="2254250" y="3638550"/>
          <p14:tracePt t="51281" x="2286000" y="3651250"/>
          <p14:tracePt t="51297" x="2305050" y="3676650"/>
          <p14:tracePt t="51314" x="2330450" y="3702050"/>
          <p14:tracePt t="51330" x="2349500" y="3740150"/>
          <p14:tracePt t="51348" x="2374900" y="3790950"/>
          <p14:tracePt t="51364" x="2381250" y="3854450"/>
          <p14:tracePt t="51365" x="2381250" y="3886200"/>
          <p14:tracePt t="51381" x="2381250" y="3905250"/>
          <p14:tracePt t="51398" x="2381250" y="3987800"/>
          <p14:tracePt t="51415" x="2368550" y="4025900"/>
          <p14:tracePt t="51430" x="2349500" y="4057650"/>
          <p14:tracePt t="51447" x="2311400" y="4102100"/>
          <p14:tracePt t="51464" x="2279650" y="4133850"/>
          <p14:tracePt t="51481" x="2222500" y="4165600"/>
          <p14:tracePt t="51497" x="2178050" y="4191000"/>
          <p14:tracePt t="51514" x="2133600" y="4210050"/>
          <p14:tracePt t="51531" x="2101850" y="4210050"/>
          <p14:tracePt t="51548" x="2070100" y="4210050"/>
          <p14:tracePt t="51564" x="2038350" y="4210050"/>
          <p14:tracePt t="51566" x="2019300" y="4197350"/>
          <p14:tracePt t="51581" x="1993900" y="4191000"/>
          <p14:tracePt t="51598" x="1936750" y="4127500"/>
          <p14:tracePt t="51615" x="1905000" y="4076700"/>
          <p14:tracePt t="51631" x="1879600" y="4038600"/>
          <p14:tracePt t="51647" x="1854200" y="3975100"/>
          <p14:tracePt t="51664" x="1841500" y="3924300"/>
          <p14:tracePt t="51682" x="1828800" y="3860800"/>
          <p14:tracePt t="51697" x="1828800" y="3790950"/>
          <p14:tracePt t="51714" x="1822450" y="3721100"/>
          <p14:tracePt t="51731" x="1822450" y="3695700"/>
          <p14:tracePt t="51749" x="1835150" y="3657600"/>
          <p14:tracePt t="51749" x="1854200" y="3625850"/>
          <p14:tracePt t="51764" x="1860550" y="3606800"/>
          <p14:tracePt t="51781" x="1898650" y="3581400"/>
          <p14:tracePt t="51797" x="1936750" y="3568700"/>
          <p14:tracePt t="51815" x="1968500" y="3568700"/>
          <p14:tracePt t="51831" x="2006600" y="3562350"/>
          <p14:tracePt t="51848" x="2063750" y="3562350"/>
          <p14:tracePt t="51864" x="2108200" y="3568700"/>
          <p14:tracePt t="51882" x="2152650" y="3600450"/>
          <p14:tracePt t="51898" x="2190750" y="3644900"/>
          <p14:tracePt t="51914" x="2216150" y="3683000"/>
          <p14:tracePt t="51931" x="2235200" y="3733800"/>
          <p14:tracePt t="51949" x="2235200" y="3784600"/>
          <p14:tracePt t="51949" x="2235200" y="3803650"/>
          <p14:tracePt t="51965" x="2235200" y="3822700"/>
          <p14:tracePt t="51981" x="2235200" y="3886200"/>
          <p14:tracePt t="51998" x="2235200" y="3937000"/>
          <p14:tracePt t="52015" x="2222500" y="3994150"/>
          <p14:tracePt t="52031" x="2197100" y="4044950"/>
          <p14:tracePt t="52048" x="2171700" y="4083050"/>
          <p14:tracePt t="52064" x="2159000" y="4108450"/>
          <p14:tracePt t="52082" x="2139950" y="4121150"/>
          <p14:tracePt t="52098" x="2120900" y="4133850"/>
          <p14:tracePt t="52115" x="2101850" y="4133850"/>
          <p14:tracePt t="52131" x="2076450" y="4140200"/>
          <p14:tracePt t="52149" x="2051050" y="4140200"/>
          <p14:tracePt t="52165" x="2044700" y="4140200"/>
          <p14:tracePt t="52181" x="2019300" y="4140200"/>
          <p14:tracePt t="52198" x="2000250" y="4140200"/>
          <p14:tracePt t="52216" x="1974850" y="4114800"/>
          <p14:tracePt t="52231" x="1962150" y="4095750"/>
          <p14:tracePt t="52248" x="1949450" y="4076700"/>
          <p14:tracePt t="52264" x="1936750" y="4064000"/>
          <p14:tracePt t="52282" x="1936750" y="4057650"/>
          <p14:tracePt t="52298" x="1930400" y="4038600"/>
          <p14:tracePt t="52315" x="1924050" y="4013200"/>
          <p14:tracePt t="52331" x="1924050" y="4006850"/>
          <p14:tracePt t="52349" x="1917700" y="3981450"/>
          <p14:tracePt t="52365" x="1917700" y="3975100"/>
          <p14:tracePt t="52382" x="1917700" y="3968750"/>
          <p14:tracePt t="52406" x="1917700" y="3956050"/>
          <p14:tracePt t="52422" x="1917700" y="3943350"/>
          <p14:tracePt t="52431" x="1917700" y="3937000"/>
          <p14:tracePt t="52448" x="1917700" y="3911600"/>
          <p14:tracePt t="52465" x="1917700" y="3892550"/>
          <p14:tracePt t="52483" x="1917700" y="3867150"/>
          <p14:tracePt t="52499" x="1917700" y="3848100"/>
          <p14:tracePt t="52515" x="1917700" y="3829050"/>
          <p14:tracePt t="52531" x="1924050" y="3797300"/>
          <p14:tracePt t="52549" x="1930400" y="3752850"/>
          <p14:tracePt t="52565" x="1943100" y="3727450"/>
          <p14:tracePt t="52582" x="1949450" y="3702050"/>
          <p14:tracePt t="52599" x="1962150" y="3689350"/>
          <p14:tracePt t="52616" x="1981200" y="3663950"/>
          <p14:tracePt t="52632" x="2000250" y="3651250"/>
          <p14:tracePt t="52648" x="2019300" y="3638550"/>
          <p14:tracePt t="52665" x="2057400" y="3632200"/>
          <p14:tracePt t="52683" x="2101850" y="3632200"/>
          <p14:tracePt t="52699" x="2139950" y="3632200"/>
          <p14:tracePt t="52715" x="2165350" y="3632200"/>
          <p14:tracePt t="52732" x="2178050" y="3632200"/>
          <p14:tracePt t="52750" x="2190750" y="3632200"/>
          <p14:tracePt t="52765" x="2216150" y="3651250"/>
          <p14:tracePt t="52782" x="2228850" y="3676650"/>
          <p14:tracePt t="52799" x="2254250" y="3708400"/>
          <p14:tracePt t="52816" x="2273300" y="3746500"/>
          <p14:tracePt t="52832" x="2286000" y="3803650"/>
          <p14:tracePt t="52849" x="2298700" y="3854450"/>
          <p14:tracePt t="52865" x="2298700" y="3892550"/>
          <p14:tracePt t="52883" x="2305050" y="3924300"/>
          <p14:tracePt t="52899" x="2305050" y="3962400"/>
          <p14:tracePt t="52915" x="2298700" y="4006850"/>
          <p14:tracePt t="52932" x="2279650" y="4044950"/>
          <p14:tracePt t="52950" x="2247900" y="4095750"/>
          <p14:tracePt t="52965" x="2222500" y="4133850"/>
          <p14:tracePt t="52982" x="2184400" y="4178300"/>
          <p14:tracePt t="52999" x="2152650" y="4210050"/>
          <p14:tracePt t="53016" x="2114550" y="4229100"/>
          <p14:tracePt t="53032" x="2095500" y="4235450"/>
          <p14:tracePt t="53049" x="2082800" y="4235450"/>
          <p14:tracePt t="53065" x="2070100" y="4235450"/>
          <p14:tracePt t="53083" x="2057400" y="4235450"/>
          <p14:tracePt t="53099" x="2051050" y="4235450"/>
          <p14:tracePt t="53115" x="2038350" y="4235450"/>
          <p14:tracePt t="53132" x="2025650" y="4222750"/>
          <p14:tracePt t="53150" x="2012950" y="4171950"/>
          <p14:tracePt t="53166" x="2006600" y="4114800"/>
          <p14:tracePt t="53182" x="1993900" y="4038600"/>
          <p14:tracePt t="53199" x="1987550" y="3975100"/>
          <p14:tracePt t="53216" x="1968500" y="3905250"/>
          <p14:tracePt t="53232" x="1968500" y="3835400"/>
          <p14:tracePt t="53249" x="1968500" y="3771900"/>
          <p14:tracePt t="53266" x="1974850" y="3714750"/>
          <p14:tracePt t="53283" x="2012950" y="3644900"/>
          <p14:tracePt t="53299" x="2063750" y="3600450"/>
          <p14:tracePt t="53316" x="2127250" y="3575050"/>
          <p14:tracePt t="53332" x="2197100" y="3556000"/>
          <p14:tracePt t="53350" x="2241550" y="3556000"/>
          <p14:tracePt t="53374" x="2247900" y="3556000"/>
          <p14:tracePt t="53382" x="2254250" y="3556000"/>
          <p14:tracePt t="53399" x="2273300" y="3575050"/>
          <p14:tracePt t="53417" x="2286000" y="3625850"/>
          <p14:tracePt t="53432" x="2305050" y="3689350"/>
          <p14:tracePt t="53449" x="2311400" y="3740150"/>
          <p14:tracePt t="53466" x="2311400" y="3778250"/>
          <p14:tracePt t="53484" x="2311400" y="3797300"/>
          <p14:tracePt t="53499" x="2311400" y="3803650"/>
          <p14:tracePt t="53614" x="2317750" y="3810000"/>
          <p14:tracePt t="53622" x="2324100" y="3810000"/>
          <p14:tracePt t="53633" x="2336800" y="3803650"/>
          <p14:tracePt t="53649" x="2387600" y="3784600"/>
          <p14:tracePt t="53666" x="2476500" y="3759200"/>
          <p14:tracePt t="53684" x="2584450" y="3746500"/>
          <p14:tracePt t="53699" x="2705100" y="3721100"/>
          <p14:tracePt t="53716" x="2825750" y="3714750"/>
          <p14:tracePt t="53733" x="2946400" y="3702050"/>
          <p14:tracePt t="53751" x="3105150" y="3689350"/>
          <p14:tracePt t="53767" x="3200400" y="3657600"/>
          <p14:tracePt t="53784" x="3270250" y="3651250"/>
          <p14:tracePt t="53799" x="3321050" y="3644900"/>
          <p14:tracePt t="53817" x="3384550" y="3638550"/>
          <p14:tracePt t="53833" x="3479800" y="3638550"/>
          <p14:tracePt t="53850" x="3613150" y="3638550"/>
          <p14:tracePt t="53866" x="3810000" y="3638550"/>
          <p14:tracePt t="53884" x="4102100" y="3638550"/>
          <p14:tracePt t="53900" x="4508500" y="3594100"/>
          <p14:tracePt t="53916" x="4946650" y="3536950"/>
          <p14:tracePt t="53933" x="5683250" y="3448050"/>
          <p14:tracePt t="53951" x="6165850" y="3390900"/>
          <p14:tracePt t="53966" x="6534150" y="3371850"/>
          <p14:tracePt t="53984" x="6775450" y="3371850"/>
          <p14:tracePt t="54000" x="6915150" y="3371850"/>
          <p14:tracePt t="54018" x="6997700" y="3371850"/>
          <p14:tracePt t="54033" x="7042150" y="3359150"/>
          <p14:tracePt t="54050" x="7073900" y="3359150"/>
          <p14:tracePt t="54066" x="7092950" y="3359150"/>
          <p14:tracePt t="54084" x="7099300" y="3359150"/>
          <p14:tracePt t="54100" x="7112000" y="3352800"/>
          <p14:tracePt t="54116" x="7150100" y="3352800"/>
          <p14:tracePt t="54133" x="7213600" y="3352800"/>
          <p14:tracePt t="54134" x="7251700" y="3352800"/>
          <p14:tracePt t="54151" x="7302500" y="3346450"/>
          <p14:tracePt t="54166" x="7315200" y="3346450"/>
          <p14:tracePt t="54183" x="7321550" y="3340100"/>
          <p14:tracePt t="54200" x="7327900" y="3333750"/>
          <p14:tracePt t="54230" x="7334250" y="3327400"/>
          <p14:tracePt t="54246" x="7334250" y="3321050"/>
          <p14:tracePt t="54262" x="7334250" y="3314700"/>
          <p14:tracePt t="54286" x="7334250" y="3302000"/>
          <p14:tracePt t="54310" x="7334250" y="3295650"/>
          <p14:tracePt t="54342" x="7334250" y="3289300"/>
          <p14:tracePt t="54350" x="7334250" y="3282950"/>
          <p14:tracePt t="54357" x="7334250" y="3270250"/>
          <p14:tracePt t="54367" x="7334250" y="3263900"/>
          <p14:tracePt t="54383" x="7334250" y="3251200"/>
          <p14:tracePt t="54400" x="7334250" y="3238500"/>
          <p14:tracePt t="54471" x="7327900" y="3232150"/>
          <p14:tracePt t="54510" x="7327900" y="3225800"/>
          <p14:tracePt t="54590" x="7327900" y="3219450"/>
          <p14:tracePt t="54805" x="7327900" y="3213100"/>
          <p14:tracePt t="54822" x="7334250" y="3213100"/>
          <p14:tracePt t="54838" x="7340600" y="3206750"/>
          <p14:tracePt t="55606" x="7346950" y="3206750"/>
          <p14:tracePt t="55622" x="7353300" y="3200400"/>
          <p14:tracePt t="55783" x="7353300" y="3187700"/>
          <p14:tracePt t="55790" x="7353300" y="3181350"/>
          <p14:tracePt t="55801" x="7346950" y="3181350"/>
          <p14:tracePt t="55818" x="7327900" y="3175000"/>
          <p14:tracePt t="55835" x="7315200" y="3175000"/>
          <p14:tracePt t="55852" x="7289800" y="3162300"/>
          <p14:tracePt t="55868" x="7251700" y="3162300"/>
          <p14:tracePt t="55885" x="7213600" y="3155950"/>
          <p14:tracePt t="55886" x="7207250" y="3155950"/>
          <p14:tracePt t="55901" x="7175500" y="3149600"/>
          <p14:tracePt t="55919" x="7156450" y="3149600"/>
          <p14:tracePt t="55935" x="7131050" y="3143250"/>
          <p14:tracePt t="55951" x="7112000" y="3136900"/>
          <p14:tracePt t="55969" x="7080250" y="3136900"/>
          <p14:tracePt t="55986" x="7016750" y="3117850"/>
          <p14:tracePt t="56002" x="6959600" y="3098800"/>
          <p14:tracePt t="56018" x="6915150" y="3086100"/>
          <p14:tracePt t="56035" x="6883400" y="3073400"/>
          <p14:tracePt t="56053" x="6870700" y="3073400"/>
          <p14:tracePt t="56069" x="6864350" y="3067050"/>
          <p14:tracePt t="56085" x="6851650" y="3048000"/>
          <p14:tracePt t="56102" x="6845300" y="2997200"/>
          <p14:tracePt t="56120" x="6845300" y="2952750"/>
          <p14:tracePt t="56135" x="6851650" y="2908300"/>
          <p14:tracePt t="56152" x="6896100" y="2844800"/>
          <p14:tracePt t="56169" x="6985000" y="2806700"/>
          <p14:tracePt t="56186" x="7124700" y="2781300"/>
          <p14:tracePt t="56202" x="7232650" y="2774950"/>
          <p14:tracePt t="56218" x="7289800" y="2774950"/>
          <p14:tracePt t="56235" x="7315200" y="2774950"/>
          <p14:tracePt t="56253" x="7327900" y="2774950"/>
          <p14:tracePt t="56268" x="7353300" y="2800350"/>
          <p14:tracePt t="56285" x="7385050" y="2844800"/>
          <p14:tracePt t="56286" x="7410450" y="2876550"/>
          <p14:tracePt t="56302" x="7435850" y="2921000"/>
          <p14:tracePt t="56320" x="7442200" y="2940050"/>
          <p14:tracePt t="56335" x="7448550" y="2959100"/>
          <p14:tracePt t="56352" x="7448550" y="2971800"/>
          <p14:tracePt t="56369" x="7448550" y="2984500"/>
          <p14:tracePt t="56386" x="7448550" y="2997200"/>
          <p14:tracePt t="56402" x="7442200" y="3003550"/>
          <p14:tracePt t="56419" x="7435850" y="3009900"/>
          <p14:tracePt t="56435" x="7416800" y="3022600"/>
          <p14:tracePt t="56453" x="7410450" y="3028950"/>
          <p14:tracePt t="56469" x="7404100" y="3035300"/>
          <p14:tracePt t="56470" x="7397750" y="3041650"/>
          <p14:tracePt t="56486" x="7397750" y="3048000"/>
          <p14:tracePt t="56502" x="7391400" y="3060700"/>
          <p14:tracePt t="56521" x="7385050" y="3079750"/>
          <p14:tracePt t="56542" x="7378700" y="3092450"/>
          <p14:tracePt t="56552" x="7378700" y="3098800"/>
          <p14:tracePt t="56569" x="7372350" y="3105150"/>
          <p14:tracePt t="56586" x="7366000" y="3117850"/>
          <p14:tracePt t="56602" x="7366000" y="3124200"/>
          <p14:tracePt t="56619" x="7353300" y="3136900"/>
          <p14:tracePt t="56636" x="7346950" y="3149600"/>
          <p14:tracePt t="56653" x="7346950" y="3155950"/>
          <p14:tracePt t="56669" x="7340600" y="3168650"/>
          <p14:tracePt t="56686" x="7327900" y="3194050"/>
          <p14:tracePt t="56702" x="7321550" y="3206750"/>
          <p14:tracePt t="56720" x="7315200" y="3225800"/>
          <p14:tracePt t="56735" x="7302500" y="3251200"/>
          <p14:tracePt t="56752" x="7289800" y="3282950"/>
          <p14:tracePt t="56769" x="7283450" y="3308350"/>
          <p14:tracePt t="56787" x="7270750" y="3333750"/>
          <p14:tracePt t="56802" x="7264400" y="3340100"/>
          <p14:tracePt t="56819" x="7264400" y="3352800"/>
          <p14:tracePt t="56835" x="7258050" y="3359150"/>
          <p14:tracePt t="56853" x="7251700" y="3365500"/>
          <p14:tracePt t="56869" x="7251700" y="3371850"/>
          <p14:tracePt t="56894" x="7245350" y="3378200"/>
          <p14:tracePt t="56902" x="7239000" y="3384550"/>
          <p14:tracePt t="56926" x="7239000" y="3390900"/>
          <p14:tracePt t="56936" x="7232650" y="3390900"/>
          <p14:tracePt t="56953" x="7226300" y="3397250"/>
          <p14:tracePt t="56969" x="7219950" y="3403600"/>
          <p14:tracePt t="56987" x="7213600" y="3403600"/>
          <p14:tracePt t="57003" x="7213600" y="3409950"/>
          <p14:tracePt t="57019" x="7207250" y="3409950"/>
          <p14:tracePt t="57036" x="7181850" y="3422650"/>
          <p14:tracePt t="57054" x="7162800" y="3422650"/>
          <p14:tracePt t="57069" x="7156450" y="3422650"/>
          <p14:tracePt t="57086" x="7143750" y="3422650"/>
          <p14:tracePt t="57102" x="7131050" y="3422650"/>
          <p14:tracePt t="57120" x="7112000" y="3422650"/>
          <p14:tracePt t="57136" x="7086600" y="3422650"/>
          <p14:tracePt t="57152" x="7061200" y="3422650"/>
          <p14:tracePt t="57169" x="7042150" y="3422650"/>
          <p14:tracePt t="57187" x="7016750" y="3416300"/>
          <p14:tracePt t="57203" x="6997700" y="3416300"/>
          <p14:tracePt t="57219" x="6972300" y="3403600"/>
          <p14:tracePt t="57236" x="6953250" y="3397250"/>
          <p14:tracePt t="57254" x="6940550" y="3390900"/>
          <p14:tracePt t="57270" x="6934200" y="3384550"/>
          <p14:tracePt t="57286" x="6927850" y="3378200"/>
          <p14:tracePt t="57303" x="6921500" y="3371850"/>
          <p14:tracePt t="57320" x="6915150" y="3359150"/>
          <p14:tracePt t="57336" x="6915150" y="3346450"/>
          <p14:tracePt t="57353" x="6908800" y="3327400"/>
          <p14:tracePt t="57369" x="6908800" y="3321050"/>
          <p14:tracePt t="57387" x="6908800" y="3314700"/>
          <p14:tracePt t="57403" x="6908800" y="3302000"/>
          <p14:tracePt t="57420" x="6908800" y="3295650"/>
          <p14:tracePt t="57436" x="6908800" y="3289300"/>
          <p14:tracePt t="57454" x="6915150" y="3270250"/>
          <p14:tracePt t="57470" x="6927850" y="3257550"/>
          <p14:tracePt t="57487" x="6934200" y="3238500"/>
          <p14:tracePt t="57503" x="6946900" y="3219450"/>
          <p14:tracePt t="57520" x="6953250" y="3213100"/>
          <p14:tracePt t="57536" x="6959600" y="3206750"/>
          <p14:tracePt t="57553" x="6965950" y="3194050"/>
          <p14:tracePt t="57569" x="6972300" y="3194050"/>
          <p14:tracePt t="57587" x="6978650" y="3194050"/>
          <p14:tracePt t="57603" x="6985000" y="3181350"/>
          <p14:tracePt t="57620" x="6991350" y="3181350"/>
          <p14:tracePt t="57637" x="7010400" y="3181350"/>
          <p14:tracePt t="57654" x="7048500" y="3181350"/>
          <p14:tracePt t="57670" x="7073900" y="3181350"/>
          <p14:tracePt t="57686" x="7086600" y="3181350"/>
          <p14:tracePt t="57703" x="7099300" y="3181350"/>
          <p14:tracePt t="57721" x="7112000" y="3181350"/>
          <p14:tracePt t="57736" x="7131050" y="3187700"/>
          <p14:tracePt t="57753" x="7150100" y="3194050"/>
          <p14:tracePt t="57770" x="7156450" y="3200400"/>
          <p14:tracePt t="57787" x="7162800" y="3206750"/>
          <p14:tracePt t="57803" x="7169150" y="3213100"/>
          <p14:tracePt t="57820" x="7175500" y="3225800"/>
          <p14:tracePt t="57836" x="7188200" y="3251200"/>
          <p14:tracePt t="57854" x="7207250" y="3289300"/>
          <p14:tracePt t="57870" x="7207250" y="3302000"/>
          <p14:tracePt t="57886" x="7207250" y="3321050"/>
          <p14:tracePt t="57904" x="7207250" y="3333750"/>
          <p14:tracePt t="57921" x="7207250" y="3346450"/>
          <p14:tracePt t="57937" x="7207250" y="3371850"/>
          <p14:tracePt t="57954" x="7207250" y="3390900"/>
          <p14:tracePt t="57970" x="7207250" y="3403600"/>
          <p14:tracePt t="57988" x="7207250" y="3416300"/>
          <p14:tracePt t="58003" x="7207250" y="3429000"/>
          <p14:tracePt t="58020" x="7207250" y="3448050"/>
          <p14:tracePt t="58037" x="7200900" y="3486150"/>
          <p14:tracePt t="58054" x="7181850" y="3556000"/>
          <p14:tracePt t="58070" x="7175500" y="3575050"/>
          <p14:tracePt t="58087" x="7169150" y="3594100"/>
          <p14:tracePt t="58103" x="7156450" y="3619500"/>
          <p14:tracePt t="58121" x="7156450" y="3638550"/>
          <p14:tracePt t="58137" x="7150100" y="3663950"/>
          <p14:tracePt t="58153" x="7143750" y="3683000"/>
          <p14:tracePt t="58171" x="7137400" y="3702050"/>
          <p14:tracePt t="58187" x="7131050" y="3708400"/>
          <p14:tracePt t="58204" x="7118350" y="3714750"/>
          <p14:tracePt t="58220" x="7112000" y="3727450"/>
          <p14:tracePt t="58237" x="7099300" y="3727450"/>
          <p14:tracePt t="58254" x="7067550" y="3740150"/>
          <p14:tracePt t="58270" x="7048500" y="3740150"/>
          <p14:tracePt t="58287" x="7042150" y="3746500"/>
          <p14:tracePt t="58350" x="7035800" y="3746500"/>
          <p14:tracePt t="58382" x="7029450" y="3746500"/>
          <p14:tracePt t="58398" x="7029450" y="3740150"/>
          <p14:tracePt t="58406" x="7042150" y="3733800"/>
          <p14:tracePt t="58414" x="7054850" y="3727450"/>
          <p14:tracePt t="58422" x="7080250" y="3721100"/>
          <p14:tracePt t="58438" x="7112000" y="3714750"/>
          <p14:tracePt t="58454" x="7175500" y="3702050"/>
          <p14:tracePt t="58471" x="7219950" y="3702050"/>
          <p14:tracePt t="58488" x="7258050" y="3695700"/>
          <p14:tracePt t="58504" x="7289800" y="3695700"/>
          <p14:tracePt t="58521" x="7315200" y="3695700"/>
          <p14:tracePt t="58537" x="7334250" y="3695700"/>
          <p14:tracePt t="58555" x="7353300" y="3695700"/>
          <p14:tracePt t="58570" x="7366000" y="3695700"/>
          <p14:tracePt t="58587" x="7378700" y="3695700"/>
          <p14:tracePt t="58614" x="7385050" y="3695700"/>
          <p14:tracePt t="58742" x="7378700" y="3695700"/>
          <p14:tracePt t="58750" x="7372350" y="3695700"/>
          <p14:tracePt t="58759" x="7366000" y="3695700"/>
          <p14:tracePt t="58771" x="7359650" y="3702050"/>
          <p14:tracePt t="58787" x="7346950" y="3708400"/>
          <p14:tracePt t="58804" x="7334250" y="3721100"/>
          <p14:tracePt t="58822" x="7315200" y="3752850"/>
          <p14:tracePt t="58838" x="7296150" y="3765550"/>
          <p14:tracePt t="58854" x="7289800" y="3790950"/>
          <p14:tracePt t="58871" x="7270750" y="3810000"/>
          <p14:tracePt t="58888" x="7264400" y="3816350"/>
          <p14:tracePt t="58904" x="7258050" y="3835400"/>
          <p14:tracePt t="58921" x="7258050" y="3848100"/>
          <p14:tracePt t="58938" x="7251700" y="3860800"/>
          <p14:tracePt t="58956" x="7251700" y="3873500"/>
          <p14:tracePt t="58971" x="7251700" y="3879850"/>
          <p14:tracePt t="58988" x="7245350" y="3898900"/>
          <p14:tracePt t="59005" x="7245350" y="3917950"/>
          <p14:tracePt t="59022" x="7232650" y="3956050"/>
          <p14:tracePt t="59038" x="7226300" y="3975100"/>
          <p14:tracePt t="59054" x="7213600" y="4000500"/>
          <p14:tracePt t="59071" x="7181850" y="4025900"/>
          <p14:tracePt t="59089" x="7162800" y="4032250"/>
          <p14:tracePt t="59104" x="7143750" y="4038600"/>
          <p14:tracePt t="59121" x="7131050" y="4038600"/>
          <p14:tracePt t="59138" x="7112000" y="4038600"/>
          <p14:tracePt t="59156" x="7086600" y="4025900"/>
          <p14:tracePt t="59172" x="7061200" y="4013200"/>
          <p14:tracePt t="59188" x="7042150" y="4000500"/>
          <p14:tracePt t="59205" x="7029450" y="3981450"/>
          <p14:tracePt t="59222" x="7023100" y="3956050"/>
          <p14:tracePt t="59238" x="7023100" y="3943350"/>
          <p14:tracePt t="59255" x="7023100" y="3924300"/>
          <p14:tracePt t="59271" x="7023100" y="3898900"/>
          <p14:tracePt t="59289" x="7023100" y="3867150"/>
          <p14:tracePt t="59305" x="7061200" y="3841750"/>
          <p14:tracePt t="59321" x="7105650" y="3829050"/>
          <p14:tracePt t="59338" x="7181850" y="3829050"/>
          <p14:tracePt t="59356" x="7239000" y="3829050"/>
          <p14:tracePt t="59371" x="7277100" y="3829050"/>
          <p14:tracePt t="59388" x="7308850" y="3835400"/>
          <p14:tracePt t="59405" x="7340600" y="3854450"/>
          <p14:tracePt t="59422" x="7359650" y="3873500"/>
          <p14:tracePt t="59438" x="7359650" y="3879850"/>
          <p14:tracePt t="59455" x="7366000" y="3892550"/>
          <p14:tracePt t="59471" x="7372350" y="3905250"/>
          <p14:tracePt t="59489" x="7372350" y="3924300"/>
          <p14:tracePt t="59505" x="7372350" y="3943350"/>
          <p14:tracePt t="59521" x="7372350" y="3962400"/>
          <p14:tracePt t="59538" x="7372350" y="3981450"/>
          <p14:tracePt t="59556" x="7372350" y="3994150"/>
          <p14:tracePt t="59571" x="7359650" y="4006850"/>
          <p14:tracePt t="59588" x="7346950" y="4025900"/>
          <p14:tracePt t="59605" x="7327900" y="4044950"/>
          <p14:tracePt t="59623" x="7296150" y="4064000"/>
          <p14:tracePt t="59638" x="7270750" y="4076700"/>
          <p14:tracePt t="59655" x="7251700" y="4083050"/>
          <p14:tracePt t="59672" x="7239000" y="4083050"/>
          <p14:tracePt t="59689" x="7213600" y="4095750"/>
          <p14:tracePt t="59705" x="7200900" y="4095750"/>
          <p14:tracePt t="59722" x="7194550" y="4095750"/>
          <p14:tracePt t="59783" x="7188200" y="4102100"/>
          <p14:tracePt t="59790" x="7188200" y="4108450"/>
          <p14:tracePt t="59814" x="7188200" y="4121150"/>
          <p14:tracePt t="59822" x="7188200" y="4127500"/>
          <p14:tracePt t="59831" x="7188200" y="4133850"/>
          <p14:tracePt t="59839" x="7194550" y="4140200"/>
          <p14:tracePt t="59856" x="7200900" y="4146550"/>
          <p14:tracePt t="59872" x="7207250" y="4152900"/>
          <p14:tracePt t="59888" x="7207250" y="4159250"/>
          <p14:tracePt t="59905" x="7213600" y="4165600"/>
          <p14:tracePt t="59923" x="7219950" y="4171950"/>
          <p14:tracePt t="59939" x="7219950" y="4184650"/>
          <p14:tracePt t="59955" x="7219950" y="4197350"/>
          <p14:tracePt t="59972" x="7213600" y="4216400"/>
          <p14:tracePt t="59990" x="7175500" y="4229100"/>
          <p14:tracePt t="60005" x="7169150" y="4229100"/>
          <p14:tracePt t="60022" x="7150100" y="4229100"/>
          <p14:tracePt t="60039" x="7143750" y="4229100"/>
          <p14:tracePt t="60079" x="7137400" y="4229100"/>
          <p14:tracePt t="60095" x="7137400" y="4216400"/>
          <p14:tracePt t="60102" x="7143750" y="4203700"/>
          <p14:tracePt t="60110" x="7156450" y="4197350"/>
          <p14:tracePt t="60123" x="7188200" y="4191000"/>
          <p14:tracePt t="60139" x="7277100" y="4184650"/>
          <p14:tracePt t="60155" x="7397750" y="4184650"/>
          <p14:tracePt t="60172" x="7486650" y="4203700"/>
          <p14:tracePt t="60191" x="7550150" y="4229100"/>
          <p14:tracePt t="60205" x="7550150" y="4235450"/>
          <p14:tracePt t="60222" x="7556500" y="4254500"/>
          <p14:tracePt t="60239" x="7556500" y="4273550"/>
          <p14:tracePt t="60256" x="7518400" y="4286250"/>
          <p14:tracePt t="60272" x="7461250" y="4311650"/>
          <p14:tracePt t="60289" x="7404100" y="4337050"/>
          <p14:tracePt t="60305" x="7346950" y="4362450"/>
          <p14:tracePt t="60323" x="7321550" y="4375150"/>
          <p14:tracePt t="60339" x="7315200" y="4375150"/>
          <p14:tracePt t="60367" x="7308850" y="4381500"/>
          <p14:tracePt t="60383" x="7308850" y="4387850"/>
          <p14:tracePt t="60390" x="7308850" y="4400550"/>
          <p14:tracePt t="60406" x="7327900" y="4406900"/>
          <p14:tracePt t="60423" x="7404100" y="4438650"/>
          <p14:tracePt t="60439" x="7423150" y="4451350"/>
          <p14:tracePt t="60471" x="7423150" y="4457700"/>
          <p14:tracePt t="60479" x="7423150" y="4464050"/>
          <p14:tracePt t="60489" x="7423150" y="4470400"/>
          <p14:tracePt t="60506" x="7416800" y="4489450"/>
          <p14:tracePt t="60524" x="7410450" y="4495800"/>
          <p14:tracePt t="60539" x="7391400" y="4521200"/>
          <p14:tracePt t="60556" x="7366000" y="4559300"/>
          <p14:tracePt t="60573" x="7346950" y="4584700"/>
          <p14:tracePt t="60590" x="7340600" y="4591050"/>
          <p14:tracePt t="60606" x="7334250" y="4591050"/>
          <p14:tracePt t="60623" x="7327900" y="4597400"/>
          <p14:tracePt t="60639" x="7321550" y="4597400"/>
          <p14:tracePt t="60671" x="7321550" y="4603750"/>
          <p14:tracePt t="60679" x="7321550" y="4610100"/>
          <p14:tracePt t="60695" x="7321550" y="4616450"/>
          <p14:tracePt t="60706" x="7321550" y="4622800"/>
          <p14:tracePt t="60724" x="7321550" y="4635500"/>
          <p14:tracePt t="60743" x="7321550" y="4641850"/>
          <p14:tracePt t="60775" x="7321550" y="4648200"/>
          <p14:tracePt t="60790" x="7321550" y="4654550"/>
          <p14:tracePt t="60815" x="7321550" y="4660900"/>
          <p14:tracePt t="60903" x="7321550" y="4673600"/>
          <p14:tracePt t="61311" x="7321550" y="4679950"/>
          <p14:tracePt t="61318" x="7321550" y="4686300"/>
          <p14:tracePt t="61431" x="7315200" y="4692650"/>
          <p14:tracePt t="61455" x="7308850" y="4692650"/>
          <p14:tracePt t="61911" x="7302500" y="4692650"/>
          <p14:tracePt t="61918" x="7296150" y="4692650"/>
          <p14:tracePt t="61926" x="7289800" y="4692650"/>
          <p14:tracePt t="61940" x="7277100" y="4692650"/>
          <p14:tracePt t="61957" x="7264400" y="4686300"/>
          <p14:tracePt t="62031" x="7258050" y="4686300"/>
          <p14:tracePt t="62055" x="7258050" y="4679950"/>
          <p14:tracePt t="62063" x="7258050" y="4673600"/>
          <p14:tracePt t="62074" x="7264400" y="4673600"/>
          <p14:tracePt t="62091" x="7277100" y="4673600"/>
          <p14:tracePt t="62271" x="7270750" y="4673600"/>
          <p14:tracePt t="62278" x="7264400" y="4673600"/>
          <p14:tracePt t="62291" x="7258050" y="4679950"/>
          <p14:tracePt t="62319" x="7245350" y="4679950"/>
          <p14:tracePt t="62343" x="7232650" y="4679950"/>
          <p14:tracePt t="62359" x="7226300" y="4679950"/>
          <p14:tracePt t="62367" x="7213600" y="4679950"/>
          <p14:tracePt t="62382" x="7207250" y="4679950"/>
          <p14:tracePt t="62391" x="7200900" y="4679950"/>
          <p14:tracePt t="62414" x="7194550" y="4679950"/>
          <p14:tracePt t="62431" x="7181850" y="4679950"/>
          <p14:tracePt t="62441" x="7169150" y="4679950"/>
          <p14:tracePt t="62458" x="7137400" y="4679950"/>
          <p14:tracePt t="62474" x="7080250" y="4679950"/>
          <p14:tracePt t="62492" x="7048500" y="4679950"/>
          <p14:tracePt t="62508" x="7016750" y="4679950"/>
          <p14:tracePt t="62524" x="6985000" y="4679950"/>
          <p14:tracePt t="62541" x="6953250" y="4673600"/>
          <p14:tracePt t="62559" x="6927850" y="4673600"/>
          <p14:tracePt t="62574" x="6921500" y="4673600"/>
          <p14:tracePt t="62615" x="6915150" y="4667250"/>
          <p14:tracePt t="62623" x="6908800" y="4660900"/>
          <p14:tracePt t="62631" x="6896100" y="4648200"/>
          <p14:tracePt t="62641" x="6877050" y="4641850"/>
          <p14:tracePt t="62658" x="6800850" y="4610100"/>
          <p14:tracePt t="62674" x="6692900" y="4572000"/>
          <p14:tracePt t="62692" x="6464300" y="4495800"/>
          <p14:tracePt t="62708" x="6057900" y="4330700"/>
          <p14:tracePt t="62724" x="5492750" y="4140200"/>
          <p14:tracePt t="62741" x="4826000" y="3905250"/>
          <p14:tracePt t="62759" x="3873500" y="3632200"/>
          <p14:tracePt t="62775" x="3498850" y="3549650"/>
          <p14:tracePt t="62791" x="3321050" y="3511550"/>
          <p14:tracePt t="62808" x="3232150" y="3498850"/>
          <p14:tracePt t="62826" x="3181350" y="3492500"/>
          <p14:tracePt t="62841" x="3105150" y="3479800"/>
          <p14:tracePt t="62858" x="3016250" y="3467100"/>
          <p14:tracePt t="62875" x="2952750" y="3467100"/>
          <p14:tracePt t="62892" x="2946400" y="3467100"/>
          <p14:tracePt t="62927" x="2940050" y="3467100"/>
          <p14:tracePt t="62935" x="2933700" y="3467100"/>
          <p14:tracePt t="62942" x="2927350" y="3467100"/>
          <p14:tracePt t="62959" x="2882900" y="3473450"/>
          <p14:tracePt t="62975" x="2844800" y="3486150"/>
          <p14:tracePt t="62992" x="2819400" y="3498850"/>
          <p14:tracePt t="63008" x="2800350" y="3517900"/>
          <p14:tracePt t="63026" x="2768600" y="3536950"/>
          <p14:tracePt t="63041" x="2736850" y="3556000"/>
          <p14:tracePt t="63058" x="2692400" y="3581400"/>
          <p14:tracePt t="63075" x="2654300" y="3606800"/>
          <p14:tracePt t="63093" x="2616200" y="3670300"/>
          <p14:tracePt t="63108" x="2584450" y="3695700"/>
          <p14:tracePt t="63125" x="2565400" y="3708400"/>
          <p14:tracePt t="63142" x="2540000" y="3721100"/>
          <p14:tracePt t="63143" x="2527300" y="3727450"/>
          <p14:tracePt t="63159" x="2514600" y="3733800"/>
          <p14:tracePt t="63175" x="2508250" y="3733800"/>
          <p14:tracePt t="63383" x="2501900" y="3733800"/>
          <p14:tracePt t="63391" x="2482850" y="3733800"/>
          <p14:tracePt t="63398" x="2476500" y="3733800"/>
          <p14:tracePt t="63408" x="2463800" y="3727450"/>
          <p14:tracePt t="63425" x="2438400" y="3727450"/>
          <p14:tracePt t="63442" x="2419350" y="3727450"/>
          <p14:tracePt t="63460" x="2413000" y="3727450"/>
          <p14:tracePt t="63475" x="2400300" y="3721100"/>
          <p14:tracePt t="63492" x="2381250" y="3708400"/>
          <p14:tracePt t="63508" x="2330450" y="3695700"/>
          <p14:tracePt t="63526" x="2273300" y="3689350"/>
          <p14:tracePt t="63542" x="2260600" y="3689350"/>
          <p14:tracePt t="63559" x="2209800" y="3670300"/>
          <p14:tracePt t="63575" x="2203450" y="3670300"/>
          <p14:tracePt t="63593" x="2197100" y="3663950"/>
          <p14:tracePt t="63609" x="2190750" y="3657600"/>
          <p14:tracePt t="63625" x="2178050" y="3651250"/>
          <p14:tracePt t="63642" x="2159000" y="3632200"/>
          <p14:tracePt t="63660" x="2120900" y="3613150"/>
          <p14:tracePt t="63676" x="2095500" y="3594100"/>
          <p14:tracePt t="63692" x="2076450" y="3575050"/>
          <p14:tracePt t="63709" x="2070100" y="3575050"/>
          <p14:tracePt t="63727" x="2063750" y="3543300"/>
          <p14:tracePt t="63743" x="2063750" y="3524250"/>
          <p14:tracePt t="63759" x="2063750" y="3498850"/>
          <p14:tracePt t="63775" x="2063750" y="3467100"/>
          <p14:tracePt t="63793" x="2063750" y="3435350"/>
          <p14:tracePt t="63809" x="2089150" y="3403600"/>
          <p14:tracePt t="63826" x="2133600" y="3365500"/>
          <p14:tracePt t="63842" x="2190750" y="3333750"/>
          <p14:tracePt t="63860" x="2247900" y="3308350"/>
          <p14:tracePt t="63876" x="2292350" y="3295650"/>
          <p14:tracePt t="63892" x="2343150" y="3295650"/>
          <p14:tracePt t="63910" x="2419350" y="3295650"/>
          <p14:tracePt t="63927" x="2508250" y="3314700"/>
          <p14:tracePt t="63942" x="2540000" y="3327400"/>
          <p14:tracePt t="63959" x="2571750" y="3346450"/>
          <p14:tracePt t="63976" x="2590800" y="3365500"/>
          <p14:tracePt t="63993" x="2603500" y="3384550"/>
          <p14:tracePt t="64009" x="2609850" y="3390900"/>
          <p14:tracePt t="64026" x="2609850" y="3403600"/>
          <p14:tracePt t="64043" x="2609850" y="3409950"/>
          <p14:tracePt t="64061" x="2609850" y="3429000"/>
          <p14:tracePt t="64076" x="2609850" y="3448050"/>
          <p14:tracePt t="64093" x="2609850" y="3473450"/>
          <p14:tracePt t="64109" x="2609850" y="3498850"/>
          <p14:tracePt t="64127" x="2609850" y="3530600"/>
          <p14:tracePt t="64143" x="2609850" y="3549650"/>
          <p14:tracePt t="64159" x="2609850" y="3568700"/>
          <p14:tracePt t="64176" x="2597150" y="3587750"/>
          <p14:tracePt t="64194" x="2590800" y="3606800"/>
          <p14:tracePt t="64209" x="2584450" y="3625850"/>
          <p14:tracePt t="64226" x="2565400" y="3644900"/>
          <p14:tracePt t="64243" x="2559050" y="3657600"/>
          <p14:tracePt t="64260" x="2552700" y="3663950"/>
          <p14:tracePt t="64279" x="2546350" y="3670300"/>
          <p14:tracePt t="64293" x="2540000" y="3670300"/>
          <p14:tracePt t="64309" x="2533650" y="3676650"/>
          <p14:tracePt t="64327" x="2520950" y="3683000"/>
          <p14:tracePt t="64343" x="2508250" y="3689350"/>
          <p14:tracePt t="64359" x="2501900" y="3695700"/>
          <p14:tracePt t="64376" x="2495550" y="3695700"/>
          <p14:tracePt t="64394" x="2489200" y="3695700"/>
          <p14:tracePt t="64409" x="2476500" y="3695700"/>
          <p14:tracePt t="64426" x="2457450" y="3695700"/>
          <p14:tracePt t="64443" x="2425700" y="3695700"/>
          <p14:tracePt t="64461" x="2387600" y="3695700"/>
          <p14:tracePt t="64476" x="2362200" y="3695700"/>
          <p14:tracePt t="64493" x="2349500" y="3695700"/>
          <p14:tracePt t="64510" x="2336800" y="3695700"/>
          <p14:tracePt t="64527" x="2311400" y="3695700"/>
          <p14:tracePt t="64543" x="2292350" y="3683000"/>
          <p14:tracePt t="64559" x="2279650" y="3676650"/>
          <p14:tracePt t="64576" x="2266950" y="3670300"/>
          <p14:tracePt t="64623" x="2260600" y="3670300"/>
          <p14:tracePt t="64655" x="2254250" y="3670300"/>
          <p14:tracePt t="64775" x="2247900" y="3663950"/>
          <p14:tracePt t="64895" x="2247900" y="3657600"/>
          <p14:tracePt t="64919" x="2254250" y="3657600"/>
          <p14:tracePt t="64935" x="2266950" y="3657600"/>
          <p14:tracePt t="64960" x="2273300" y="3657600"/>
          <p14:tracePt t="64991" x="2279650" y="3663950"/>
          <p14:tracePt t="65007" x="2298700" y="3683000"/>
          <p14:tracePt t="65015" x="2311400" y="3683000"/>
          <p14:tracePt t="65027" x="2336800" y="3708400"/>
          <p14:tracePt t="65043" x="2368550" y="3727450"/>
          <p14:tracePt t="65061" x="2387600" y="3733800"/>
          <p14:tracePt t="65077" x="2393950" y="3740150"/>
          <p14:tracePt t="65415" x="2387600" y="3740150"/>
          <p14:tracePt t="65440" x="2387600" y="3733800"/>
          <p14:tracePt t="65471" x="2381250" y="3733800"/>
          <p14:tracePt t="65479" x="2374900" y="3733800"/>
          <p14:tracePt t="65487" x="2368550" y="3733800"/>
          <p14:tracePt t="65495" x="2362200" y="3727450"/>
          <p14:tracePt t="65511" x="2330450" y="3708400"/>
          <p14:tracePt t="65527" x="2311400" y="3695700"/>
          <p14:tracePt t="65544" x="2298700" y="3695700"/>
          <p14:tracePt t="65561" x="2273300" y="3683000"/>
          <p14:tracePt t="65577" x="2254250" y="3676650"/>
          <p14:tracePt t="65594" x="2235200" y="3663950"/>
          <p14:tracePt t="65611" x="2222500" y="3663950"/>
          <p14:tracePt t="65655" x="2222500" y="3657600"/>
          <p14:tracePt t="65672" x="2216150" y="3651250"/>
          <p14:tracePt t="65688" x="2209800" y="3644900"/>
          <p14:tracePt t="65696" x="2203450" y="3638550"/>
          <p14:tracePt t="65703" x="2197100" y="3632200"/>
          <p14:tracePt t="65743" x="2190750" y="3625850"/>
          <p14:tracePt t="65768" x="2190750" y="3619500"/>
          <p14:tracePt t="65775" x="2184400" y="3619500"/>
          <p14:tracePt t="65791" x="2184400" y="3613150"/>
          <p14:tracePt t="65807" x="2184400" y="3606800"/>
          <p14:tracePt t="65855" x="2184400" y="3600450"/>
          <p14:tracePt t="65895" x="2178050" y="3594100"/>
          <p14:tracePt t="66127" x="2184400" y="3594100"/>
          <p14:tracePt t="66288" x="2190750" y="3594100"/>
          <p14:tracePt t="66295" x="2190750" y="3600450"/>
          <p14:tracePt t="66335" x="2190750" y="3606800"/>
          <p14:tracePt t="66343" x="2190750" y="3613150"/>
          <p14:tracePt t="66351" x="2197100" y="3619500"/>
          <p14:tracePt t="66375" x="2197100" y="3625850"/>
          <p14:tracePt t="66384" x="2203450" y="3625850"/>
          <p14:tracePt t="66400" x="2203450" y="3632200"/>
          <p14:tracePt t="66416" x="2209800" y="3638550"/>
          <p14:tracePt t="66429" x="2216150" y="3651250"/>
          <p14:tracePt t="66535" x="2222500" y="3651250"/>
          <p14:tracePt t="66543" x="2228850" y="3651250"/>
          <p14:tracePt t="66551" x="2235200" y="3651250"/>
          <p14:tracePt t="66567" x="2241550" y="3651250"/>
          <p14:tracePt t="66578" x="2247900" y="3651250"/>
          <p14:tracePt t="66595" x="2273300" y="3651250"/>
          <p14:tracePt t="66613" x="2336800" y="3651250"/>
          <p14:tracePt t="66628" x="2425700" y="3676650"/>
          <p14:tracePt t="66645" x="2520950" y="3695700"/>
          <p14:tracePt t="66662" x="2552700" y="3695700"/>
          <p14:tracePt t="66679" x="2578100" y="3708400"/>
          <p14:tracePt t="66695" x="2622550" y="3727450"/>
          <p14:tracePt t="66711" x="2749550" y="3778250"/>
          <p14:tracePt t="66728" x="3086100" y="3867150"/>
          <p14:tracePt t="66747" x="3619500" y="3937000"/>
          <p14:tracePt t="66762" x="4318000" y="4019550"/>
          <p14:tracePt t="66778" x="5022850" y="4127500"/>
          <p14:tracePt t="66796" x="5657850" y="4203700"/>
          <p14:tracePt t="66814" x="6089650" y="4260850"/>
          <p14:tracePt t="66829" x="6254750" y="4286250"/>
          <p14:tracePt t="66845" x="6343650" y="4318000"/>
          <p14:tracePt t="66862" x="6419850" y="4349750"/>
          <p14:tracePt t="66880" x="6483350" y="4387850"/>
          <p14:tracePt t="66895" x="6496050" y="4394200"/>
          <p14:tracePt t="66912" x="6502400" y="4394200"/>
          <p14:tracePt t="66929" x="6502400" y="4406900"/>
          <p14:tracePt t="66946" x="6527800" y="4445000"/>
          <p14:tracePt t="66962" x="6578600" y="4470400"/>
          <p14:tracePt t="66978" x="6680200" y="4514850"/>
          <p14:tracePt t="66995" x="6832600" y="4565650"/>
          <p14:tracePt t="67013" x="6972300" y="4616450"/>
          <p14:tracePt t="67029" x="7029450" y="4635500"/>
          <p14:tracePt t="67072" x="7042150" y="4641850"/>
          <p14:tracePt t="67079" x="7054850" y="4654550"/>
          <p14:tracePt t="67088" x="7092950" y="4667250"/>
          <p14:tracePt t="67095" x="7131050" y="4679950"/>
          <p14:tracePt t="67112" x="7232650" y="4692650"/>
          <p14:tracePt t="67128" x="7327900" y="4705350"/>
          <p14:tracePt t="67145" x="7366000" y="4705350"/>
          <p14:tracePt t="67272" x="7346950" y="4705350"/>
          <p14:tracePt t="67279" x="7334250" y="4705350"/>
          <p14:tracePt t="67287" x="7327900" y="4705350"/>
          <p14:tracePt t="67295" x="7315200" y="4711700"/>
          <p14:tracePt t="67312" x="7308850" y="4718050"/>
          <p14:tracePt t="67343" x="7302500" y="4724400"/>
          <p14:tracePt t="67359" x="7296150" y="4724400"/>
          <p14:tracePt t="67367" x="7277100" y="4724400"/>
          <p14:tracePt t="67379" x="7251700" y="4724400"/>
          <p14:tracePt t="67396" x="7207250" y="4724400"/>
          <p14:tracePt t="67413" x="7175500" y="4737100"/>
          <p14:tracePt t="67429" x="7169150" y="4743450"/>
          <p14:tracePt t="67496" x="7162800" y="4749800"/>
          <p14:tracePt t="67519" x="7169150" y="4756150"/>
          <p14:tracePt t="67527" x="7213600" y="4756150"/>
          <p14:tracePt t="67535" x="7270750" y="4768850"/>
          <p14:tracePt t="67546" x="7340600" y="4775200"/>
          <p14:tracePt t="67563" x="7499350" y="4775200"/>
          <p14:tracePt t="67579" x="7651750" y="4775200"/>
          <p14:tracePt t="67596" x="7759700" y="4775200"/>
          <p14:tracePt t="67612" x="7791450" y="4775200"/>
          <p14:tracePt t="67888" x="7797800" y="4775200"/>
          <p14:tracePt t="67895" x="7797800" y="4768850"/>
          <p14:tracePt t="67903" x="7791450" y="4768850"/>
          <p14:tracePt t="67913" x="7785100" y="4768850"/>
          <p14:tracePt t="67930" x="7708900" y="4743450"/>
          <p14:tracePt t="67946" x="7594600" y="4737100"/>
          <p14:tracePt t="67964" x="7327900" y="4660900"/>
          <p14:tracePt t="67979" x="6902450" y="4546600"/>
          <p14:tracePt t="67996" x="6553200" y="4502150"/>
          <p14:tracePt t="68013" x="6153150" y="4438650"/>
          <p14:tracePt t="68031" x="5429250" y="4330700"/>
          <p14:tracePt t="68046" x="5124450" y="4279900"/>
          <p14:tracePt t="68063" x="4165600" y="4108450"/>
          <p14:tracePt t="68080" x="3683000" y="4019550"/>
          <p14:tracePt t="68097" x="3384550" y="3981450"/>
          <p14:tracePt t="68113" x="3168650" y="3943350"/>
          <p14:tracePt t="68130" x="2965450" y="3905250"/>
          <p14:tracePt t="68146" x="2819400" y="3898900"/>
          <p14:tracePt t="68164" x="2711450" y="3886200"/>
          <p14:tracePt t="68180" x="2641600" y="3886200"/>
          <p14:tracePt t="68196" x="2603500" y="3886200"/>
          <p14:tracePt t="68213" x="2565400" y="3879850"/>
          <p14:tracePt t="68231" x="2476500" y="3860800"/>
          <p14:tracePt t="68246" x="2451100" y="3860800"/>
          <p14:tracePt t="68263" x="2362200" y="3867150"/>
          <p14:tracePt t="68280" x="2349500" y="3867150"/>
          <p14:tracePt t="68297" x="2343150" y="3867150"/>
          <p14:tracePt t="68335" x="2336800" y="3873500"/>
          <p14:tracePt t="68512" x="2336800" y="3867150"/>
          <p14:tracePt t="68520" x="2336800" y="3860800"/>
          <p14:tracePt t="68530" x="2343150" y="3841750"/>
          <p14:tracePt t="68568" x="2343150" y="3829050"/>
          <p14:tracePt t="68696" x="2336800" y="3829050"/>
          <p14:tracePt t="68712" x="2330450" y="3835400"/>
          <p14:tracePt t="68720" x="2324100" y="3841750"/>
          <p14:tracePt t="68730" x="2324100" y="3854450"/>
          <p14:tracePt t="68747" x="2317750" y="3867150"/>
          <p14:tracePt t="68765" x="2311400" y="3879850"/>
          <p14:tracePt t="68848" x="2311400" y="3886200"/>
          <p14:tracePt t="68863" x="2311400" y="3892550"/>
          <p14:tracePt t="68960" x="2311400" y="3898900"/>
          <p14:tracePt t="68967" x="2311400" y="3911600"/>
          <p14:tracePt t="68983" x="2317750" y="3917950"/>
          <p14:tracePt t="68997" x="2317750" y="3924300"/>
          <p14:tracePt t="69014" x="2330450" y="3949700"/>
          <p14:tracePt t="69032" x="2362200" y="4013200"/>
          <p14:tracePt t="69047" x="2374900" y="4032250"/>
          <p14:tracePt t="69064" x="2387600" y="4057650"/>
          <p14:tracePt t="69080" x="2393950" y="4064000"/>
          <p14:tracePt t="69098" x="2400300" y="4076700"/>
          <p14:tracePt t="69114" x="2400300" y="4083050"/>
          <p14:tracePt t="69131" x="2406650" y="4089400"/>
          <p14:tracePt t="69147" x="2406650" y="4095750"/>
          <p14:tracePt t="69165" x="2406650" y="4102100"/>
          <p14:tracePt t="69181" x="2406650" y="4108450"/>
          <p14:tracePt t="69198" x="2406650" y="4114800"/>
          <p14:tracePt t="69232" x="2406650" y="4127500"/>
          <p14:tracePt t="69264" x="2406650" y="4133850"/>
          <p14:tracePt t="69392" x="2406650" y="4121150"/>
          <p14:tracePt t="69400" x="2400300" y="4102100"/>
          <p14:tracePt t="69407" x="2400300" y="4083050"/>
          <p14:tracePt t="69415" x="2381250" y="4038600"/>
          <p14:tracePt t="69431" x="2368550" y="4013200"/>
          <p14:tracePt t="69447" x="2349500" y="3937000"/>
          <p14:tracePt t="69465" x="2330450" y="3905250"/>
          <p14:tracePt t="69481" x="2324100" y="3879850"/>
          <p14:tracePt t="69497" x="2317750" y="3854450"/>
          <p14:tracePt t="69514" x="2317750" y="3816350"/>
          <p14:tracePt t="69532" x="2317750" y="3784600"/>
          <p14:tracePt t="69547" x="2317750" y="3752850"/>
          <p14:tracePt t="69565" x="2317750" y="3727450"/>
          <p14:tracePt t="69581" x="2317750" y="3721100"/>
          <p14:tracePt t="69599" x="2317750" y="3708400"/>
          <p14:tracePt t="69614" x="2317750" y="3702050"/>
          <p14:tracePt t="69631" x="2317750" y="3695700"/>
          <p14:tracePt t="69648" x="2330450" y="3683000"/>
          <p14:tracePt t="69665" x="2330450" y="3676650"/>
          <p14:tracePt t="69984" x="2330450" y="3670300"/>
          <p14:tracePt t="69991" x="2330450" y="3663950"/>
          <p14:tracePt t="69999" x="2330450" y="3657600"/>
          <p14:tracePt t="70015" x="2324100" y="3651250"/>
          <p14:tracePt t="70032" x="2298700" y="3644900"/>
          <p14:tracePt t="70048" x="2292350" y="3644900"/>
          <p14:tracePt t="70112" x="2292350" y="3638550"/>
          <p14:tracePt t="70120" x="2279650" y="3632200"/>
          <p14:tracePt t="70132" x="2266950" y="3625850"/>
          <p14:tracePt t="70148" x="2235200" y="3619500"/>
          <p14:tracePt t="70165" x="2222500" y="3613150"/>
          <p14:tracePt t="70199" x="2216150" y="3613150"/>
          <p14:tracePt t="70208" x="2209800" y="3606800"/>
          <p14:tracePt t="70216" x="2203450" y="3594100"/>
          <p14:tracePt t="70232" x="2178050" y="3568700"/>
          <p14:tracePt t="70248" x="2165350" y="3549650"/>
          <p14:tracePt t="70265" x="2159000" y="3543300"/>
          <p14:tracePt t="70295" x="2152650" y="3543300"/>
          <p14:tracePt t="70312" x="2146300" y="3536950"/>
          <p14:tracePt t="70319" x="2146300" y="3530600"/>
          <p14:tracePt t="70332" x="2146300" y="3524250"/>
          <p14:tracePt t="70349" x="2146300" y="3505200"/>
          <p14:tracePt t="70365" x="2146300" y="3492500"/>
          <p14:tracePt t="70382" x="2146300" y="3473450"/>
          <p14:tracePt t="70399" x="2146300" y="3460750"/>
          <p14:tracePt t="70416" x="2152650" y="3429000"/>
          <p14:tracePt t="70432" x="2178050" y="3403600"/>
          <p14:tracePt t="70449" x="2203450" y="3378200"/>
          <p14:tracePt t="70465" x="2235200" y="3359150"/>
          <p14:tracePt t="70483" x="2298700" y="3359150"/>
          <p14:tracePt t="70499" x="2381250" y="3359150"/>
          <p14:tracePt t="70515" x="2432050" y="3359150"/>
          <p14:tracePt t="70532" x="2444750" y="3359150"/>
          <p14:tracePt t="70568" x="2451100" y="3359150"/>
          <p14:tracePt t="70583" x="2451100" y="3371850"/>
          <p14:tracePt t="70592" x="2451100" y="3378200"/>
          <p14:tracePt t="70599" x="2451100" y="3390900"/>
          <p14:tracePt t="70616" x="2451100" y="3429000"/>
          <p14:tracePt t="70632" x="2451100" y="3460750"/>
          <p14:tracePt t="70649" x="2451100" y="3492500"/>
          <p14:tracePt t="70665" x="2451100" y="3511550"/>
          <p14:tracePt t="70683" x="2451100" y="3524250"/>
          <p14:tracePt t="70699" x="2444750" y="3536950"/>
          <p14:tracePt t="70715" x="2444750" y="3543300"/>
          <p14:tracePt t="70732" x="2438400" y="3556000"/>
          <p14:tracePt t="70750" x="2425700" y="3575050"/>
          <p14:tracePt t="70766" x="2425700" y="3581400"/>
          <p14:tracePt t="70782" x="2413000" y="3594100"/>
          <p14:tracePt t="70799" x="2406650" y="3613150"/>
          <p14:tracePt t="70800" x="2406650" y="3619500"/>
          <p14:tracePt t="70816" x="2393950" y="3638550"/>
          <p14:tracePt t="70832" x="2387600" y="3657600"/>
          <p14:tracePt t="70849" x="2374900" y="3670300"/>
          <p14:tracePt t="70866" x="2374900" y="3683000"/>
          <p14:tracePt t="70884" x="2374900" y="3689350"/>
          <p14:tracePt t="70899" x="2368550" y="3702050"/>
          <p14:tracePt t="70916" x="2368550" y="3721100"/>
          <p14:tracePt t="70932" x="2355850" y="3746500"/>
          <p14:tracePt t="70950" x="2349500" y="3778250"/>
          <p14:tracePt t="70966" x="2349500" y="3797300"/>
          <p14:tracePt t="70982" x="2349500" y="3810000"/>
          <p14:tracePt t="70999" x="2336800" y="3829050"/>
          <p14:tracePt t="71000" x="2336800" y="3835400"/>
          <p14:tracePt t="71017" x="2317750" y="3867150"/>
          <p14:tracePt t="71033" x="2292350" y="3886200"/>
          <p14:tracePt t="71049" x="2260600" y="3905250"/>
          <p14:tracePt t="71066" x="2216150" y="3924300"/>
          <p14:tracePt t="71083" x="2184400" y="3930650"/>
          <p14:tracePt t="71099" x="2133600" y="3930650"/>
          <p14:tracePt t="71116" x="2063750" y="3930650"/>
          <p14:tracePt t="71132" x="1993900" y="3930650"/>
          <p14:tracePt t="71150" x="1968500" y="3937000"/>
          <p14:tracePt t="71166" x="1955800" y="3937000"/>
          <p14:tracePt t="71368" x="1949450" y="3937000"/>
          <p14:tracePt t="71400" x="1955800" y="3930650"/>
          <p14:tracePt t="71408" x="1962150" y="3924300"/>
          <p14:tracePt t="71423" x="1968500" y="3917950"/>
          <p14:tracePt t="71433" x="1974850" y="3917950"/>
          <p14:tracePt t="71451" x="1993900" y="3911600"/>
          <p14:tracePt t="71466" x="2012950" y="3911600"/>
          <p14:tracePt t="71483" x="2038350" y="3911600"/>
          <p14:tracePt t="71499" x="2057400" y="3911600"/>
          <p14:tracePt t="71536" x="2063750" y="3911600"/>
          <p14:tracePt t="71560" x="2076450" y="3911600"/>
          <p14:tracePt t="71568" x="2082800" y="3911600"/>
          <p14:tracePt t="71575" x="2095500" y="3911600"/>
          <p14:tracePt t="71584" x="2108200" y="3911600"/>
          <p14:tracePt t="71600" x="2133600" y="3911600"/>
          <p14:tracePt t="71616" x="2139950" y="3911600"/>
          <p14:tracePt t="71633" x="2146300" y="3911600"/>
          <p14:tracePt t="71650" x="2152650" y="3911600"/>
          <p14:tracePt t="71666" x="2165350" y="3911600"/>
          <p14:tracePt t="71683" x="2190750" y="3911600"/>
          <p14:tracePt t="71700" x="2241550" y="3911600"/>
          <p14:tracePt t="71717" x="2305050" y="3911600"/>
          <p14:tracePt t="71733" x="2349500" y="3911600"/>
          <p14:tracePt t="71750" x="2381250" y="3911600"/>
          <p14:tracePt t="71766" x="2406650" y="3911600"/>
          <p14:tracePt t="71784" x="2457450" y="3911600"/>
          <p14:tracePt t="71800" x="2508250" y="3911600"/>
          <p14:tracePt t="71816" x="2590800" y="3911600"/>
          <p14:tracePt t="71833" x="2692400" y="3930650"/>
          <p14:tracePt t="71851" x="2724150" y="3930650"/>
          <p14:tracePt t="71866" x="2730500" y="3930650"/>
          <p14:tracePt t="71904" x="2743200" y="3930650"/>
          <p14:tracePt t="71912" x="2749550" y="3930650"/>
          <p14:tracePt t="71920" x="2768600" y="3930650"/>
          <p14:tracePt t="71933" x="2800350" y="3930650"/>
          <p14:tracePt t="71950" x="2863850" y="3930650"/>
          <p14:tracePt t="71966" x="2908300" y="3930650"/>
          <p14:tracePt t="71984" x="2921000" y="3930650"/>
          <p14:tracePt t="72000" x="2927350" y="3930650"/>
          <p14:tracePt t="72017" x="2946400" y="3930650"/>
          <p14:tracePt t="72033" x="2978150" y="3930650"/>
          <p14:tracePt t="72051" x="3003550" y="3930650"/>
          <p14:tracePt t="72067" x="3016250" y="3930650"/>
          <p14:tracePt t="72144" x="3022600" y="3930650"/>
          <p14:tracePt t="72152" x="3028950" y="3930650"/>
          <p14:tracePt t="72168" x="3035300" y="3924300"/>
          <p14:tracePt t="72200" x="3041650" y="3924300"/>
          <p14:tracePt t="72312" x="3041650" y="3917950"/>
          <p14:tracePt t="72328" x="3048000" y="3917950"/>
          <p14:tracePt t="72408" x="3041650" y="3917950"/>
          <p14:tracePt t="72416" x="3035300" y="3917950"/>
          <p14:tracePt t="72424" x="3028950" y="3917950"/>
          <p14:tracePt t="72433" x="3022600" y="3917950"/>
          <p14:tracePt t="72450" x="3003550" y="3917950"/>
          <p14:tracePt t="72467" x="2990850" y="3917950"/>
          <p14:tracePt t="72485" x="2965450" y="3917950"/>
          <p14:tracePt t="72500" x="2940050" y="3917950"/>
          <p14:tracePt t="72517" x="2895600" y="3917950"/>
          <p14:tracePt t="72534" x="2851150" y="3917950"/>
          <p14:tracePt t="72551" x="2806700" y="3917950"/>
          <p14:tracePt t="72567" x="2800350" y="3917950"/>
          <p14:tracePt t="72584" x="2787650" y="3917950"/>
          <p14:tracePt t="72616" x="2781300" y="3917950"/>
          <p14:tracePt t="72624" x="2768600" y="3917950"/>
          <p14:tracePt t="72634" x="2755900" y="3905250"/>
          <p14:tracePt t="72651" x="2736850" y="3898900"/>
          <p14:tracePt t="72667" x="2724150" y="3892550"/>
          <p14:tracePt t="72685" x="2717800" y="3892550"/>
          <p14:tracePt t="72705" x="2711450" y="3886200"/>
          <p14:tracePt t="72720" x="2705100" y="3879850"/>
          <p14:tracePt t="72734" x="2705100" y="3873500"/>
          <p14:tracePt t="72752" x="2698750" y="3867150"/>
          <p14:tracePt t="72768" x="2698750" y="3860800"/>
          <p14:tracePt t="72784" x="2692400" y="3848100"/>
          <p14:tracePt t="72801" x="2692400" y="3829050"/>
          <p14:tracePt t="72819" x="2692400" y="3810000"/>
          <p14:tracePt t="72834" x="2692400" y="3784600"/>
          <p14:tracePt t="72851" x="2692400" y="3759200"/>
          <p14:tracePt t="72867" x="2692400" y="3740150"/>
          <p14:tracePt t="72885" x="2711450" y="3727450"/>
          <p14:tracePt t="72901" x="2724150" y="3714750"/>
          <p14:tracePt t="72917" x="2749550" y="3695700"/>
          <p14:tracePt t="72935" x="2768600" y="3689350"/>
          <p14:tracePt t="72936" x="2794000" y="3683000"/>
          <p14:tracePt t="72952" x="2838450" y="3670300"/>
          <p14:tracePt t="72968" x="2901950" y="3663950"/>
          <p14:tracePt t="72984" x="2959100" y="3663950"/>
          <p14:tracePt t="73001" x="3028950" y="3663950"/>
          <p14:tracePt t="73019" x="3073400" y="3663950"/>
          <p14:tracePt t="73034" x="3092450" y="3670300"/>
          <p14:tracePt t="73080" x="3098800" y="3676650"/>
          <p14:tracePt t="73088" x="3105150" y="3683000"/>
          <p14:tracePt t="73096" x="3111500" y="3695700"/>
          <p14:tracePt t="73104" x="3117850" y="3708400"/>
          <p14:tracePt t="73117" x="3117850" y="3714750"/>
          <p14:tracePt t="73134" x="3130550" y="3733800"/>
          <p14:tracePt t="73151" x="3136900" y="3765550"/>
          <p14:tracePt t="73152" x="3143250" y="3778250"/>
          <p14:tracePt t="73169" x="3143250" y="3790950"/>
          <p14:tracePt t="73184" x="3143250" y="3810000"/>
          <p14:tracePt t="73201" x="3143250" y="3822700"/>
          <p14:tracePt t="73218" x="3143250" y="3829050"/>
          <p14:tracePt t="73235" x="3143250" y="3841750"/>
          <p14:tracePt t="73251" x="3143250" y="3854450"/>
          <p14:tracePt t="73268" x="3143250" y="3860800"/>
          <p14:tracePt t="73284" x="3130550" y="3873500"/>
          <p14:tracePt t="73302" x="3124200" y="3879850"/>
          <p14:tracePt t="73318" x="3111500" y="3892550"/>
          <p14:tracePt t="73334" x="3105150" y="3898900"/>
          <p14:tracePt t="73351" x="3098800" y="3905250"/>
          <p14:tracePt t="73369" x="3079750" y="3911600"/>
          <p14:tracePt t="73385" x="3067050" y="3917950"/>
          <p14:tracePt t="73401" x="3054350" y="3917950"/>
          <p14:tracePt t="73418" x="3048000" y="3917950"/>
          <p14:tracePt t="73436" x="3035300" y="3924300"/>
          <p14:tracePt t="73451" x="3009900" y="3924300"/>
          <p14:tracePt t="73468" x="2990850" y="3924300"/>
          <p14:tracePt t="73485" x="2971800" y="3924300"/>
          <p14:tracePt t="73560" x="2965450" y="3924300"/>
          <p14:tracePt t="73585" x="2959100" y="3924300"/>
          <p14:tracePt t="73656" x="2946400" y="3924300"/>
          <p14:tracePt t="73664" x="2933700" y="3924300"/>
          <p14:tracePt t="73672" x="2914650" y="3917950"/>
          <p14:tracePt t="73685" x="2901950" y="3917950"/>
          <p14:tracePt t="73701" x="2882900" y="3917950"/>
          <p14:tracePt t="73719" x="2876550" y="3911600"/>
          <p14:tracePt t="73736" x="2870200" y="3911600"/>
          <p14:tracePt t="73808" x="2863850" y="3911600"/>
          <p14:tracePt t="73816" x="2857500" y="3911600"/>
          <p14:tracePt t="73824" x="2851150" y="3911600"/>
          <p14:tracePt t="73835" x="2844800" y="3911600"/>
          <p14:tracePt t="73852" x="2825750" y="3911600"/>
          <p14:tracePt t="73869" x="2806700" y="3905250"/>
          <p14:tracePt t="73886" x="2787650" y="3898900"/>
          <p14:tracePt t="73902" x="2768600" y="3892550"/>
          <p14:tracePt t="73918" x="2762250" y="3892550"/>
          <p14:tracePt t="73935" x="2755900" y="3886200"/>
          <p14:tracePt t="73953" x="2743200" y="3879850"/>
          <p14:tracePt t="74000" x="2736850" y="3867150"/>
          <p14:tracePt t="74009" x="2730500" y="3860800"/>
          <p14:tracePt t="74020" x="2730500" y="3848100"/>
          <p14:tracePt t="74035" x="2730500" y="3829050"/>
          <p14:tracePt t="74052" x="2730500" y="3816350"/>
          <p14:tracePt t="74068" x="2730500" y="3790950"/>
          <p14:tracePt t="74087" x="2730500" y="3771900"/>
          <p14:tracePt t="74102" x="2749550" y="3752850"/>
          <p14:tracePt t="74119" x="2768600" y="3733800"/>
          <p14:tracePt t="74136" x="2800350" y="3727450"/>
          <p14:tracePt t="74153" x="2844800" y="3727450"/>
          <p14:tracePt t="74169" x="2914650" y="3727450"/>
          <p14:tracePt t="74185" x="3009900" y="3727450"/>
          <p14:tracePt t="74202" x="3117850" y="3752850"/>
          <p14:tracePt t="74220" x="3175000" y="3771900"/>
          <p14:tracePt t="74235" x="3187700" y="3784600"/>
          <p14:tracePt t="74256" x="3187700" y="3790950"/>
          <p14:tracePt t="74269" x="3187700" y="3797300"/>
          <p14:tracePt t="74287" x="3187700" y="3810000"/>
          <p14:tracePt t="74302" x="3187700" y="3816350"/>
          <p14:tracePt t="74319" x="3187700" y="3835400"/>
          <p14:tracePt t="74335" x="3181350" y="3867150"/>
          <p14:tracePt t="74353" x="3168650" y="3886200"/>
          <p14:tracePt t="74369" x="3149600" y="3898900"/>
          <p14:tracePt t="74385" x="3136900" y="3911600"/>
          <p14:tracePt t="74402" x="3130550" y="3917950"/>
          <p14:tracePt t="74420" x="3117850" y="3917950"/>
          <p14:tracePt t="74436" x="3079750" y="3917950"/>
          <p14:tracePt t="74452" x="3041650" y="3917950"/>
          <p14:tracePt t="74469" x="2978150" y="3917950"/>
          <p14:tracePt t="74486" x="2908300" y="3917950"/>
          <p14:tracePt t="74502" x="2863850" y="3905250"/>
          <p14:tracePt t="74519" x="2844800" y="3905250"/>
          <p14:tracePt t="74520" x="2838450" y="3905250"/>
          <p14:tracePt t="74536" x="2838450" y="3898900"/>
          <p14:tracePt t="74553" x="2832100" y="3898900"/>
          <p14:tracePt t="74569" x="2825750" y="3892550"/>
          <p14:tracePt t="74593" x="2832100" y="3892550"/>
          <p14:tracePt t="74603" x="2895600" y="3892550"/>
          <p14:tracePt t="74620" x="3225800" y="3917950"/>
          <p14:tracePt t="74636" x="3943350" y="4019550"/>
          <p14:tracePt t="74653" x="4851400" y="4191000"/>
          <p14:tracePt t="74669" x="5530850" y="4356100"/>
          <p14:tracePt t="74687" x="6096000" y="4495800"/>
          <p14:tracePt t="74703" x="6419850" y="4584700"/>
          <p14:tracePt t="74719" x="6686550" y="4667250"/>
          <p14:tracePt t="74721" x="6788150" y="4692650"/>
          <p14:tracePt t="74736" x="6953250" y="4730750"/>
          <p14:tracePt t="74753" x="7073900" y="4762500"/>
          <p14:tracePt t="74769" x="7175500" y="4787900"/>
          <p14:tracePt t="74786" x="7239000" y="4800600"/>
          <p14:tracePt t="74803" x="7245350" y="4806950"/>
          <p14:tracePt t="74873" x="7251700" y="4813300"/>
          <p14:tracePt t="74888" x="7270750" y="4819650"/>
          <p14:tracePt t="74896" x="7277100" y="4826000"/>
          <p14:tracePt t="74904" x="7283450" y="4826000"/>
          <p14:tracePt t="74919" x="7289800" y="4826000"/>
          <p14:tracePt t="74921" x="7296150" y="4826000"/>
          <p14:tracePt t="74936" x="7315200" y="4826000"/>
          <p14:tracePt t="74953" x="7366000" y="4826000"/>
          <p14:tracePt t="74971" x="7442200" y="4838700"/>
          <p14:tracePt t="74986" x="7518400" y="4864100"/>
          <p14:tracePt t="75003" x="7556500" y="4864100"/>
          <p14:tracePt t="75112" x="7543800" y="4857750"/>
          <p14:tracePt t="75120" x="7524750" y="4857750"/>
          <p14:tracePt t="75128" x="7486650" y="4851400"/>
          <p14:tracePt t="75136" x="7454900" y="4845050"/>
          <p14:tracePt t="75153" x="7385050" y="4838700"/>
          <p14:tracePt t="75169" x="7308850" y="4826000"/>
          <p14:tracePt t="75187" x="7251700" y="4826000"/>
          <p14:tracePt t="75203" x="7207250" y="4813300"/>
          <p14:tracePt t="75219" x="7162800" y="4800600"/>
          <p14:tracePt t="75236" x="7112000" y="4787900"/>
          <p14:tracePt t="75254" x="7054850" y="4775200"/>
          <p14:tracePt t="75270" x="7023100" y="4756150"/>
          <p14:tracePt t="75286" x="6991350" y="4737100"/>
          <p14:tracePt t="75303" x="6985000" y="4730750"/>
          <p14:tracePt t="75321" x="6978650" y="4711700"/>
          <p14:tracePt t="75337" x="6972300" y="4699000"/>
          <p14:tracePt t="75353" x="6972300" y="4692650"/>
          <p14:tracePt t="75370" x="6972300" y="4673600"/>
          <p14:tracePt t="75387" x="6972300" y="4654550"/>
          <p14:tracePt t="75403" x="6972300" y="4635500"/>
          <p14:tracePt t="75420" x="6972300" y="4622800"/>
          <p14:tracePt t="75436" x="6978650" y="4616450"/>
          <p14:tracePt t="75454" x="6997700" y="4603750"/>
          <p14:tracePt t="75470" x="7016750" y="4597400"/>
          <p14:tracePt t="75486" x="7073900" y="4597400"/>
          <p14:tracePt t="75488" x="7105650" y="4584700"/>
          <p14:tracePt t="75503" x="7162800" y="4578350"/>
          <p14:tracePt t="75521" x="7334250" y="4565650"/>
          <p14:tracePt t="75537" x="7435850" y="4565650"/>
          <p14:tracePt t="75553" x="7505700" y="4565650"/>
          <p14:tracePt t="75570" x="7550150" y="4565650"/>
          <p14:tracePt t="75587" x="7581900" y="4565650"/>
          <p14:tracePt t="75603" x="7645400" y="4565650"/>
          <p14:tracePt t="75620" x="7715250" y="4578350"/>
          <p14:tracePt t="75637" x="7778750" y="4584700"/>
          <p14:tracePt t="75654" x="7842250" y="4591050"/>
          <p14:tracePt t="75670" x="7899400" y="4603750"/>
          <p14:tracePt t="75687" x="7943850" y="4616450"/>
          <p14:tracePt t="75688" x="7950200" y="4616450"/>
          <p14:tracePt t="75704" x="7956550" y="4616450"/>
          <p14:tracePt t="75793" x="7956550" y="4622800"/>
          <p14:tracePt t="75800" x="7956550" y="4629150"/>
          <p14:tracePt t="75808" x="7956550" y="4635500"/>
          <p14:tracePt t="75820" x="7956550" y="4641850"/>
          <p14:tracePt t="75837" x="7956550" y="4654550"/>
          <p14:tracePt t="75854" x="7956550" y="4673600"/>
          <p14:tracePt t="75872" x="7956550" y="4711700"/>
          <p14:tracePt t="75887" x="7956550" y="4718050"/>
          <p14:tracePt t="75904" x="7943850" y="4743450"/>
          <p14:tracePt t="75904" x="7931150" y="4749800"/>
          <p14:tracePt t="75920" x="7905750" y="4781550"/>
          <p14:tracePt t="75938" x="7867650" y="4806950"/>
          <p14:tracePt t="75953" x="7829550" y="4819650"/>
          <p14:tracePt t="75971" x="7778750" y="4819650"/>
          <p14:tracePt t="75987" x="7734300" y="4819650"/>
          <p14:tracePt t="76005" x="7670800" y="4819650"/>
          <p14:tracePt t="76020" x="7613650" y="4819650"/>
          <p14:tracePt t="76037" x="7588250" y="4813300"/>
          <p14:tracePt t="76054" x="7581900" y="4813300"/>
          <p14:tracePt t="76137" x="7575550" y="4813300"/>
          <p14:tracePt t="76505" x="7569200" y="4813300"/>
          <p14:tracePt t="76520" x="7562850" y="4813300"/>
          <p14:tracePt t="76529" x="7556500" y="4813300"/>
          <p14:tracePt t="76537" x="7550150" y="4813300"/>
          <p14:tracePt t="76554" x="7537450" y="4813300"/>
          <p14:tracePt t="76571" x="7518400" y="4813300"/>
          <p14:tracePt t="76588" x="7493000" y="4813300"/>
          <p14:tracePt t="76604" x="7454900" y="4800600"/>
          <p14:tracePt t="76621" x="7435850" y="4800600"/>
          <p14:tracePt t="76638" x="7404100" y="4794250"/>
          <p14:tracePt t="76655" x="7378700" y="4794250"/>
          <p14:tracePt t="76671" x="7366000" y="4794250"/>
          <p14:tracePt t="76688" x="7346950" y="4794250"/>
          <p14:tracePt t="76704" x="7327900" y="4794250"/>
          <p14:tracePt t="76722" x="7308850" y="4794250"/>
          <p14:tracePt t="76738" x="7283450" y="4794250"/>
          <p14:tracePt t="76754" x="7251700" y="4794250"/>
          <p14:tracePt t="76771" x="7175500" y="4787900"/>
          <p14:tracePt t="76789" x="7048500" y="4768850"/>
          <p14:tracePt t="76804" x="6889750" y="4756150"/>
          <p14:tracePt t="76821" x="6762750" y="4737100"/>
          <p14:tracePt t="76838" x="6654800" y="4730750"/>
          <p14:tracePt t="76856" x="6572250" y="4730750"/>
          <p14:tracePt t="76897" x="6565900" y="4730750"/>
          <p14:tracePt t="76929" x="6572250" y="4724400"/>
          <p14:tracePt t="76936" x="6597650" y="4724400"/>
          <p14:tracePt t="76944" x="6642100" y="4718050"/>
          <p14:tracePt t="76955" x="6699250" y="4711700"/>
          <p14:tracePt t="76971" x="6896100" y="4686300"/>
          <p14:tracePt t="76988" x="7175500" y="4686300"/>
          <p14:tracePt t="77006" x="7461250" y="4686300"/>
          <p14:tracePt t="77022" x="7626350" y="4686300"/>
          <p14:tracePt t="77038" x="7683500" y="4686300"/>
          <p14:tracePt t="77055" x="7689850" y="4686300"/>
          <p14:tracePt t="77265" x="7664450" y="4686300"/>
          <p14:tracePt t="77272" x="7613650" y="4692650"/>
          <p14:tracePt t="77281" x="7562850" y="4699000"/>
          <p14:tracePt t="77289" x="7524750" y="4705350"/>
          <p14:tracePt t="77305" x="7454900" y="4718050"/>
          <p14:tracePt t="77322" x="7397750" y="4724400"/>
          <p14:tracePt t="77339" x="7346950" y="4730750"/>
          <p14:tracePt t="77355" x="7308850" y="4737100"/>
          <p14:tracePt t="77372" x="7289800" y="4737100"/>
          <p14:tracePt t="77388" x="7270750" y="4737100"/>
          <p14:tracePt t="77406" x="7264400" y="4743450"/>
          <p14:tracePt t="77422" x="7258050" y="4743450"/>
          <p14:tracePt t="77481" x="7251700" y="4743450"/>
          <p14:tracePt t="77488" x="7251700" y="4749800"/>
          <p14:tracePt t="77496" x="7245350" y="4749800"/>
          <p14:tracePt t="77512" x="7232650" y="4749800"/>
          <p14:tracePt t="77522" x="7226300" y="4756150"/>
          <p14:tracePt t="77539" x="7194550" y="4768850"/>
          <p14:tracePt t="77556" x="7169150" y="4775200"/>
          <p14:tracePt t="77572" x="7156450" y="4787900"/>
          <p14:tracePt t="77593" x="7150100" y="4787900"/>
          <p14:tracePt t="77617" x="7143750" y="4787900"/>
          <p14:tracePt t="77624" x="7137400" y="4787900"/>
          <p14:tracePt t="77639" x="7131050" y="4787900"/>
          <p14:tracePt t="77655" x="7118350" y="4794250"/>
          <p14:tracePt t="78032" x="7112000" y="4794250"/>
          <p14:tracePt t="78672" x="7131050" y="4794250"/>
          <p14:tracePt t="78680" x="7162800" y="4794250"/>
          <p14:tracePt t="78690" x="7181850" y="4800600"/>
          <p14:tracePt t="78706" x="7239000" y="4800600"/>
          <p14:tracePt t="78723" x="7277100" y="4800600"/>
          <p14:tracePt t="78741" x="7302500" y="4800600"/>
          <p14:tracePt t="78756" x="7321550" y="4800600"/>
          <p14:tracePt t="78773" x="7327900" y="4800600"/>
          <p14:tracePt t="78792" x="7334250" y="4800600"/>
          <p14:tracePt t="78807" x="7340600" y="4800600"/>
          <p14:tracePt t="78823" x="7346950" y="4800600"/>
          <p14:tracePt t="78840" x="7378700" y="4800600"/>
          <p14:tracePt t="78857" x="7391400" y="4800600"/>
          <p14:tracePt t="78874" x="7410450" y="4800600"/>
          <p14:tracePt t="78890" x="7416800" y="4800600"/>
          <p14:tracePt t="79081" x="7391400" y="4800600"/>
          <p14:tracePt t="79088" x="7353300" y="4787900"/>
          <p14:tracePt t="79096" x="7308850" y="4787900"/>
          <p14:tracePt t="79107" x="7251700" y="4781550"/>
          <p14:tracePt t="79123" x="7023100" y="4743450"/>
          <p14:tracePt t="79140" x="6597650" y="4660900"/>
          <p14:tracePt t="79158" x="5905500" y="4527550"/>
          <p14:tracePt t="79174" x="5149850" y="4375150"/>
          <p14:tracePt t="79190" x="4476750" y="4267200"/>
          <p14:tracePt t="79207" x="3981450" y="4184650"/>
          <p14:tracePt t="79225" x="3562350" y="4127500"/>
          <p14:tracePt t="79240" x="3378200" y="4102100"/>
          <p14:tracePt t="79257" x="3143250" y="4064000"/>
          <p14:tracePt t="79273" x="2908300" y="4032250"/>
          <p14:tracePt t="79291" x="2698750" y="4019550"/>
          <p14:tracePt t="79307" x="2565400" y="4019550"/>
          <p14:tracePt t="79324" x="2527300" y="4019550"/>
          <p14:tracePt t="79340" x="2520950" y="4019550"/>
          <p14:tracePt t="79358" x="2514600" y="4019550"/>
          <p14:tracePt t="79373" x="2501900" y="4019550"/>
          <p14:tracePt t="79390" x="2463800" y="4019550"/>
          <p14:tracePt t="79407" x="2406650" y="4000500"/>
          <p14:tracePt t="79426" x="2355850" y="4000500"/>
          <p14:tracePt t="79449" x="2349500" y="4000500"/>
          <p14:tracePt t="79553" x="2355850" y="4013200"/>
          <p14:tracePt t="79561" x="2362200" y="4019550"/>
          <p14:tracePt t="79569" x="2381250" y="4032250"/>
          <p14:tracePt t="79576" x="2393950" y="4038600"/>
          <p14:tracePt t="79625" x="2400300" y="4044950"/>
          <p14:tracePt t="79641" x="2400300" y="4051300"/>
          <p14:tracePt t="79665" x="2400300" y="4057650"/>
          <p14:tracePt t="79705" x="2400300" y="4064000"/>
          <p14:tracePt t="79833" x="2400300" y="4057650"/>
          <p14:tracePt t="79841" x="2400300" y="4051300"/>
          <p14:tracePt t="79849" x="2400300" y="4032250"/>
          <p14:tracePt t="79857" x="2400300" y="4025900"/>
          <p14:tracePt t="79874" x="2400300" y="3994150"/>
          <p14:tracePt t="79891" x="2400300" y="3956050"/>
          <p14:tracePt t="79908" x="2400300" y="3917950"/>
          <p14:tracePt t="79924" x="2400300" y="3873500"/>
          <p14:tracePt t="79941" x="2400300" y="3854450"/>
          <p14:tracePt t="79957" x="2400300" y="3841750"/>
          <p14:tracePt t="79975" x="2400300" y="3835400"/>
          <p14:tracePt t="79991" x="2400300" y="3822700"/>
          <p14:tracePt t="80007" x="2406650" y="3822700"/>
          <p14:tracePt t="80024" x="2406650" y="3790950"/>
          <p14:tracePt t="80042" x="2413000" y="3759200"/>
          <p14:tracePt t="80058" x="2419350" y="3721100"/>
          <p14:tracePt t="80074" x="2419350" y="3683000"/>
          <p14:tracePt t="80091" x="2419350" y="3663950"/>
          <p14:tracePt t="80109" x="2419350" y="3651250"/>
          <p14:tracePt t="80125" x="2419350" y="3644900"/>
          <p14:tracePt t="80141" x="2419350" y="3638550"/>
          <p14:tracePt t="80321" x="2419350" y="3632200"/>
          <p14:tracePt t="80336" x="2419350" y="3625850"/>
          <p14:tracePt t="80385" x="2425700" y="3625850"/>
          <p14:tracePt t="80496" x="2413000" y="3625850"/>
          <p14:tracePt t="80504" x="2400300" y="3632200"/>
          <p14:tracePt t="80513" x="2393950" y="3632200"/>
          <p14:tracePt t="80525" x="2387600" y="3638550"/>
          <p14:tracePt t="80541" x="2368550" y="3638550"/>
          <p14:tracePt t="80559" x="2355850" y="3644900"/>
          <p14:tracePt t="80576" x="2336800" y="3651250"/>
          <p14:tracePt t="80592" x="2311400" y="3651250"/>
          <p14:tracePt t="80593" x="2298700" y="3651250"/>
          <p14:tracePt t="80608" x="2273300" y="3651250"/>
          <p14:tracePt t="80608" x="2254250" y="3651250"/>
          <p14:tracePt t="80625" x="2197100" y="3644900"/>
          <p14:tracePt t="80642" x="2165350" y="3644900"/>
          <p14:tracePt t="80673" x="2159000" y="3638550"/>
          <p14:tracePt t="80681" x="2152650" y="3632200"/>
          <p14:tracePt t="80697" x="2146300" y="3613150"/>
          <p14:tracePt t="80709" x="2146300" y="3606800"/>
          <p14:tracePt t="80725" x="2127250" y="3581400"/>
          <p14:tracePt t="80742" x="2120900" y="3568700"/>
          <p14:tracePt t="80758" x="2114550" y="3568700"/>
          <p14:tracePt t="80775" x="2114550" y="3562350"/>
          <p14:tracePt t="80792" x="2114550" y="3556000"/>
          <p14:tracePt t="80808" x="2108200" y="3530600"/>
          <p14:tracePt t="80825" x="2108200" y="3505200"/>
          <p14:tracePt t="80843" x="2108200" y="3473450"/>
          <p14:tracePt t="80858" x="2108200" y="3448050"/>
          <p14:tracePt t="80875" x="2108200" y="3441700"/>
          <p14:tracePt t="80892" x="2114550" y="3422650"/>
          <p14:tracePt t="80909" x="2120900" y="3409950"/>
          <p14:tracePt t="80925" x="2139950" y="3390900"/>
          <p14:tracePt t="80942" x="2171700" y="3371850"/>
          <p14:tracePt t="80958" x="2209800" y="3352800"/>
          <p14:tracePt t="80976" x="2305050" y="3340100"/>
          <p14:tracePt t="80992" x="2343150" y="3340100"/>
          <p14:tracePt t="80993" x="2368550" y="3340100"/>
          <p14:tracePt t="81008" x="2413000" y="3340100"/>
          <p14:tracePt t="81025" x="2432050" y="3340100"/>
          <p14:tracePt t="81043" x="2457450" y="3346450"/>
          <p14:tracePt t="81058" x="2470150" y="3365500"/>
          <p14:tracePt t="81075" x="2482850" y="3390900"/>
          <p14:tracePt t="81093" x="2495550" y="3422650"/>
          <p14:tracePt t="81110" x="2495550" y="3454400"/>
          <p14:tracePt t="81125" x="2495550" y="3479800"/>
          <p14:tracePt t="81142" x="2495550" y="3505200"/>
          <p14:tracePt t="81158" x="2495550" y="3524250"/>
          <p14:tracePt t="81176" x="2482850" y="3562350"/>
          <p14:tracePt t="81193" x="2470150" y="3575050"/>
          <p14:tracePt t="81209" x="2457450" y="3594100"/>
          <p14:tracePt t="81225" x="2438400" y="3606800"/>
          <p14:tracePt t="81243" x="2419350" y="3613150"/>
          <p14:tracePt t="81259" x="2400300" y="3619500"/>
          <p14:tracePt t="81276" x="2381250" y="3619500"/>
          <p14:tracePt t="81292" x="2355850" y="3619500"/>
          <p14:tracePt t="81310" x="2330450" y="3619500"/>
          <p14:tracePt t="81325" x="2298700" y="3619500"/>
          <p14:tracePt t="81342" x="2266950" y="3619500"/>
          <p14:tracePt t="81359" x="2228850" y="3600450"/>
          <p14:tracePt t="81377" x="2203450" y="3594100"/>
          <p14:tracePt t="81392" x="2197100" y="3587750"/>
          <p14:tracePt t="81409" x="2190750" y="3581400"/>
          <p14:tracePt t="81441" x="2184400" y="3568700"/>
          <p14:tracePt t="81449" x="2178050" y="3562350"/>
          <p14:tracePt t="81459" x="2178050" y="3556000"/>
          <p14:tracePt t="81476" x="2171700" y="3530600"/>
          <p14:tracePt t="81492" x="2171700" y="3505200"/>
          <p14:tracePt t="81510" x="2171700" y="3473450"/>
          <p14:tracePt t="81526" x="2171700" y="3448050"/>
          <p14:tracePt t="81543" x="2171700" y="3429000"/>
          <p14:tracePt t="81559" x="2190750" y="3416300"/>
          <p14:tracePt t="81577" x="2222500" y="3403600"/>
          <p14:tracePt t="81592" x="2286000" y="3403600"/>
          <p14:tracePt t="81609" x="2355850" y="3403600"/>
          <p14:tracePt t="81626" x="2387600" y="3409950"/>
          <p14:tracePt t="81643" x="2419350" y="3435350"/>
          <p14:tracePt t="81659" x="2432050" y="3448050"/>
          <p14:tracePt t="81676" x="2432050" y="3460750"/>
          <p14:tracePt t="81692" x="2438400" y="3486150"/>
          <p14:tracePt t="81710" x="2438400" y="3517900"/>
          <p14:tracePt t="81726" x="2438400" y="3543300"/>
          <p14:tracePt t="81742" x="2425700" y="3587750"/>
          <p14:tracePt t="81759" x="2413000" y="3613150"/>
          <p14:tracePt t="81777" x="2381250" y="3651250"/>
          <p14:tracePt t="81793" x="2368550" y="3663950"/>
          <p14:tracePt t="81809" x="2343150" y="3676650"/>
          <p14:tracePt t="81826" x="2317750" y="3683000"/>
          <p14:tracePt t="81844" x="2298700" y="3689350"/>
          <p14:tracePt t="81859" x="2279650" y="3689350"/>
          <p14:tracePt t="81876" x="2254250" y="3689350"/>
          <p14:tracePt t="81893" x="2228850" y="3689350"/>
          <p14:tracePt t="81921" x="2222500" y="3689350"/>
          <p14:tracePt t="81953" x="2222500" y="3702050"/>
          <p14:tracePt t="81961" x="2241550" y="3708400"/>
          <p14:tracePt t="81969" x="2254250" y="3714750"/>
          <p14:tracePt t="81977" x="2273300" y="3733800"/>
          <p14:tracePt t="81993" x="2317750" y="3778250"/>
          <p14:tracePt t="82009" x="2349500" y="3816350"/>
          <p14:tracePt t="82026" x="2355850" y="3848100"/>
          <p14:tracePt t="82044" x="2355850" y="3886200"/>
          <p14:tracePt t="82059" x="2355850" y="3930650"/>
          <p14:tracePt t="82076" x="2355850" y="3968750"/>
          <p14:tracePt t="82093" x="2349500" y="4006850"/>
          <p14:tracePt t="82111" x="2336800" y="4032250"/>
          <p14:tracePt t="82126" x="2324100" y="4057650"/>
          <p14:tracePt t="82143" x="2292350" y="4070350"/>
          <p14:tracePt t="82160" x="2241550" y="4076700"/>
          <p14:tracePt t="82178" x="2127250" y="4095750"/>
          <p14:tracePt t="82193" x="2051050" y="4095750"/>
          <p14:tracePt t="82210" x="1981200" y="4095750"/>
          <p14:tracePt t="82226" x="1936750" y="4089400"/>
          <p14:tracePt t="82244" x="1898650" y="4064000"/>
          <p14:tracePt t="82260" x="1885950" y="4051300"/>
          <p14:tracePt t="82276" x="1866900" y="4019550"/>
          <p14:tracePt t="82293" x="1866900" y="3968750"/>
          <p14:tracePt t="82310" x="1854200" y="3898900"/>
          <p14:tracePt t="82326" x="1854200" y="3841750"/>
          <p14:tracePt t="82343" x="1860550" y="3771900"/>
          <p14:tracePt t="82360" x="1879600" y="3733800"/>
          <p14:tracePt t="82378" x="1924050" y="3702050"/>
          <p14:tracePt t="82393" x="1962150" y="3702050"/>
          <p14:tracePt t="82410" x="2076450" y="3702050"/>
          <p14:tracePt t="82426" x="2254250" y="3771900"/>
          <p14:tracePt t="82444" x="2362200" y="3810000"/>
          <p14:tracePt t="82460" x="2432050" y="3860800"/>
          <p14:tracePt t="82476" x="2438400" y="3892550"/>
          <p14:tracePt t="82493" x="2438400" y="3917950"/>
          <p14:tracePt t="82511" x="2438400" y="3949700"/>
          <p14:tracePt t="82527" x="2438400" y="3968750"/>
          <p14:tracePt t="82543" x="2432050" y="4006850"/>
          <p14:tracePt t="82560" x="2400300" y="4044950"/>
          <p14:tracePt t="82578" x="2330450" y="4102100"/>
          <p14:tracePt t="82594" x="2286000" y="4121150"/>
          <p14:tracePt t="82610" x="2247900" y="4140200"/>
          <p14:tracePt t="82626" x="2190750" y="4165600"/>
          <p14:tracePt t="82644" x="2159000" y="4165600"/>
          <p14:tracePt t="82660" x="2133600" y="4165600"/>
          <p14:tracePt t="82677" x="2101850" y="4165600"/>
          <p14:tracePt t="82693" x="2070100" y="4165600"/>
          <p14:tracePt t="82711" x="2025650" y="4152900"/>
          <p14:tracePt t="82727" x="1993900" y="4140200"/>
          <p14:tracePt t="82743" x="1974850" y="4114800"/>
          <p14:tracePt t="82761" x="1962150" y="4083050"/>
          <p14:tracePt t="82761" x="1949450" y="4064000"/>
          <p14:tracePt t="82778" x="1949450" y="4044950"/>
          <p14:tracePt t="82793" x="1949450" y="4025900"/>
          <p14:tracePt t="82810" x="1949450" y="4000500"/>
          <p14:tracePt t="82827" x="1949450" y="3968750"/>
          <p14:tracePt t="82844" x="1955800" y="3949700"/>
          <p14:tracePt t="82860" x="1968500" y="3924300"/>
          <p14:tracePt t="82877" x="1981200" y="3898900"/>
          <p14:tracePt t="82893" x="1993900" y="3867150"/>
          <p14:tracePt t="82911" x="2019300" y="3835400"/>
          <p14:tracePt t="82927" x="2051050" y="3797300"/>
          <p14:tracePt t="82944" x="2070100" y="3778250"/>
          <p14:tracePt t="82960" x="2095500" y="3765550"/>
          <p14:tracePt t="82978" x="2108200" y="3759200"/>
          <p14:tracePt t="82994" x="2120900" y="3759200"/>
          <p14:tracePt t="83010" x="2139950" y="3752850"/>
          <p14:tracePt t="83027" x="2165350" y="3752850"/>
          <p14:tracePt t="83045" x="2190750" y="3740150"/>
          <p14:tracePt t="83060" x="2216150" y="3740150"/>
          <p14:tracePt t="83077" x="2241550" y="3740150"/>
          <p14:tracePt t="83094" x="2292350" y="3740150"/>
          <p14:tracePt t="83111" x="2336800" y="3740150"/>
          <p14:tracePt t="83127" x="2362200" y="3740150"/>
          <p14:tracePt t="83144" x="2368550" y="3746500"/>
          <p14:tracePt t="83161" x="2381250" y="3752850"/>
          <p14:tracePt t="83178" x="2387600" y="3752850"/>
          <p14:tracePt t="83194" x="2400300" y="3759200"/>
          <p14:tracePt t="83210" x="2419350" y="3778250"/>
          <p14:tracePt t="83227" x="2432050" y="3778250"/>
          <p14:tracePt t="83245" x="2432050" y="3784600"/>
          <p14:tracePt t="83260" x="2432050" y="3790950"/>
          <p14:tracePt t="83277" x="2438400" y="3797300"/>
          <p14:tracePt t="83294" x="2444750" y="3810000"/>
          <p14:tracePt t="83312" x="2451100" y="3822700"/>
          <p14:tracePt t="83327" x="2451100" y="3829050"/>
          <p14:tracePt t="83344" x="2451100" y="3835400"/>
          <p14:tracePt t="83361" x="2463800" y="3860800"/>
          <p14:tracePt t="83378" x="2476500" y="3898900"/>
          <p14:tracePt t="83394" x="2495550" y="3956050"/>
          <p14:tracePt t="83411" x="2514600" y="4032250"/>
          <p14:tracePt t="83428" x="2533650" y="4102100"/>
          <p14:tracePt t="83445" x="2546350" y="4159250"/>
          <p14:tracePt t="83461" x="2546350" y="4178300"/>
          <p14:tracePt t="83478" x="2546350" y="4203700"/>
          <p14:tracePt t="83494" x="2546350" y="4216400"/>
          <p14:tracePt t="83512" x="2540000" y="4229100"/>
          <p14:tracePt t="83527" x="2540000" y="4235450"/>
          <p14:tracePt t="83544" x="2533650" y="4241800"/>
          <p14:tracePt t="83545" x="2533650" y="4248150"/>
          <p14:tracePt t="83593" x="2527300" y="4254500"/>
          <p14:tracePt t="83601" x="2527300" y="4260850"/>
          <p14:tracePt t="83611" x="2527300" y="4267200"/>
          <p14:tracePt t="83627" x="2527300" y="4279900"/>
          <p14:tracePt t="83644" x="2520950" y="4292600"/>
          <p14:tracePt t="83882" x="2520950" y="4279900"/>
          <p14:tracePt t="83890" x="0" y="0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7596" y="83248"/>
            <a:ext cx="637706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1,000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보다 작은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지수승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값중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가장 큰 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06874" y="784224"/>
            <a:ext cx="4209011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n=2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n &lt;1000: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print(n)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n = n*2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65827" y="623191"/>
            <a:ext cx="3650227" cy="28623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128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256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512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582" y="2513199"/>
            <a:ext cx="687393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종료 조건을 알지만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정확한 수를 알기 어려울 때 사용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1039813" y="3875088"/>
          <a:ext cx="1751012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수식" r:id="rId5" imgW="774360" imgH="431640" progId="Equation.3">
                  <p:embed/>
                </p:oleObj>
              </mc:Choice>
              <mc:Fallback>
                <p:oleObj name="수식" r:id="rId5" imgW="774360" imgH="431640" progId="Equation.3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39813" y="3875088"/>
                        <a:ext cx="1751012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761488" y="3962741"/>
            <a:ext cx="162095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인 최대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n?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26222" y="4911038"/>
            <a:ext cx="4209011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k=1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 =0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sum+k &lt;=1000: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sum = sum +k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k = k+1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print("n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의 값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", </a:t>
            </a:r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k-1)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65826" y="4911038"/>
            <a:ext cx="36502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의 값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 44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3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00"/>
    </mc:Choice>
    <mc:Fallback xmlns="">
      <p:transition spd="slow" advTm="8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78" x="2381250" y="2959100"/>
          <p14:tracePt t="10603" x="2387600" y="2959100"/>
          <p14:tracePt t="10634" x="2400300" y="2959100"/>
          <p14:tracePt t="10650" x="2406650" y="2965450"/>
          <p14:tracePt t="10666" x="2413000" y="2965450"/>
          <p14:tracePt t="10674" x="2419350" y="2971800"/>
          <p14:tracePt t="10699" x="2425700" y="2971800"/>
          <p14:tracePt t="10715" x="2432050" y="2971800"/>
          <p14:tracePt t="10723" x="2438400" y="2971800"/>
          <p14:tracePt t="10735" x="2444750" y="2971800"/>
          <p14:tracePt t="10744" x="2457450" y="2971800"/>
          <p14:tracePt t="10760" x="2514600" y="2971800"/>
          <p14:tracePt t="10777" x="2590800" y="2971800"/>
          <p14:tracePt t="10795" x="2730500" y="2978150"/>
          <p14:tracePt t="10810" x="2832100" y="2978150"/>
          <p14:tracePt t="10827" x="2870200" y="2978150"/>
          <p14:tracePt t="10844" x="2889250" y="2984500"/>
          <p14:tracePt t="10861" x="2908300" y="2984500"/>
          <p14:tracePt t="10877" x="2940050" y="2984500"/>
          <p14:tracePt t="10893" x="2971800" y="2984500"/>
          <p14:tracePt t="10910" x="3016250" y="2984500"/>
          <p14:tracePt t="10928" x="3035300" y="2984500"/>
          <p14:tracePt t="10944" x="3054350" y="2984500"/>
          <p14:tracePt t="10960" x="3060700" y="2984500"/>
          <p14:tracePt t="10977" x="3073400" y="2990850"/>
          <p14:tracePt t="10995" x="3155950" y="3003550"/>
          <p14:tracePt t="11010" x="3289300" y="3003550"/>
          <p14:tracePt t="11027" x="3435350" y="3003550"/>
          <p14:tracePt t="11044" x="3530600" y="3016250"/>
          <p14:tracePt t="11061" x="3562350" y="3016250"/>
          <p14:tracePt t="11077" x="3568700" y="3016250"/>
          <p14:tracePt t="11179" x="3575050" y="3016250"/>
          <p14:tracePt t="11186" x="3581400" y="3016250"/>
          <p14:tracePt t="11194" x="3587750" y="3016250"/>
          <p14:tracePt t="11211" x="3613150" y="3022600"/>
          <p14:tracePt t="11227" x="3638550" y="3022600"/>
          <p14:tracePt t="11244" x="3683000" y="3022600"/>
          <p14:tracePt t="11261" x="3708400" y="3022600"/>
          <p14:tracePt t="11277" x="3721100" y="3022600"/>
          <p14:tracePt t="11294" x="3727450" y="3022600"/>
          <p14:tracePt t="11315" x="3733800" y="3022600"/>
          <p14:tracePt t="11363" x="3740150" y="3022600"/>
          <p14:tracePt t="11379" x="3746500" y="3022600"/>
          <p14:tracePt t="11395" x="3752850" y="3022600"/>
          <p14:tracePt t="11402" x="3765550" y="3022600"/>
          <p14:tracePt t="11411" x="3784600" y="3028950"/>
          <p14:tracePt t="11428" x="3816350" y="3028950"/>
          <p14:tracePt t="11444" x="3879850" y="3028950"/>
          <p14:tracePt t="11461" x="3968750" y="3028950"/>
          <p14:tracePt t="11478" x="4070350" y="3028950"/>
          <p14:tracePt t="11495" x="4165600" y="3028950"/>
          <p14:tracePt t="11511" x="4248150" y="3041650"/>
          <p14:tracePt t="11527" x="4279900" y="3041650"/>
          <p14:tracePt t="11546" x="4286250" y="3041650"/>
          <p14:tracePt t="11867" x="4292600" y="3041650"/>
          <p14:tracePt t="11882" x="4298950" y="3041650"/>
          <p14:tracePt t="11891" x="4305300" y="3041650"/>
          <p14:tracePt t="11898" x="4311650" y="3041650"/>
          <p14:tracePt t="11911" x="4324350" y="3041650"/>
          <p14:tracePt t="11928" x="4337050" y="3041650"/>
          <p14:tracePt t="11945" x="4362450" y="3041650"/>
          <p14:tracePt t="11961" x="4394200" y="3041650"/>
          <p14:tracePt t="11978" x="4451350" y="3048000"/>
          <p14:tracePt t="11995" x="4495800" y="3048000"/>
          <p14:tracePt t="12012" x="4559300" y="3048000"/>
          <p14:tracePt t="12028" x="4629150" y="3048000"/>
          <p14:tracePt t="12045" x="4686300" y="3048000"/>
          <p14:tracePt t="12061" x="4749800" y="3048000"/>
          <p14:tracePt t="12079" x="4775200" y="3048000"/>
          <p14:tracePt t="12095" x="4800600" y="3048000"/>
          <p14:tracePt t="12111" x="4832350" y="3048000"/>
          <p14:tracePt t="12128" x="4876800" y="3054350"/>
          <p14:tracePt t="12145" x="4933950" y="3067050"/>
          <p14:tracePt t="12162" x="4997450" y="3067050"/>
          <p14:tracePt t="12162" x="5029200" y="3067050"/>
          <p14:tracePt t="12178" x="5092700" y="3067050"/>
          <p14:tracePt t="12195" x="5137150" y="3067050"/>
          <p14:tracePt t="12212" x="5207000" y="3067050"/>
          <p14:tracePt t="12228" x="5314950" y="3067050"/>
          <p14:tracePt t="12245" x="5448300" y="3067050"/>
          <p14:tracePt t="12261" x="5575300" y="3067050"/>
          <p14:tracePt t="12279" x="5670550" y="3067050"/>
          <p14:tracePt t="12295" x="5702300" y="3067050"/>
          <p14:tracePt t="12312" x="5708650" y="3067050"/>
          <p14:tracePt t="12339" x="5715000" y="3067050"/>
          <p14:tracePt t="12346" x="5721350" y="3067050"/>
          <p14:tracePt t="12362" x="5734050" y="3067050"/>
          <p14:tracePt t="12379" x="5791200" y="3067050"/>
          <p14:tracePt t="12395" x="5835650" y="3067050"/>
          <p14:tracePt t="12412" x="5854700" y="3067050"/>
          <p14:tracePt t="12459" x="5867400" y="3067050"/>
          <p14:tracePt t="12475" x="5886450" y="3067050"/>
          <p14:tracePt t="12482" x="5892800" y="3067050"/>
          <p14:tracePt t="12495" x="5899150" y="3067050"/>
          <p14:tracePt t="12512" x="5911850" y="3067050"/>
          <p14:tracePt t="13571" x="0" y="0"/>
        </p14:tracePtLst>
        <p14:tracePtLst>
          <p14:tracePt t="27540" x="2794000" y="2095500"/>
          <p14:tracePt t="27565" x="2787650" y="2095500"/>
          <p14:tracePt t="27572" x="2781300" y="2095500"/>
          <p14:tracePt t="27589" x="2774950" y="2095500"/>
          <p14:tracePt t="27596" x="2768600" y="2095500"/>
          <p14:tracePt t="27610" x="2762250" y="2095500"/>
          <p14:tracePt t="27626" x="2755900" y="2095500"/>
          <p14:tracePt t="27643" x="2730500" y="2095500"/>
          <p14:tracePt t="27659" x="2711450" y="2095500"/>
          <p14:tracePt t="27678" x="2647950" y="2095500"/>
          <p14:tracePt t="27693" x="2597150" y="2095500"/>
          <p14:tracePt t="27710" x="2520950" y="2095500"/>
          <p14:tracePt t="27726" x="2444750" y="2095500"/>
          <p14:tracePt t="27744" x="2374900" y="2095500"/>
          <p14:tracePt t="27759" x="2292350" y="2095500"/>
          <p14:tracePt t="27776" x="2216150" y="2095500"/>
          <p14:tracePt t="27793" x="2171700" y="2095500"/>
          <p14:tracePt t="27811" x="2146300" y="2082800"/>
          <p14:tracePt t="27826" x="2139950" y="2082800"/>
          <p14:tracePt t="27845" x="2139950" y="2076450"/>
          <p14:tracePt t="27860" x="2133600" y="2076450"/>
          <p14:tracePt t="27877" x="2095500" y="2057400"/>
          <p14:tracePt t="27893" x="2051050" y="2038350"/>
          <p14:tracePt t="27910" x="2006600" y="2012950"/>
          <p14:tracePt t="27926" x="1981200" y="2006600"/>
          <p14:tracePt t="27972" x="1968500" y="2006600"/>
          <p14:tracePt t="27980" x="1962150" y="1993900"/>
          <p14:tracePt t="27993" x="1955800" y="1993900"/>
          <p14:tracePt t="28011" x="1905000" y="1968500"/>
          <p14:tracePt t="28026" x="1873250" y="1943100"/>
          <p14:tracePt t="28043" x="1841500" y="1924050"/>
          <p14:tracePt t="28060" x="1835150" y="1924050"/>
          <p14:tracePt t="28093" x="1835150" y="1917700"/>
          <p14:tracePt t="28108" x="1835150" y="1911350"/>
          <p14:tracePt t="28116" x="1828800" y="1892300"/>
          <p14:tracePt t="28126" x="1828800" y="1885950"/>
          <p14:tracePt t="28144" x="1816100" y="1854200"/>
          <p14:tracePt t="28160" x="1809750" y="1841500"/>
          <p14:tracePt t="28177" x="1809750" y="1835150"/>
          <p14:tracePt t="28221" x="1809750" y="1828800"/>
          <p14:tracePt t="28228" x="1809750" y="1822450"/>
          <p14:tracePt t="28236" x="1809750" y="1809750"/>
          <p14:tracePt t="28244" x="1809750" y="1803400"/>
          <p14:tracePt t="28260" x="1809750" y="1784350"/>
          <p14:tracePt t="28277" x="1809750" y="1771650"/>
          <p14:tracePt t="28294" x="1809750" y="1765300"/>
          <p14:tracePt t="28333" x="1816100" y="1752600"/>
          <p14:tracePt t="28341" x="1835150" y="1739900"/>
          <p14:tracePt t="28348" x="1854200" y="1714500"/>
          <p14:tracePt t="28361" x="1892300" y="1663700"/>
          <p14:tracePt t="28377" x="1962150" y="1587500"/>
          <p14:tracePt t="28393" x="2063750" y="1498600"/>
          <p14:tracePt t="28410" x="2146300" y="1409700"/>
          <p14:tracePt t="28428" x="2228850" y="1358900"/>
          <p14:tracePt t="28428" x="2260600" y="1333500"/>
          <p14:tracePt t="28443" x="2279650" y="1320800"/>
          <p14:tracePt t="28460" x="2305050" y="1308100"/>
          <p14:tracePt t="28477" x="2311400" y="1301750"/>
          <p14:tracePt t="28613" x="2311400" y="1295400"/>
          <p14:tracePt t="28629" x="2311400" y="1289050"/>
          <p14:tracePt t="28644" x="2311400" y="1282700"/>
          <p14:tracePt t="28845" x="2305050" y="1282700"/>
          <p14:tracePt t="28884" x="2311400" y="1289050"/>
          <p14:tracePt t="28893" x="2317750" y="1295400"/>
          <p14:tracePt t="28909" x="2330450" y="1295400"/>
          <p14:tracePt t="28917" x="2336800" y="1295400"/>
          <p14:tracePt t="28932" x="2349500" y="1301750"/>
          <p14:tracePt t="28948" x="2362200" y="1301750"/>
          <p14:tracePt t="28960" x="2368550" y="1301750"/>
          <p14:tracePt t="28977" x="2387600" y="1301750"/>
          <p14:tracePt t="28995" x="2425700" y="1301750"/>
          <p14:tracePt t="29011" x="2482850" y="1314450"/>
          <p14:tracePt t="29027" x="2540000" y="1314450"/>
          <p14:tracePt t="29044" x="2590800" y="1320800"/>
          <p14:tracePt t="29062" x="2622550" y="1320800"/>
          <p14:tracePt t="29077" x="2647950" y="1320800"/>
          <p14:tracePt t="29094" x="2667000" y="1320800"/>
          <p14:tracePt t="29111" x="2686050" y="1320800"/>
          <p14:tracePt t="29128" x="2717800" y="1320800"/>
          <p14:tracePt t="29144" x="2794000" y="1333500"/>
          <p14:tracePt t="29161" x="2882900" y="1333500"/>
          <p14:tracePt t="29177" x="2997200" y="1333500"/>
          <p14:tracePt t="29195" x="3073400" y="1333500"/>
          <p14:tracePt t="29211" x="3111500" y="1333500"/>
          <p14:tracePt t="29228" x="3130550" y="1333500"/>
          <p14:tracePt t="29228" x="3136900" y="1327150"/>
          <p14:tracePt t="29244" x="3136900" y="1320800"/>
          <p14:tracePt t="29262" x="3143250" y="1301750"/>
          <p14:tracePt t="29293" x="3143250" y="1295400"/>
          <p14:tracePt t="29301" x="3143250" y="1289050"/>
          <p14:tracePt t="29311" x="3143250" y="1276350"/>
          <p14:tracePt t="29328" x="3143250" y="1250950"/>
          <p14:tracePt t="29344" x="3149600" y="1219200"/>
          <p14:tracePt t="29361" x="3155950" y="1174750"/>
          <p14:tracePt t="29377" x="3168650" y="1143000"/>
          <p14:tracePt t="29395" x="3168650" y="1123950"/>
          <p14:tracePt t="29412" x="3175000" y="1123950"/>
          <p14:tracePt t="29453" x="3175000" y="1117600"/>
          <p14:tracePt t="29469" x="3168650" y="1111250"/>
          <p14:tracePt t="29476" x="3162300" y="1104900"/>
          <p14:tracePt t="29484" x="3149600" y="1104900"/>
          <p14:tracePt t="29494" x="3130550" y="1092200"/>
          <p14:tracePt t="29512" x="3079750" y="1079500"/>
          <p14:tracePt t="29528" x="2984500" y="1054100"/>
          <p14:tracePt t="29545" x="2895600" y="1028700"/>
          <p14:tracePt t="29561" x="2800350" y="1009650"/>
          <p14:tracePt t="29578" x="2698750" y="996950"/>
          <p14:tracePt t="29594" x="2597150" y="996950"/>
          <p14:tracePt t="29612" x="2482850" y="996950"/>
          <p14:tracePt t="29628" x="2425700" y="996950"/>
          <p14:tracePt t="29645" x="2387600" y="996950"/>
          <p14:tracePt t="29662" x="2336800" y="1003300"/>
          <p14:tracePt t="29679" x="2292350" y="1028700"/>
          <p14:tracePt t="29695" x="2247900" y="1054100"/>
          <p14:tracePt t="29711" x="2209800" y="1085850"/>
          <p14:tracePt t="29728" x="2178050" y="1111250"/>
          <p14:tracePt t="29746" x="2139950" y="1149350"/>
          <p14:tracePt t="29761" x="2127250" y="1155700"/>
          <p14:tracePt t="29778" x="2127250" y="1168400"/>
          <p14:tracePt t="29795" x="2120900" y="1181100"/>
          <p14:tracePt t="29812" x="2120900" y="1212850"/>
          <p14:tracePt t="29828" x="2120900" y="1231900"/>
          <p14:tracePt t="29845" x="2127250" y="1263650"/>
          <p14:tracePt t="29862" x="2178050" y="1308100"/>
          <p14:tracePt t="29879" x="2235200" y="1327150"/>
          <p14:tracePt t="29895" x="2292350" y="1346200"/>
          <p14:tracePt t="29912" x="2336800" y="1352550"/>
          <p14:tracePt t="29928" x="2343150" y="1352550"/>
          <p14:tracePt t="29946" x="2349500" y="1352550"/>
          <p14:tracePt t="29962" x="2355850" y="1352550"/>
          <p14:tracePt t="29989" x="2362200" y="1352550"/>
          <p14:tracePt t="29997" x="2368550" y="1352550"/>
          <p14:tracePt t="30020" x="2374900" y="1352550"/>
          <p14:tracePt t="30037" x="2381250" y="1352550"/>
          <p14:tracePt t="30045" x="2387600" y="1352550"/>
          <p14:tracePt t="30062" x="2400300" y="1358900"/>
          <p14:tracePt t="30079" x="2444750" y="1397000"/>
          <p14:tracePt t="30095" x="2508250" y="1454150"/>
          <p14:tracePt t="30112" x="2565400" y="1530350"/>
          <p14:tracePt t="30129" x="2603500" y="1612900"/>
          <p14:tracePt t="30146" x="2641600" y="1676400"/>
          <p14:tracePt t="30162" x="2654300" y="1714500"/>
          <p14:tracePt t="30179" x="2667000" y="1752600"/>
          <p14:tracePt t="30195" x="2679700" y="1803400"/>
          <p14:tracePt t="30213" x="2698750" y="1860550"/>
          <p14:tracePt t="30229" x="2698750" y="1879600"/>
          <p14:tracePt t="30245" x="2705100" y="1898650"/>
          <p14:tracePt t="30277" x="2705100" y="1905000"/>
          <p14:tracePt t="30293" x="2705100" y="1911350"/>
          <p14:tracePt t="30309" x="2705100" y="1917700"/>
          <p14:tracePt t="30325" x="2705100" y="1930400"/>
          <p14:tracePt t="30333" x="2705100" y="1936750"/>
          <p14:tracePt t="30346" x="2698750" y="1955800"/>
          <p14:tracePt t="30362" x="2686050" y="1968500"/>
          <p14:tracePt t="30379" x="2667000" y="1981200"/>
          <p14:tracePt t="30395" x="2654300" y="1987550"/>
          <p14:tracePt t="30413" x="2635250" y="2000250"/>
          <p14:tracePt t="30429" x="2609850" y="2006600"/>
          <p14:tracePt t="30445" x="2590800" y="2012950"/>
          <p14:tracePt t="30462" x="2565400" y="2025650"/>
          <p14:tracePt t="30479" x="2514600" y="2025650"/>
          <p14:tracePt t="30496" x="2432050" y="2032000"/>
          <p14:tracePt t="30512" x="2336800" y="2032000"/>
          <p14:tracePt t="30529" x="2260600" y="2032000"/>
          <p14:tracePt t="30546" x="2203450" y="2032000"/>
          <p14:tracePt t="30562" x="2165350" y="2032000"/>
          <p14:tracePt t="30579" x="2133600" y="2032000"/>
          <p14:tracePt t="30595" x="2095500" y="2032000"/>
          <p14:tracePt t="30613" x="2032000" y="2025650"/>
          <p14:tracePt t="30629" x="1981200" y="2006600"/>
          <p14:tracePt t="30645" x="1936750" y="1981200"/>
          <p14:tracePt t="30662" x="1898650" y="1962150"/>
          <p14:tracePt t="30680" x="1879600" y="1943100"/>
          <p14:tracePt t="30695" x="1866900" y="1924050"/>
          <p14:tracePt t="30713" x="1860550" y="1917700"/>
          <p14:tracePt t="30729" x="1860550" y="1911350"/>
          <p14:tracePt t="30746" x="1854200" y="1898650"/>
          <p14:tracePt t="30762" x="1854200" y="1885950"/>
          <p14:tracePt t="30779" x="1854200" y="1866900"/>
          <p14:tracePt t="30796" x="1854200" y="1835150"/>
          <p14:tracePt t="30814" x="1854200" y="1790700"/>
          <p14:tracePt t="30829" x="1854200" y="1771650"/>
          <p14:tracePt t="30846" x="1866900" y="1739900"/>
          <p14:tracePt t="30862" x="1873250" y="1720850"/>
          <p14:tracePt t="30880" x="1892300" y="1695450"/>
          <p14:tracePt t="30896" x="1911350" y="1676400"/>
          <p14:tracePt t="30913" x="1936750" y="1644650"/>
          <p14:tracePt t="30929" x="1974850" y="1625600"/>
          <p14:tracePt t="30947" x="2012950" y="1606550"/>
          <p14:tracePt t="30963" x="2070100" y="1587500"/>
          <p14:tracePt t="30980" x="2120900" y="1562100"/>
          <p14:tracePt t="30996" x="2197100" y="1543050"/>
          <p14:tracePt t="30997" x="2209800" y="1536700"/>
          <p14:tracePt t="31013" x="2286000" y="1530350"/>
          <p14:tracePt t="31029" x="2400300" y="1530350"/>
          <p14:tracePt t="31046" x="2571750" y="1530350"/>
          <p14:tracePt t="31063" x="2743200" y="1530350"/>
          <p14:tracePt t="31081" x="2882900" y="1530350"/>
          <p14:tracePt t="31096" x="2959100" y="1530350"/>
          <p14:tracePt t="31113" x="2984500" y="1530350"/>
          <p14:tracePt t="31129" x="3003550" y="1543050"/>
          <p14:tracePt t="31147" x="3022600" y="1562100"/>
          <p14:tracePt t="31163" x="3041650" y="1574800"/>
          <p14:tracePt t="31179" x="3054350" y="1593850"/>
          <p14:tracePt t="31196" x="3060700" y="1612900"/>
          <p14:tracePt t="31197" x="3067050" y="1638300"/>
          <p14:tracePt t="31214" x="3086100" y="1676400"/>
          <p14:tracePt t="31229" x="3098800" y="1727200"/>
          <p14:tracePt t="31246" x="3105150" y="1765300"/>
          <p14:tracePt t="31263" x="3111500" y="1790700"/>
          <p14:tracePt t="31280" x="3117850" y="1816100"/>
          <p14:tracePt t="31296" x="3117850" y="1841500"/>
          <p14:tracePt t="31313" x="3117850" y="1860550"/>
          <p14:tracePt t="31330" x="3117850" y="1885950"/>
          <p14:tracePt t="31347" x="3111500" y="1911350"/>
          <p14:tracePt t="31363" x="3098800" y="1936750"/>
          <p14:tracePt t="31380" x="3086100" y="1962150"/>
          <p14:tracePt t="31381" x="3079750" y="1962150"/>
          <p14:tracePt t="31397" x="3067050" y="1981200"/>
          <p14:tracePt t="31414" x="3060700" y="1987550"/>
          <p14:tracePt t="31430" x="3028950" y="2006600"/>
          <p14:tracePt t="31446" x="3009900" y="2019300"/>
          <p14:tracePt t="31463" x="2984500" y="2032000"/>
          <p14:tracePt t="31480" x="2971800" y="2032000"/>
          <p14:tracePt t="31496" x="2959100" y="2038350"/>
          <p14:tracePt t="31513" x="2940050" y="2044700"/>
          <p14:tracePt t="31530" x="2908300" y="2051050"/>
          <p14:tracePt t="31547" x="2851150" y="2057400"/>
          <p14:tracePt t="31563" x="2794000" y="2076450"/>
          <p14:tracePt t="31580" x="2711450" y="2089150"/>
          <p14:tracePt t="31596" x="2622550" y="2101850"/>
          <p14:tracePt t="31614" x="2578100" y="2101850"/>
          <p14:tracePt t="31630" x="2527300" y="2101850"/>
          <p14:tracePt t="31646" x="2463800" y="2101850"/>
          <p14:tracePt t="31663" x="2387600" y="2101850"/>
          <p14:tracePt t="31680" x="2330450" y="2101850"/>
          <p14:tracePt t="31697" x="2286000" y="2101850"/>
          <p14:tracePt t="31713" x="2235200" y="2101850"/>
          <p14:tracePt t="31730" x="2190750" y="2095500"/>
          <p14:tracePt t="31748" x="2152650" y="2082800"/>
          <p14:tracePt t="31763" x="2101850" y="2063750"/>
          <p14:tracePt t="31780" x="2051050" y="2044700"/>
          <p14:tracePt t="31781" x="2032000" y="2032000"/>
          <p14:tracePt t="31797" x="2012950" y="2019300"/>
          <p14:tracePt t="31814" x="2000250" y="2012950"/>
          <p14:tracePt t="31830" x="1993900" y="2012950"/>
          <p14:tracePt t="31847" x="1987550" y="2006600"/>
          <p14:tracePt t="31864" x="1974850" y="1993900"/>
          <p14:tracePt t="31881" x="1962150" y="1962150"/>
          <p14:tracePt t="31897" x="1943100" y="1936750"/>
          <p14:tracePt t="31914" x="1936750" y="1917700"/>
          <p14:tracePt t="31930" x="1924050" y="1905000"/>
          <p14:tracePt t="31947" x="1924050" y="1898650"/>
          <p14:tracePt t="31964" x="1924050" y="1885950"/>
          <p14:tracePt t="31980" x="1917700" y="1866900"/>
          <p14:tracePt t="31981" x="1917700" y="1847850"/>
          <p14:tracePt t="31997" x="1917700" y="1828800"/>
          <p14:tracePt t="32014" x="1917700" y="1809750"/>
          <p14:tracePt t="32030" x="1917700" y="1803400"/>
          <p14:tracePt t="32047" x="1917700" y="1790700"/>
          <p14:tracePt t="32064" x="1924050" y="1771650"/>
          <p14:tracePt t="32081" x="1930400" y="1758950"/>
          <p14:tracePt t="32097" x="1949450" y="1739900"/>
          <p14:tracePt t="32114" x="1981200" y="1714500"/>
          <p14:tracePt t="32130" x="2012950" y="1695450"/>
          <p14:tracePt t="32148" x="2082800" y="1670050"/>
          <p14:tracePt t="32164" x="2178050" y="1651000"/>
          <p14:tracePt t="32165" x="2241550" y="1651000"/>
          <p14:tracePt t="32181" x="2355850" y="1644650"/>
          <p14:tracePt t="32197" x="2444750" y="1644650"/>
          <p14:tracePt t="32215" x="2533650" y="1644650"/>
          <p14:tracePt t="32230" x="2622550" y="1644650"/>
          <p14:tracePt t="32247" x="2736850" y="1663700"/>
          <p14:tracePt t="32264" x="2838450" y="1682750"/>
          <p14:tracePt t="32281" x="2914650" y="1714500"/>
          <p14:tracePt t="32298" x="2971800" y="1727200"/>
          <p14:tracePt t="32314" x="2990850" y="1733550"/>
          <p14:tracePt t="32331" x="3003550" y="1739900"/>
          <p14:tracePt t="32347" x="3009900" y="1739900"/>
          <p14:tracePt t="32364" x="3016250" y="1746250"/>
          <p14:tracePt t="32381" x="3022600" y="1752600"/>
          <p14:tracePt t="32397" x="3028950" y="1765300"/>
          <p14:tracePt t="32415" x="3035300" y="1778000"/>
          <p14:tracePt t="32437" x="3041650" y="1790700"/>
          <p14:tracePt t="32448" x="3041650" y="1797050"/>
          <p14:tracePt t="32464" x="3041650" y="1809750"/>
          <p14:tracePt t="32481" x="3041650" y="1828800"/>
          <p14:tracePt t="32497" x="3041650" y="1847850"/>
          <p14:tracePt t="32514" x="3041650" y="1860550"/>
          <p14:tracePt t="32531" x="3041650" y="1879600"/>
          <p14:tracePt t="32548" x="3041650" y="1885950"/>
          <p14:tracePt t="32564" x="3041650" y="1898650"/>
          <p14:tracePt t="32581" x="3041650" y="1905000"/>
          <p14:tracePt t="32597" x="3035300" y="1911350"/>
          <p14:tracePt t="32615" x="3028950" y="1924050"/>
          <p14:tracePt t="32631" x="3022600" y="1936750"/>
          <p14:tracePt t="32648" x="3009900" y="1949450"/>
          <p14:tracePt t="32664" x="2997200" y="1962150"/>
          <p14:tracePt t="32682" x="2990850" y="1974850"/>
          <p14:tracePt t="32698" x="2984500" y="1981200"/>
          <p14:tracePt t="32715" x="2978150" y="1987550"/>
          <p14:tracePt t="32731" x="2952750" y="1993900"/>
          <p14:tracePt t="32748" x="2940050" y="2006600"/>
          <p14:tracePt t="32749" x="2933700" y="2012950"/>
          <p14:tracePt t="32764" x="2921000" y="2019300"/>
          <p14:tracePt t="32781" x="2908300" y="2025650"/>
          <p14:tracePt t="32798" x="2901950" y="2025650"/>
          <p14:tracePt t="32815" x="2882900" y="2032000"/>
          <p14:tracePt t="32831" x="2857500" y="2038350"/>
          <p14:tracePt t="32848" x="2819400" y="2044700"/>
          <p14:tracePt t="32864" x="2768600" y="2057400"/>
          <p14:tracePt t="32882" x="2736850" y="2063750"/>
          <p14:tracePt t="32898" x="2698750" y="2063750"/>
          <p14:tracePt t="32915" x="2673350" y="2063750"/>
          <p14:tracePt t="32931" x="2641600" y="2063750"/>
          <p14:tracePt t="32948" x="2540000" y="2063750"/>
          <p14:tracePt t="32964" x="2470150" y="2063750"/>
          <p14:tracePt t="32981" x="2432050" y="2063750"/>
          <p14:tracePt t="32998" x="2413000" y="2063750"/>
          <p14:tracePt t="33015" x="2400300" y="2063750"/>
          <p14:tracePt t="33031" x="2368550" y="2063750"/>
          <p14:tracePt t="33048" x="2343150" y="2057400"/>
          <p14:tracePt t="33064" x="2317750" y="2038350"/>
          <p14:tracePt t="33082" x="2305050" y="2038350"/>
          <p14:tracePt t="33098" x="2286000" y="2032000"/>
          <p14:tracePt t="33115" x="2266950" y="2025650"/>
          <p14:tracePt t="33131" x="2247900" y="2019300"/>
          <p14:tracePt t="33149" x="2222500" y="2000250"/>
          <p14:tracePt t="33165" x="2190750" y="1981200"/>
          <p14:tracePt t="33181" x="2171700" y="1968500"/>
          <p14:tracePt t="33198" x="2165350" y="1949450"/>
          <p14:tracePt t="33216" x="2152650" y="1924050"/>
          <p14:tracePt t="33231" x="2139950" y="1905000"/>
          <p14:tracePt t="33248" x="2133600" y="1885950"/>
          <p14:tracePt t="33265" x="2127250" y="1866900"/>
          <p14:tracePt t="33282" x="2120900" y="1854200"/>
          <p14:tracePt t="33298" x="2120900" y="1835150"/>
          <p14:tracePt t="33315" x="2120900" y="1809750"/>
          <p14:tracePt t="33331" x="2120900" y="1778000"/>
          <p14:tracePt t="33349" x="2120900" y="1739900"/>
          <p14:tracePt t="33365" x="2127250" y="1714500"/>
          <p14:tracePt t="33381" x="2139950" y="1695450"/>
          <p14:tracePt t="33398" x="2159000" y="1676400"/>
          <p14:tracePt t="33415" x="2165350" y="1663700"/>
          <p14:tracePt t="33432" x="2190750" y="1657350"/>
          <p14:tracePt t="33448" x="2228850" y="1644650"/>
          <p14:tracePt t="33465" x="2279650" y="1638300"/>
          <p14:tracePt t="33482" x="2355850" y="1638300"/>
          <p14:tracePt t="33498" x="2444750" y="1638300"/>
          <p14:tracePt t="33515" x="2552700" y="1638300"/>
          <p14:tracePt t="33532" x="2660650" y="1638300"/>
          <p14:tracePt t="33549" x="2781300" y="1638300"/>
          <p14:tracePt t="33566" x="2838450" y="1638300"/>
          <p14:tracePt t="33582" x="2895600" y="1638300"/>
          <p14:tracePt t="33598" x="2952750" y="1644650"/>
          <p14:tracePt t="33616" x="2997200" y="1657350"/>
          <p14:tracePt t="33632" x="3016250" y="1670050"/>
          <p14:tracePt t="33648" x="3028950" y="1676400"/>
          <p14:tracePt t="33665" x="3035300" y="1689100"/>
          <p14:tracePt t="33683" x="3048000" y="1708150"/>
          <p14:tracePt t="33699" x="3054350" y="1720850"/>
          <p14:tracePt t="33715" x="3067050" y="1739900"/>
          <p14:tracePt t="33732" x="3073400" y="1752600"/>
          <p14:tracePt t="33749" x="3073400" y="1758950"/>
          <p14:tracePt t="33765" x="3073400" y="1771650"/>
          <p14:tracePt t="33782" x="3073400" y="1784350"/>
          <p14:tracePt t="33798" x="3073400" y="1809750"/>
          <p14:tracePt t="33816" x="3073400" y="1828800"/>
          <p14:tracePt t="33832" x="3067050" y="1860550"/>
          <p14:tracePt t="33849" x="3041650" y="1892300"/>
          <p14:tracePt t="33865" x="3016250" y="1924050"/>
          <p14:tracePt t="33882" x="2984500" y="1955800"/>
          <p14:tracePt t="33899" x="2952750" y="1968500"/>
          <p14:tracePt t="33915" x="2908300" y="2000250"/>
          <p14:tracePt t="33932" x="2857500" y="2019300"/>
          <p14:tracePt t="33950" x="2787650" y="2044700"/>
          <p14:tracePt t="33965" x="2743200" y="2051050"/>
          <p14:tracePt t="33982" x="2698750" y="2051050"/>
          <p14:tracePt t="33999" x="2660650" y="2051050"/>
          <p14:tracePt t="34016" x="2590800" y="2051050"/>
          <p14:tracePt t="34032" x="2540000" y="2051050"/>
          <p14:tracePt t="34049" x="2482850" y="2051050"/>
          <p14:tracePt t="34065" x="2451100" y="2051050"/>
          <p14:tracePt t="34083" x="2419350" y="2057400"/>
          <p14:tracePt t="34099" x="2387600" y="2057400"/>
          <p14:tracePt t="34116" x="2343150" y="2057400"/>
          <p14:tracePt t="34132" x="2286000" y="2057400"/>
          <p14:tracePt t="34134" x="2260600" y="2057400"/>
          <p14:tracePt t="34150" x="2241550" y="2057400"/>
          <p14:tracePt t="34166" x="2203450" y="2044700"/>
          <p14:tracePt t="34182" x="2146300" y="2025650"/>
          <p14:tracePt t="34199" x="2108200" y="2012950"/>
          <p14:tracePt t="34216" x="2070100" y="1993900"/>
          <p14:tracePt t="34232" x="2038350" y="1974850"/>
          <p14:tracePt t="34249" x="2000250" y="1955800"/>
          <p14:tracePt t="34265" x="1987550" y="1955800"/>
          <p14:tracePt t="34283" x="1974850" y="1943100"/>
          <p14:tracePt t="34299" x="1962150" y="1917700"/>
          <p14:tracePt t="34316" x="1943100" y="1879600"/>
          <p14:tracePt t="34332" x="1930400" y="1835150"/>
          <p14:tracePt t="34333" x="1924050" y="1828800"/>
          <p14:tracePt t="34350" x="1917700" y="1797050"/>
          <p14:tracePt t="34366" x="1917700" y="1771650"/>
          <p14:tracePt t="34382" x="1917700" y="1752600"/>
          <p14:tracePt t="34399" x="1917700" y="1733550"/>
          <p14:tracePt t="34417" x="1917700" y="1714500"/>
          <p14:tracePt t="34433" x="1917700" y="1689100"/>
          <p14:tracePt t="34449" x="1917700" y="1682750"/>
          <p14:tracePt t="34466" x="1924050" y="1670050"/>
          <p14:tracePt t="34484" x="1924050" y="1663700"/>
          <p14:tracePt t="34499" x="1930400" y="1657350"/>
          <p14:tracePt t="34501" x="1936750" y="1651000"/>
          <p14:tracePt t="34516" x="1943100" y="1651000"/>
          <p14:tracePt t="34533" x="1993900" y="1625600"/>
          <p14:tracePt t="34550" x="2044700" y="1619250"/>
          <p14:tracePt t="34566" x="2114550" y="1600200"/>
          <p14:tracePt t="34583" x="2228850" y="1593850"/>
          <p14:tracePt t="34599" x="2343150" y="1593850"/>
          <p14:tracePt t="34617" x="2495550" y="1593850"/>
          <p14:tracePt t="34633" x="2686050" y="1606550"/>
          <p14:tracePt t="34649" x="2844800" y="1631950"/>
          <p14:tracePt t="34666" x="2921000" y="1651000"/>
          <p14:tracePt t="34684" x="2946400" y="1663700"/>
          <p14:tracePt t="34699" x="2959100" y="1670050"/>
          <p14:tracePt t="34716" x="2971800" y="1682750"/>
          <p14:tracePt t="34717" x="2978150" y="1689100"/>
          <p14:tracePt t="34733" x="2984500" y="1701800"/>
          <p14:tracePt t="34750" x="2984500" y="1708150"/>
          <p14:tracePt t="34766" x="2990850" y="1720850"/>
          <p14:tracePt t="34783" x="2997200" y="1733550"/>
          <p14:tracePt t="34799" x="2997200" y="1746250"/>
          <p14:tracePt t="35014" x="0" y="0"/>
        </p14:tracePtLst>
        <p14:tracePtLst>
          <p14:tracePt t="37053" x="7442200" y="793750"/>
          <p14:tracePt t="37286" x="7442200" y="800100"/>
          <p14:tracePt t="37301" x="7442200" y="806450"/>
          <p14:tracePt t="37309" x="7442200" y="812800"/>
          <p14:tracePt t="37318" x="7442200" y="819150"/>
          <p14:tracePt t="37335" x="7448550" y="838200"/>
          <p14:tracePt t="37352" x="7454900" y="857250"/>
          <p14:tracePt t="37369" x="7467600" y="876300"/>
          <p14:tracePt t="37385" x="7467600" y="889000"/>
          <p14:tracePt t="37402" x="7467600" y="895350"/>
          <p14:tracePt t="37419" x="7467600" y="908050"/>
          <p14:tracePt t="37436" x="7467600" y="914400"/>
          <p14:tracePt t="37452" x="7473950" y="920750"/>
          <p14:tracePt t="37469" x="7473950" y="933450"/>
          <p14:tracePt t="37486" x="7473950" y="939800"/>
          <p14:tracePt t="37503" x="7480300" y="946150"/>
          <p14:tracePt t="37526" x="7480300" y="952500"/>
          <p14:tracePt t="37541" x="7480300" y="965200"/>
          <p14:tracePt t="37557" x="7480300" y="984250"/>
          <p14:tracePt t="37573" x="7480300" y="996950"/>
          <p14:tracePt t="37585" x="7480300" y="1003300"/>
          <p14:tracePt t="37602" x="7480300" y="1016000"/>
          <p14:tracePt t="37619" x="7480300" y="1041400"/>
          <p14:tracePt t="37636" x="7480300" y="1060450"/>
          <p14:tracePt t="37653" x="7480300" y="1073150"/>
          <p14:tracePt t="37669" x="7480300" y="1079500"/>
          <p14:tracePt t="38270" x="7480300" y="1085850"/>
          <p14:tracePt t="38302" x="7480300" y="1092200"/>
          <p14:tracePt t="38318" x="7480300" y="1098550"/>
          <p14:tracePt t="38350" x="7480300" y="1104900"/>
          <p14:tracePt t="38382" x="7480300" y="1111250"/>
          <p14:tracePt t="38406" x="7480300" y="1117600"/>
          <p14:tracePt t="38454" x="7480300" y="1123950"/>
          <p14:tracePt t="38478" x="7480300" y="1130300"/>
          <p14:tracePt t="38910" x="7480300" y="1136650"/>
          <p14:tracePt t="38917" x="7480300" y="1143000"/>
          <p14:tracePt t="38934" x="7480300" y="1149350"/>
          <p14:tracePt t="38941" x="7480300" y="1162050"/>
          <p14:tracePt t="38953" x="7480300" y="1168400"/>
          <p14:tracePt t="38970" x="7480300" y="1181100"/>
          <p14:tracePt t="38988" x="7480300" y="1193800"/>
          <p14:tracePt t="39004" x="7480300" y="1212850"/>
          <p14:tracePt t="39020" x="7480300" y="1225550"/>
          <p14:tracePt t="39037" x="7473950" y="1238250"/>
          <p14:tracePt t="39038" x="7467600" y="1250950"/>
          <p14:tracePt t="39055" x="7467600" y="1263650"/>
          <p14:tracePt t="39070" x="7467600" y="1276350"/>
          <p14:tracePt t="39087" x="7467600" y="1282700"/>
          <p14:tracePt t="39104" x="7467600" y="1295400"/>
          <p14:tracePt t="39121" x="7467600" y="1301750"/>
          <p14:tracePt t="39137" x="7467600" y="1308100"/>
          <p14:tracePt t="39153" x="7461250" y="1314450"/>
          <p14:tracePt t="39170" x="7461250" y="1327150"/>
          <p14:tracePt t="39188" x="7454900" y="1339850"/>
          <p14:tracePt t="39204" x="7454900" y="1346200"/>
          <p14:tracePt t="39221" x="7448550" y="1352550"/>
          <p14:tracePt t="39237" x="7448550" y="1358900"/>
          <p14:tracePt t="39255" x="7448550" y="1365250"/>
          <p14:tracePt t="39278" x="7448550" y="1371600"/>
          <p14:tracePt t="39287" x="7442200" y="1377950"/>
          <p14:tracePt t="39494" x="7442200" y="1384300"/>
          <p14:tracePt t="39502" x="7442200" y="1390650"/>
          <p14:tracePt t="39510" x="7442200" y="1397000"/>
          <p14:tracePt t="39520" x="7442200" y="1403350"/>
          <p14:tracePt t="39537" x="7442200" y="1422400"/>
          <p14:tracePt t="39554" x="7442200" y="1441450"/>
          <p14:tracePt t="39571" x="7454900" y="1460500"/>
          <p14:tracePt t="39587" x="7454900" y="1479550"/>
          <p14:tracePt t="39604" x="7454900" y="1485900"/>
          <p14:tracePt t="39621" x="7461250" y="1492250"/>
          <p14:tracePt t="39646" x="7461250" y="1498600"/>
          <p14:tracePt t="39654" x="7467600" y="1498600"/>
          <p14:tracePt t="39694" x="7467600" y="1504950"/>
          <p14:tracePt t="39702" x="7467600" y="1511300"/>
          <p14:tracePt t="39718" x="7467600" y="1517650"/>
          <p14:tracePt t="39734" x="7467600" y="1530350"/>
          <p14:tracePt t="39749" x="7467600" y="1543050"/>
          <p14:tracePt t="39766" x="7467600" y="1549400"/>
          <p14:tracePt t="39773" x="7467600" y="1555750"/>
          <p14:tracePt t="39788" x="7467600" y="1562100"/>
          <p14:tracePt t="39804" x="7467600" y="1568450"/>
          <p14:tracePt t="39821" x="7467600" y="1574800"/>
          <p14:tracePt t="39839" x="7467600" y="1587500"/>
          <p14:tracePt t="39854" x="7467600" y="1593850"/>
          <p14:tracePt t="39871" x="7467600" y="1606550"/>
          <p14:tracePt t="39888" x="7467600" y="1612900"/>
          <p14:tracePt t="39909" x="7467600" y="1619250"/>
          <p14:tracePt t="39926" x="7467600" y="1625600"/>
          <p14:tracePt t="39974" x="7467600" y="1631950"/>
          <p14:tracePt t="39990" x="7467600" y="1638300"/>
          <p14:tracePt t="40142" x="7467600" y="1644650"/>
          <p14:tracePt t="40726" x="7467600" y="1651000"/>
          <p14:tracePt t="40750" x="7467600" y="1657350"/>
          <p14:tracePt t="40774" x="7467600" y="1663700"/>
          <p14:tracePt t="40782" x="7467600" y="1670050"/>
          <p14:tracePt t="40862" x="7467600" y="1676400"/>
          <p14:tracePt t="40902" x="7467600" y="1682750"/>
          <p14:tracePt t="40926" x="7467600" y="1689100"/>
          <p14:tracePt t="40934" x="7473950" y="1695450"/>
          <p14:tracePt t="40950" x="7473950" y="1708150"/>
          <p14:tracePt t="40958" x="7480300" y="1714500"/>
          <p14:tracePt t="40972" x="7486650" y="1720850"/>
          <p14:tracePt t="40989" x="7486650" y="1733550"/>
          <p14:tracePt t="41007" x="7493000" y="1765300"/>
          <p14:tracePt t="41022" x="7505700" y="1790700"/>
          <p14:tracePt t="41039" x="7505700" y="1809750"/>
          <p14:tracePt t="41055" x="7512050" y="1822450"/>
          <p14:tracePt t="41072" x="7524750" y="1841500"/>
          <p14:tracePt t="41089" x="7524750" y="1854200"/>
          <p14:tracePt t="41105" x="7531100" y="1866900"/>
          <p14:tracePt t="41122" x="7537450" y="1879600"/>
          <p14:tracePt t="41140" x="7537450" y="1905000"/>
          <p14:tracePt t="41155" x="7537450" y="1911350"/>
          <p14:tracePt t="41173" x="7543800" y="1917700"/>
          <p14:tracePt t="41198" x="7543800" y="1924050"/>
          <p14:tracePt t="41207" x="7543800" y="1930400"/>
          <p14:tracePt t="41230" x="7543800" y="1936750"/>
          <p14:tracePt t="41246" x="7543800" y="1943100"/>
          <p14:tracePt t="41255" x="7543800" y="1949450"/>
          <p14:tracePt t="41272" x="7556500" y="1968500"/>
          <p14:tracePt t="41290" x="7556500" y="1987550"/>
          <p14:tracePt t="41306" x="7556500" y="2000250"/>
          <p14:tracePt t="41322" x="7556500" y="2006600"/>
          <p14:tracePt t="41339" x="7556500" y="2019300"/>
          <p14:tracePt t="41357" x="7556500" y="2038350"/>
          <p14:tracePt t="41372" x="7556500" y="2057400"/>
          <p14:tracePt t="41389" x="7569200" y="2095500"/>
          <p14:tracePt t="41406" x="7569200" y="2133600"/>
          <p14:tracePt t="41423" x="7575550" y="2171700"/>
          <p14:tracePt t="41439" x="7581900" y="2209800"/>
          <p14:tracePt t="41456" x="7581900" y="2266950"/>
          <p14:tracePt t="41472" x="7588250" y="2311400"/>
          <p14:tracePt t="41490" x="7588250" y="2343150"/>
          <p14:tracePt t="41506" x="7594600" y="2368550"/>
          <p14:tracePt t="41523" x="7600950" y="2387600"/>
          <p14:tracePt t="41539" x="7600950" y="2419350"/>
          <p14:tracePt t="41556" x="7600950" y="2451100"/>
          <p14:tracePt t="41572" x="7600950" y="2489200"/>
          <p14:tracePt t="41589" x="7600950" y="2508250"/>
          <p14:tracePt t="41606" x="7600950" y="2540000"/>
          <p14:tracePt t="41623" x="7600950" y="2559050"/>
          <p14:tracePt t="41640" x="7600950" y="2571750"/>
          <p14:tracePt t="41656" x="7600950" y="2597150"/>
          <p14:tracePt t="41673" x="7600950" y="2622550"/>
          <p14:tracePt t="41690" x="7600950" y="2660650"/>
          <p14:tracePt t="41706" x="7600950" y="2692400"/>
          <p14:tracePt t="41723" x="7600950" y="2724150"/>
          <p14:tracePt t="41739" x="7600950" y="2749550"/>
          <p14:tracePt t="41757" x="7600950" y="2768600"/>
          <p14:tracePt t="41758" x="7600950" y="2787650"/>
          <p14:tracePt t="41773" x="7600950" y="2794000"/>
          <p14:tracePt t="41790" x="7600950" y="2832100"/>
          <p14:tracePt t="41806" x="7600950" y="2851150"/>
          <p14:tracePt t="41824" x="7600950" y="2870200"/>
          <p14:tracePt t="41839" x="7600950" y="2882900"/>
          <p14:tracePt t="41856" x="7600950" y="2901950"/>
          <p14:tracePt t="41873" x="7600950" y="2914650"/>
          <p14:tracePt t="41890" x="7600950" y="2921000"/>
          <p14:tracePt t="41906" x="7600950" y="2933700"/>
          <p14:tracePt t="41923" x="7600950" y="2940050"/>
          <p14:tracePt t="41940" x="7600950" y="2946400"/>
          <p14:tracePt t="41957" x="7600950" y="2952750"/>
          <p14:tracePt t="41973" x="7600950" y="2959100"/>
          <p14:tracePt t="41990" x="7594600" y="2971800"/>
          <p14:tracePt t="42006" x="7594600" y="2984500"/>
          <p14:tracePt t="42024" x="7588250" y="2990850"/>
          <p14:tracePt t="42039" x="7581900" y="2997200"/>
          <p14:tracePt t="42056" x="7575550" y="3009900"/>
          <p14:tracePt t="42073" x="7562850" y="3022600"/>
          <p14:tracePt t="42090" x="7550150" y="3028950"/>
          <p14:tracePt t="42106" x="7537450" y="3035300"/>
          <p14:tracePt t="42123" x="7518400" y="3048000"/>
          <p14:tracePt t="42140" x="7505700" y="3054350"/>
          <p14:tracePt t="42157" x="7480300" y="3054350"/>
          <p14:tracePt t="42158" x="7461250" y="3067050"/>
          <p14:tracePt t="42173" x="7454900" y="3067050"/>
          <p14:tracePt t="42190" x="7416800" y="3067050"/>
          <p14:tracePt t="42206" x="7397750" y="3067050"/>
          <p14:tracePt t="42224" x="7366000" y="3067050"/>
          <p14:tracePt t="42240" x="7340600" y="3067050"/>
          <p14:tracePt t="42256" x="7296150" y="3067050"/>
          <p14:tracePt t="42273" x="7258050" y="3067050"/>
          <p14:tracePt t="42290" x="7232650" y="3067050"/>
          <p14:tracePt t="42307" x="7219950" y="3067050"/>
          <p14:tracePt t="42323" x="7181850" y="3060700"/>
          <p14:tracePt t="42340" x="7169150" y="3054350"/>
          <p14:tracePt t="42357" x="7137400" y="3028950"/>
          <p14:tracePt t="42374" x="7086600" y="2978150"/>
          <p14:tracePt t="42390" x="7073900" y="2959100"/>
          <p14:tracePt t="42407" x="7054850" y="2940050"/>
          <p14:tracePt t="42424" x="7048500" y="2914650"/>
          <p14:tracePt t="42440" x="7016750" y="2844800"/>
          <p14:tracePt t="42457" x="6972300" y="2743200"/>
          <p14:tracePt t="42473" x="6946900" y="2628900"/>
          <p14:tracePt t="42491" x="6915150" y="2527300"/>
          <p14:tracePt t="42507" x="6896100" y="2451100"/>
          <p14:tracePt t="42523" x="6870700" y="2349500"/>
          <p14:tracePt t="42540" x="6851650" y="2254250"/>
          <p14:tracePt t="42558" x="6838950" y="2120900"/>
          <p14:tracePt t="42573" x="6838950" y="2063750"/>
          <p14:tracePt t="42574" x="6838950" y="2006600"/>
          <p14:tracePt t="42590" x="6838950" y="1905000"/>
          <p14:tracePt t="42607" x="6851650" y="1797050"/>
          <p14:tracePt t="42625" x="6870700" y="1695450"/>
          <p14:tracePt t="42640" x="6877050" y="1600200"/>
          <p14:tracePt t="42657" x="6896100" y="1498600"/>
          <p14:tracePt t="42674" x="6908800" y="1416050"/>
          <p14:tracePt t="42691" x="6921500" y="1320800"/>
          <p14:tracePt t="42707" x="6940550" y="1200150"/>
          <p14:tracePt t="42724" x="6972300" y="1098550"/>
          <p14:tracePt t="42741" x="7004050" y="996950"/>
          <p14:tracePt t="42758" x="7061200" y="882650"/>
          <p14:tracePt t="42774" x="7086600" y="819150"/>
          <p14:tracePt t="42790" x="7118350" y="768350"/>
          <p14:tracePt t="42807" x="7156450" y="704850"/>
          <p14:tracePt t="42824" x="7188200" y="654050"/>
          <p14:tracePt t="42840" x="7213600" y="622300"/>
          <p14:tracePt t="42857" x="7226300" y="609600"/>
          <p14:tracePt t="42874" x="7239000" y="596900"/>
          <p14:tracePt t="42891" x="7258050" y="590550"/>
          <p14:tracePt t="42907" x="7277100" y="590550"/>
          <p14:tracePt t="42924" x="7302500" y="590550"/>
          <p14:tracePt t="42941" x="7353300" y="609600"/>
          <p14:tracePt t="42958" x="7448550" y="717550"/>
          <p14:tracePt t="42975" x="7518400" y="825500"/>
          <p14:tracePt t="42991" x="7607300" y="1009650"/>
          <p14:tracePt t="43007" x="7677150" y="1162050"/>
          <p14:tracePt t="43024" x="7747000" y="1346200"/>
          <p14:tracePt t="43040" x="7785100" y="1473200"/>
          <p14:tracePt t="43057" x="7810500" y="1606550"/>
          <p14:tracePt t="43074" x="7829550" y="1714500"/>
          <p14:tracePt t="43092" x="7842250" y="1828800"/>
          <p14:tracePt t="43107" x="7848600" y="1930400"/>
          <p14:tracePt t="43124" x="7848600" y="2019300"/>
          <p14:tracePt t="43141" x="7848600" y="2095500"/>
          <p14:tracePt t="43159" x="7848600" y="2190750"/>
          <p14:tracePt t="43174" x="7829550" y="2273300"/>
          <p14:tracePt t="43191" x="7823200" y="2374900"/>
          <p14:tracePt t="43207" x="7797800" y="2495550"/>
          <p14:tracePt t="43225" x="7778750" y="2609850"/>
          <p14:tracePt t="43241" x="7772400" y="2679700"/>
          <p14:tracePt t="43257" x="7766050" y="2711450"/>
          <p14:tracePt t="43274" x="7759700" y="2736850"/>
          <p14:tracePt t="43292" x="7753350" y="2755900"/>
          <p14:tracePt t="43308" x="7747000" y="2787650"/>
          <p14:tracePt t="43324" x="7734300" y="2825750"/>
          <p14:tracePt t="43341" x="7727950" y="2857500"/>
          <p14:tracePt t="43342" x="7721600" y="2870200"/>
          <p14:tracePt t="43358" x="7715250" y="2882900"/>
          <p14:tracePt t="43374" x="7702550" y="2895600"/>
          <p14:tracePt t="43399" x="7702550" y="2901950"/>
          <p14:tracePt t="43408" x="7696200" y="2901950"/>
          <p14:tracePt t="43438" x="7696200" y="2908300"/>
          <p14:tracePt t="43558" x="7696200" y="2914650"/>
          <p14:tracePt t="43686" x="0" y="0"/>
        </p14:tracePtLst>
        <p14:tracePtLst>
          <p14:tracePt t="49759" x="2603500" y="4572000"/>
          <p14:tracePt t="49807" x="2597150" y="4572000"/>
          <p14:tracePt t="49831" x="2590800" y="4572000"/>
          <p14:tracePt t="49839" x="2584450" y="4572000"/>
          <p14:tracePt t="49847" x="2578100" y="4572000"/>
          <p14:tracePt t="49864" x="2565400" y="4572000"/>
          <p14:tracePt t="49880" x="2559050" y="4578350"/>
          <p14:tracePt t="49897" x="2540000" y="4578350"/>
          <p14:tracePt t="49914" x="2533650" y="4578350"/>
          <p14:tracePt t="49931" x="2514600" y="4578350"/>
          <p14:tracePt t="49947" x="2489200" y="4578350"/>
          <p14:tracePt t="49964" x="2457450" y="4578350"/>
          <p14:tracePt t="49981" x="2406650" y="4578350"/>
          <p14:tracePt t="49997" x="2343150" y="4578350"/>
          <p14:tracePt t="50014" x="2298700" y="4578350"/>
          <p14:tracePt t="50031" x="2266950" y="4578350"/>
          <p14:tracePt t="50048" x="2254250" y="4578350"/>
          <p14:tracePt t="50064" x="2228850" y="4578350"/>
          <p14:tracePt t="50081" x="2190750" y="4578350"/>
          <p14:tracePt t="50097" x="2146300" y="4578350"/>
          <p14:tracePt t="50114" x="2101850" y="4572000"/>
          <p14:tracePt t="50131" x="2063750" y="4565650"/>
          <p14:tracePt t="50147" x="2038350" y="4565650"/>
          <p14:tracePt t="50164" x="2019300" y="4552950"/>
          <p14:tracePt t="50181" x="2012950" y="4552950"/>
          <p14:tracePt t="50197" x="1987550" y="4552950"/>
          <p14:tracePt t="50214" x="1968500" y="4546600"/>
          <p14:tracePt t="50231" x="1949450" y="4533900"/>
          <p14:tracePt t="50248" x="1949450" y="4521200"/>
          <p14:tracePt t="50264" x="1943100" y="4502150"/>
          <p14:tracePt t="50281" x="1936750" y="4464050"/>
          <p14:tracePt t="50297" x="1924050" y="4432300"/>
          <p14:tracePt t="50315" x="1924050" y="4400550"/>
          <p14:tracePt t="50331" x="1924050" y="4394200"/>
          <p14:tracePt t="50347" x="1924050" y="4381500"/>
          <p14:tracePt t="50364" x="1924050" y="4368800"/>
          <p14:tracePt t="50382" x="1924050" y="4343400"/>
          <p14:tracePt t="50398" x="1936750" y="4273550"/>
          <p14:tracePt t="50414" x="1962150" y="4197350"/>
          <p14:tracePt t="50415" x="1962150" y="4165600"/>
          <p14:tracePt t="50431" x="1987550" y="4102100"/>
          <p14:tracePt t="50448" x="2019300" y="4044950"/>
          <p14:tracePt t="50464" x="2044700" y="4013200"/>
          <p14:tracePt t="50481" x="2070100" y="3981450"/>
          <p14:tracePt t="50497" x="2095500" y="3962400"/>
          <p14:tracePt t="50515" x="2114550" y="3956050"/>
          <p14:tracePt t="50531" x="2152650" y="3949700"/>
          <p14:tracePt t="50548" x="2235200" y="3949700"/>
          <p14:tracePt t="50564" x="2355850" y="3949700"/>
          <p14:tracePt t="50582" x="2463800" y="3949700"/>
          <p14:tracePt t="50598" x="2559050" y="3949700"/>
          <p14:tracePt t="50615" x="2730500" y="4000500"/>
          <p14:tracePt t="50631" x="2838450" y="4032250"/>
          <p14:tracePt t="50649" x="2895600" y="4051300"/>
          <p14:tracePt t="50664" x="2927350" y="4064000"/>
          <p14:tracePt t="50681" x="2933700" y="4070350"/>
          <p14:tracePt t="50698" x="2940050" y="4083050"/>
          <p14:tracePt t="50715" x="2946400" y="4108450"/>
          <p14:tracePt t="50731" x="2946400" y="4152900"/>
          <p14:tracePt t="50748" x="2946400" y="4203700"/>
          <p14:tracePt t="50765" x="2946400" y="4260850"/>
          <p14:tracePt t="50782" x="2946400" y="4324350"/>
          <p14:tracePt t="50798" x="2933700" y="4375150"/>
          <p14:tracePt t="50799" x="2927350" y="4381500"/>
          <p14:tracePt t="50815" x="2901950" y="4425950"/>
          <p14:tracePt t="50831" x="2882900" y="4451350"/>
          <p14:tracePt t="50849" x="2863850" y="4476750"/>
          <p14:tracePt t="50865" x="2825750" y="4508500"/>
          <p14:tracePt t="50881" x="2774950" y="4540250"/>
          <p14:tracePt t="50898" x="2705100" y="4572000"/>
          <p14:tracePt t="50915" x="2654300" y="4597400"/>
          <p14:tracePt t="50931" x="2603500" y="4622800"/>
          <p14:tracePt t="50948" x="2578100" y="4635500"/>
          <p14:tracePt t="50965" x="2546350" y="4648200"/>
          <p14:tracePt t="50982" x="2533650" y="4654550"/>
          <p14:tracePt t="50998" x="2520950" y="4654550"/>
          <p14:tracePt t="50999" x="2520950" y="4660900"/>
          <p14:tracePt t="51015" x="2514600" y="4660900"/>
          <p14:tracePt t="51032" x="2508250" y="4660900"/>
          <p14:tracePt t="51615" x="2527300" y="4660900"/>
          <p14:tracePt t="51623" x="2546350" y="4660900"/>
          <p14:tracePt t="51632" x="2597150" y="4660900"/>
          <p14:tracePt t="51649" x="2755900" y="4641850"/>
          <p14:tracePt t="51665" x="3073400" y="4629150"/>
          <p14:tracePt t="51682" x="3486150" y="4622800"/>
          <p14:tracePt t="51699" x="3854450" y="4610100"/>
          <p14:tracePt t="51715" x="4051300" y="4610100"/>
          <p14:tracePt t="51732" x="4165600" y="4610100"/>
          <p14:tracePt t="51749" x="4235450" y="4610100"/>
          <p14:tracePt t="51766" x="4292600" y="4622800"/>
          <p14:tracePt t="51767" x="4305300" y="4622800"/>
          <p14:tracePt t="51782" x="4318000" y="4622800"/>
          <p14:tracePt t="51799" x="4337050" y="4622800"/>
          <p14:tracePt t="51815" x="4343400" y="4622800"/>
          <p14:tracePt t="51871" x="4356100" y="4622800"/>
          <p14:tracePt t="51880" x="4387850" y="4622800"/>
          <p14:tracePt t="51888" x="4425950" y="4629150"/>
          <p14:tracePt t="51900" x="4470400" y="4635500"/>
          <p14:tracePt t="51916" x="4559300" y="4635500"/>
          <p14:tracePt t="51933" x="4603750" y="4635500"/>
          <p14:tracePt t="51949" x="4610100" y="4635500"/>
          <p14:tracePt t="51991" x="4616450" y="4635500"/>
          <p14:tracePt t="52040" x="4597400" y="4635500"/>
          <p14:tracePt t="52047" x="4572000" y="4635500"/>
          <p14:tracePt t="52055" x="4546600" y="4648200"/>
          <p14:tracePt t="52066" x="4521200" y="4648200"/>
          <p14:tracePt t="52082" x="4470400" y="4648200"/>
          <p14:tracePt t="52099" x="4400550" y="4648200"/>
          <p14:tracePt t="52117" x="4337050" y="4648200"/>
          <p14:tracePt t="52132" x="4273550" y="4648200"/>
          <p14:tracePt t="52149" x="4203700" y="4648200"/>
          <p14:tracePt t="52166" x="4114800" y="4648200"/>
          <p14:tracePt t="52183" x="3987800" y="4641850"/>
          <p14:tracePt t="52199" x="3917950" y="4635500"/>
          <p14:tracePt t="52216" x="3892550" y="4622800"/>
          <p14:tracePt t="52233" x="3886200" y="4622800"/>
          <p14:tracePt t="52250" x="3873500" y="4610100"/>
          <p14:tracePt t="52266" x="3860800" y="4559300"/>
          <p14:tracePt t="52283" x="3848100" y="4521200"/>
          <p14:tracePt t="52299" x="3848100" y="4476750"/>
          <p14:tracePt t="52317" x="3835400" y="4445000"/>
          <p14:tracePt t="52333" x="3835400" y="4406900"/>
          <p14:tracePt t="52350" x="3835400" y="4381500"/>
          <p14:tracePt t="52366" x="3835400" y="4337050"/>
          <p14:tracePt t="52367" x="3835400" y="4318000"/>
          <p14:tracePt t="52384" x="3835400" y="4273550"/>
          <p14:tracePt t="52399" x="3835400" y="4229100"/>
          <p14:tracePt t="52416" x="3835400" y="4197350"/>
          <p14:tracePt t="52433" x="3835400" y="4165600"/>
          <p14:tracePt t="52450" x="3854450" y="4146550"/>
          <p14:tracePt t="52466" x="3867150" y="4133850"/>
          <p14:tracePt t="52483" x="3898900" y="4114800"/>
          <p14:tracePt t="52500" x="3994150" y="4114800"/>
          <p14:tracePt t="52517" x="4178300" y="4114800"/>
          <p14:tracePt t="52533" x="4387850" y="4114800"/>
          <p14:tracePt t="52549" x="4527550" y="4114800"/>
          <p14:tracePt t="52567" x="4559300" y="4114800"/>
          <p14:tracePt t="52584" x="4572000" y="4121150"/>
          <p14:tracePt t="52599" x="4578350" y="4140200"/>
          <p14:tracePt t="52616" x="4578350" y="4171950"/>
          <p14:tracePt t="52633" x="4578350" y="4222750"/>
          <p14:tracePt t="52650" x="4578350" y="4273550"/>
          <p14:tracePt t="52666" x="4559300" y="4349750"/>
          <p14:tracePt t="52683" x="4521200" y="4425950"/>
          <p14:tracePt t="52700" x="4476750" y="4495800"/>
          <p14:tracePt t="52718" x="4425950" y="4546600"/>
          <p14:tracePt t="52733" x="4368800" y="4584700"/>
          <p14:tracePt t="52750" x="4318000" y="4603750"/>
          <p14:tracePt t="52766" x="4248150" y="4629150"/>
          <p14:tracePt t="52767" x="4210050" y="4635500"/>
          <p14:tracePt t="52784" x="4140200" y="4660900"/>
          <p14:tracePt t="52800" x="4089400" y="4667250"/>
          <p14:tracePt t="52816" x="4051300" y="4679950"/>
          <p14:tracePt t="52833" x="4032250" y="4686300"/>
          <p14:tracePt t="52851" x="3994150" y="4699000"/>
          <p14:tracePt t="52866" x="3968750" y="4699000"/>
          <p14:tracePt t="52883" x="3949700" y="4699000"/>
          <p14:tracePt t="52900" x="3924300" y="4705350"/>
          <p14:tracePt t="52917" x="3905250" y="4705350"/>
          <p14:tracePt t="52933" x="3886200" y="4705350"/>
          <p14:tracePt t="52950" x="3854450" y="4718050"/>
          <p14:tracePt t="52967" x="3790950" y="4718050"/>
          <p14:tracePt t="52984" x="3765550" y="4718050"/>
          <p14:tracePt t="53000" x="3752850" y="4724400"/>
          <p14:tracePt t="53017" x="3746500" y="4724400"/>
          <p14:tracePt t="53071" x="3740150" y="4724400"/>
          <p14:tracePt t="53103" x="3733800" y="4724400"/>
          <p14:tracePt t="53264" x="3727450" y="4724400"/>
          <p14:tracePt t="53271" x="3727450" y="4718050"/>
          <p14:tracePt t="53284" x="3727450" y="4711700"/>
          <p14:tracePt t="53300" x="3727450" y="4692650"/>
          <p14:tracePt t="53317" x="3721100" y="4673600"/>
          <p14:tracePt t="53336" x="3714750" y="4654550"/>
          <p14:tracePt t="53350" x="3714750" y="4641850"/>
          <p14:tracePt t="53368" x="3708400" y="4597400"/>
          <p14:tracePt t="53384" x="3708400" y="4572000"/>
          <p14:tracePt t="53401" x="3708400" y="4533900"/>
          <p14:tracePt t="53417" x="3708400" y="4495800"/>
          <p14:tracePt t="53434" x="3708400" y="4470400"/>
          <p14:tracePt t="53450" x="3708400" y="4432300"/>
          <p14:tracePt t="53468" x="3714750" y="4394200"/>
          <p14:tracePt t="53484" x="3733800" y="4349750"/>
          <p14:tracePt t="53500" x="3765550" y="4292600"/>
          <p14:tracePt t="53517" x="3803650" y="4248150"/>
          <p14:tracePt t="53535" x="3879850" y="4197350"/>
          <p14:tracePt t="53550" x="3917950" y="4191000"/>
          <p14:tracePt t="53567" x="3994150" y="4178300"/>
          <p14:tracePt t="53584" x="4057650" y="4165600"/>
          <p14:tracePt t="53601" x="4114800" y="4165600"/>
          <p14:tracePt t="53617" x="4146550" y="4165600"/>
          <p14:tracePt t="53634" x="4165600" y="4165600"/>
          <p14:tracePt t="53664" x="4171950" y="4165600"/>
          <p14:tracePt t="54071" x="0" y="0"/>
        </p14:tracePtLst>
        <p14:tracePtLst>
          <p14:tracePt t="61512" x="3302000" y="6381750"/>
          <p14:tracePt t="61520" x="3289300" y="6381750"/>
          <p14:tracePt t="61528" x="3282950" y="6381750"/>
          <p14:tracePt t="61541" x="3270250" y="6388100"/>
          <p14:tracePt t="61558" x="3238500" y="6394450"/>
          <p14:tracePt t="61575" x="3181350" y="6400800"/>
          <p14:tracePt t="61593" x="3111500" y="6400800"/>
          <p14:tracePt t="61608" x="3079750" y="6400800"/>
          <p14:tracePt t="61625" x="3035300" y="6400800"/>
          <p14:tracePt t="61641" x="2984500" y="6400800"/>
          <p14:tracePt t="61659" x="2908300" y="6375400"/>
          <p14:tracePt t="61675" x="2838450" y="6350000"/>
          <p14:tracePt t="61691" x="2768600" y="6337300"/>
          <p14:tracePt t="61708" x="2724150" y="6318250"/>
          <p14:tracePt t="61726" x="2679700" y="6292850"/>
          <p14:tracePt t="61741" x="2635250" y="6254750"/>
          <p14:tracePt t="61759" x="2571750" y="6197600"/>
          <p14:tracePt t="61775" x="2527300" y="6121400"/>
          <p14:tracePt t="61793" x="2489200" y="6051550"/>
          <p14:tracePt t="61808" x="2476500" y="6026150"/>
          <p14:tracePt t="61825" x="2470150" y="5981700"/>
          <p14:tracePt t="61842" x="2457450" y="5918200"/>
          <p14:tracePt t="61859" x="2457450" y="5842000"/>
          <p14:tracePt t="61875" x="2457450" y="5753100"/>
          <p14:tracePt t="61892" x="2457450" y="5670550"/>
          <p14:tracePt t="61908" x="2457450" y="5600700"/>
          <p14:tracePt t="61926" x="2470150" y="5549900"/>
          <p14:tracePt t="61942" x="2482850" y="5511800"/>
          <p14:tracePt t="61958" x="2508250" y="5486400"/>
          <p14:tracePt t="61975" x="2527300" y="5435600"/>
          <p14:tracePt t="61993" x="2590800" y="5340350"/>
          <p14:tracePt t="62008" x="2654300" y="5264150"/>
          <p14:tracePt t="62025" x="2705100" y="5219700"/>
          <p14:tracePt t="62042" x="2755900" y="5187950"/>
          <p14:tracePt t="62059" x="2800350" y="5162550"/>
          <p14:tracePt t="62075" x="2857500" y="5130800"/>
          <p14:tracePt t="62092" x="2940050" y="5099050"/>
          <p14:tracePt t="62109" x="3028950" y="5073650"/>
          <p14:tracePt t="62126" x="3124200" y="5054600"/>
          <p14:tracePt t="62142" x="3206750" y="5041900"/>
          <p14:tracePt t="62159" x="3289300" y="5041900"/>
          <p14:tracePt t="62175" x="3371850" y="5041900"/>
          <p14:tracePt t="62193" x="3505200" y="5041900"/>
          <p14:tracePt t="62209" x="3600450" y="5041900"/>
          <p14:tracePt t="62225" x="3695700" y="5060950"/>
          <p14:tracePt t="62242" x="3797300" y="5099050"/>
          <p14:tracePt t="62260" x="3873500" y="5118100"/>
          <p14:tracePt t="62275" x="3930650" y="5143500"/>
          <p14:tracePt t="62292" x="3975100" y="5175250"/>
          <p14:tracePt t="62309" x="4032250" y="5219700"/>
          <p14:tracePt t="62326" x="4083050" y="5270500"/>
          <p14:tracePt t="62342" x="4140200" y="5334000"/>
          <p14:tracePt t="62359" x="4165600" y="5384800"/>
          <p14:tracePt t="62375" x="4191000" y="5429250"/>
          <p14:tracePt t="62377" x="4197350" y="5454650"/>
          <p14:tracePt t="62393" x="4216400" y="5511800"/>
          <p14:tracePt t="62409" x="4229100" y="5556250"/>
          <p14:tracePt t="62425" x="4241800" y="5626100"/>
          <p14:tracePt t="62442" x="4241800" y="5683250"/>
          <p14:tracePt t="62460" x="4248150" y="5753100"/>
          <p14:tracePt t="62475" x="4248150" y="5822950"/>
          <p14:tracePt t="62492" x="4241800" y="5873750"/>
          <p14:tracePt t="62509" x="4229100" y="5918200"/>
          <p14:tracePt t="62527" x="4197350" y="5975350"/>
          <p14:tracePt t="62542" x="4178300" y="6019800"/>
          <p14:tracePt t="62559" x="4159250" y="6057900"/>
          <p14:tracePt t="62576" x="4140200" y="6096000"/>
          <p14:tracePt t="62577" x="4133850" y="6108700"/>
          <p14:tracePt t="62593" x="4108450" y="6140450"/>
          <p14:tracePt t="62609" x="4083050" y="6172200"/>
          <p14:tracePt t="62626" x="4064000" y="6210300"/>
          <p14:tracePt t="62642" x="4044950" y="6229350"/>
          <p14:tracePt t="62660" x="4013200" y="6273800"/>
          <p14:tracePt t="62676" x="3994150" y="6299200"/>
          <p14:tracePt t="62692" x="3956050" y="6324600"/>
          <p14:tracePt t="62709" x="3924300" y="6343650"/>
          <p14:tracePt t="62726" x="3905250" y="6362700"/>
          <p14:tracePt t="62743" x="3867150" y="6375400"/>
          <p14:tracePt t="62759" x="3841750" y="6388100"/>
          <p14:tracePt t="62776" x="3752850" y="6400800"/>
          <p14:tracePt t="62794" x="3683000" y="6413500"/>
          <p14:tracePt t="62810" x="3606800" y="6413500"/>
          <p14:tracePt t="62826" x="3543300" y="6432550"/>
          <p14:tracePt t="62842" x="3505200" y="6438900"/>
          <p14:tracePt t="62860" x="3479800" y="6438900"/>
          <p14:tracePt t="62876" x="3448050" y="6438900"/>
          <p14:tracePt t="62893" x="3390900" y="6426200"/>
          <p14:tracePt t="62909" x="3327400" y="6407150"/>
          <p14:tracePt t="62927" x="3270250" y="6394450"/>
          <p14:tracePt t="62943" x="3225800" y="6381750"/>
          <p14:tracePt t="62959" x="3206750" y="6375400"/>
          <p14:tracePt t="62976" x="3168650" y="6356350"/>
          <p14:tracePt t="62993" x="3111500" y="6324600"/>
          <p14:tracePt t="63009" x="3060700" y="6305550"/>
          <p14:tracePt t="63026" x="3028950" y="6280150"/>
          <p14:tracePt t="63043" x="3009900" y="6267450"/>
          <p14:tracePt t="63060" x="2997200" y="6248400"/>
          <p14:tracePt t="63076" x="2984500" y="6210300"/>
          <p14:tracePt t="63093" x="2965450" y="6172200"/>
          <p14:tracePt t="63109" x="2959100" y="6115050"/>
          <p14:tracePt t="63127" x="2940050" y="6070600"/>
          <p14:tracePt t="63143" x="2940050" y="6045200"/>
          <p14:tracePt t="63145" x="2933700" y="6026150"/>
          <p14:tracePt t="63159" x="2933700" y="6013450"/>
          <p14:tracePt t="63176" x="2933700" y="5956300"/>
          <p14:tracePt t="63193" x="2940050" y="5905500"/>
          <p14:tracePt t="63209" x="2952750" y="5835650"/>
          <p14:tracePt t="63226" x="2965450" y="5772150"/>
          <p14:tracePt t="63243" x="2971800" y="5721350"/>
          <p14:tracePt t="63260" x="2984500" y="5683250"/>
          <p14:tracePt t="63276" x="2997200" y="5651500"/>
          <p14:tracePt t="63293" x="3016250" y="5619750"/>
          <p14:tracePt t="63310" x="3060700" y="5575300"/>
          <p14:tracePt t="63327" x="3105150" y="5524500"/>
          <p14:tracePt t="63343" x="3175000" y="5473700"/>
          <p14:tracePt t="63360" x="3238500" y="5429250"/>
          <p14:tracePt t="63360" x="3270250" y="5410200"/>
          <p14:tracePt t="63376" x="3308350" y="5384800"/>
          <p14:tracePt t="63394" x="3340100" y="5372100"/>
          <p14:tracePt t="63410" x="3365500" y="5365750"/>
          <p14:tracePt t="63427" x="3397250" y="5359400"/>
          <p14:tracePt t="63443" x="3467100" y="5359400"/>
          <p14:tracePt t="63460" x="3536950" y="5359400"/>
          <p14:tracePt t="63477" x="3625850" y="5359400"/>
          <p14:tracePt t="63493" x="3695700" y="5378450"/>
          <p14:tracePt t="63510" x="3752850" y="5403850"/>
          <p14:tracePt t="63527" x="3822700" y="5435600"/>
          <p14:tracePt t="63544" x="3867150" y="5467350"/>
          <p14:tracePt t="63545" x="3905250" y="5492750"/>
          <p14:tracePt t="63560" x="3962400" y="5543550"/>
          <p14:tracePt t="63577" x="4019550" y="5613400"/>
          <p14:tracePt t="63594" x="4064000" y="5695950"/>
          <p14:tracePt t="63610" x="4089400" y="5784850"/>
          <p14:tracePt t="63627" x="4095750" y="5854700"/>
          <p14:tracePt t="63643" x="4102100" y="5918200"/>
          <p14:tracePt t="63661" x="4114800" y="5975350"/>
          <p14:tracePt t="63677" x="4114800" y="6038850"/>
          <p14:tracePt t="63693" x="4114800" y="6115050"/>
          <p14:tracePt t="63710" x="4114800" y="6184900"/>
          <p14:tracePt t="63728" x="4108450" y="6280150"/>
          <p14:tracePt t="63728" x="4095750" y="6311900"/>
          <p14:tracePt t="63744" x="4083050" y="6343650"/>
          <p14:tracePt t="63760" x="4057650" y="6413500"/>
          <p14:tracePt t="63777" x="4032250" y="6464300"/>
          <p14:tracePt t="63794" x="4013200" y="6496050"/>
          <p14:tracePt t="63810" x="3994150" y="6515100"/>
          <p14:tracePt t="63827" x="3981450" y="6527800"/>
          <p14:tracePt t="63843" x="3962400" y="6540500"/>
          <p14:tracePt t="63861" x="3937000" y="6553200"/>
          <p14:tracePt t="63877" x="3917950" y="6553200"/>
          <p14:tracePt t="63894" x="3911600" y="6559550"/>
          <p14:tracePt t="63910" x="3905250" y="6565900"/>
          <p14:tracePt t="64329" x="3898900" y="6565900"/>
          <p14:tracePt t="64329" x="0" y="0"/>
        </p14:tracePtLst>
        <p14:tracePtLst>
          <p14:tracePt t="65225" x="7670800" y="5321300"/>
          <p14:tracePt t="65233" x="7658100" y="5321300"/>
          <p14:tracePt t="65245" x="7645400" y="5314950"/>
          <p14:tracePt t="65261" x="7626350" y="5314950"/>
          <p14:tracePt t="65278" x="7594600" y="5314950"/>
          <p14:tracePt t="65296" x="7562850" y="5314950"/>
          <p14:tracePt t="65296" x="7543800" y="5314950"/>
          <p14:tracePt t="65311" x="7524750" y="5314950"/>
          <p14:tracePt t="65328" x="7442200" y="5314950"/>
          <p14:tracePt t="65345" x="7359650" y="5302250"/>
          <p14:tracePt t="65362" x="7296150" y="5283200"/>
          <p14:tracePt t="65379" x="7264400" y="5264150"/>
          <p14:tracePt t="65395" x="7251700" y="5245100"/>
          <p14:tracePt t="65411" x="7245350" y="5187950"/>
          <p14:tracePt t="65429" x="7226300" y="5124450"/>
          <p14:tracePt t="65445" x="7219950" y="5067300"/>
          <p14:tracePt t="65462" x="7219950" y="5022850"/>
          <p14:tracePt t="65479" x="7226300" y="4972050"/>
          <p14:tracePt t="65497" x="7308850" y="4883150"/>
          <p14:tracePt t="65512" x="7359650" y="4857750"/>
          <p14:tracePt t="65529" x="7620000" y="4768850"/>
          <p14:tracePt t="65545" x="7829550" y="4718050"/>
          <p14:tracePt t="65563" x="8083550" y="4673600"/>
          <p14:tracePt t="65578" x="8362950" y="4654550"/>
          <p14:tracePt t="65595" x="8616950" y="4654550"/>
          <p14:tracePt t="65612" x="8832850" y="4654550"/>
          <p14:tracePt t="65629" x="9010650" y="4654550"/>
          <p14:tracePt t="65645" x="9093200" y="4654550"/>
          <p14:tracePt t="65662" x="9131300" y="4654550"/>
          <p14:tracePt t="65679" x="9144000" y="4654550"/>
          <p14:tracePt t="65696" x="9163050" y="4673600"/>
          <p14:tracePt t="65696" x="9175750" y="4686300"/>
          <p14:tracePt t="65712" x="9188450" y="4705350"/>
          <p14:tracePt t="65713" x="9201150" y="4718050"/>
          <p14:tracePt t="65729" x="9220200" y="4756150"/>
          <p14:tracePt t="65746" x="9232900" y="4775200"/>
          <p14:tracePt t="65762" x="9239250" y="4806950"/>
          <p14:tracePt t="65778" x="9239250" y="4838700"/>
          <p14:tracePt t="65795" x="9239250" y="4889500"/>
          <p14:tracePt t="65812" x="9239250" y="4927600"/>
          <p14:tracePt t="65830" x="9239250" y="4978400"/>
          <p14:tracePt t="65845" x="9220200" y="5041900"/>
          <p14:tracePt t="65862" x="9188450" y="5092700"/>
          <p14:tracePt t="65879" x="9144000" y="5143500"/>
          <p14:tracePt t="65896" x="9055100" y="5219700"/>
          <p14:tracePt t="65913" x="8972550" y="5276850"/>
          <p14:tracePt t="65929" x="8890000" y="5321300"/>
          <p14:tracePt t="65946" x="8801100" y="5359400"/>
          <p14:tracePt t="65963" x="8718550" y="5372100"/>
          <p14:tracePt t="65979" x="8604250" y="5372100"/>
          <p14:tracePt t="65996" x="8502650" y="5384800"/>
          <p14:tracePt t="66012" x="8407400" y="5403850"/>
          <p14:tracePt t="66030" x="8324850" y="5403850"/>
          <p14:tracePt t="66046" x="8242300" y="5410200"/>
          <p14:tracePt t="66062" x="8147050" y="5410200"/>
          <p14:tracePt t="66079" x="8032750" y="5410200"/>
          <p14:tracePt t="66097" x="7880350" y="5403850"/>
          <p14:tracePt t="66112" x="7810500" y="5397500"/>
          <p14:tracePt t="66129" x="7772400" y="5397500"/>
          <p14:tracePt t="66146" x="7727950" y="5384800"/>
          <p14:tracePt t="66163" x="7670800" y="5365750"/>
          <p14:tracePt t="66179" x="7588250" y="5327650"/>
          <p14:tracePt t="66196" x="7512050" y="5314950"/>
          <p14:tracePt t="66212" x="7416800" y="5276850"/>
          <p14:tracePt t="66230" x="7353300" y="5245100"/>
          <p14:tracePt t="66246" x="7302500" y="5219700"/>
          <p14:tracePt t="66262" x="7264400" y="5200650"/>
          <p14:tracePt t="66279" x="7232650" y="5187950"/>
          <p14:tracePt t="66297" x="7162800" y="5156200"/>
          <p14:tracePt t="66313" x="7124700" y="5137150"/>
          <p14:tracePt t="66329" x="7118350" y="5130800"/>
          <p14:tracePt t="66346" x="7112000" y="5118100"/>
          <p14:tracePt t="66364" x="7105650" y="5073650"/>
          <p14:tracePt t="66379" x="7099300" y="5010150"/>
          <p14:tracePt t="66396" x="7099300" y="4965700"/>
          <p14:tracePt t="66413" x="7099300" y="4914900"/>
          <p14:tracePt t="66430" x="7105650" y="4870450"/>
          <p14:tracePt t="66446" x="7137400" y="4832350"/>
          <p14:tracePt t="66463" x="7194550" y="4787900"/>
          <p14:tracePt t="66479" x="7321550" y="4730750"/>
          <p14:tracePt t="66497" x="7626350" y="4686300"/>
          <p14:tracePt t="66513" x="7861300" y="4648200"/>
          <p14:tracePt t="66529" x="8051800" y="4622800"/>
          <p14:tracePt t="66546" x="8248650" y="4610100"/>
          <p14:tracePt t="66563" x="8515350" y="4610100"/>
          <p14:tracePt t="66579" x="8775700" y="4610100"/>
          <p14:tracePt t="66596" x="8928100" y="4667250"/>
          <p14:tracePt t="66613" x="8997950" y="4699000"/>
          <p14:tracePt t="66630" x="9023350" y="4737100"/>
          <p14:tracePt t="66646" x="9042400" y="4775200"/>
          <p14:tracePt t="66663" x="9042400" y="4800600"/>
          <p14:tracePt t="66680" x="9042400" y="4832350"/>
          <p14:tracePt t="66681" x="9042400" y="4838700"/>
          <p14:tracePt t="66698" x="9042400" y="4876800"/>
          <p14:tracePt t="66713" x="9042400" y="4914900"/>
          <p14:tracePt t="66730" x="9042400" y="4965700"/>
          <p14:tracePt t="66746" x="9017000" y="5022850"/>
          <p14:tracePt t="66764" x="8991600" y="5067300"/>
          <p14:tracePt t="66780" x="8972550" y="5105400"/>
          <p14:tracePt t="66796" x="8947150" y="5137150"/>
          <p14:tracePt t="66813" x="8921750" y="5175250"/>
          <p14:tracePt t="66830" x="8890000" y="5207000"/>
          <p14:tracePt t="66846" x="8858250" y="5232400"/>
          <p14:tracePt t="66863" x="8858250" y="5238750"/>
          <p14:tracePt t="66880" x="8845550" y="5245100"/>
          <p14:tracePt t="66898" x="8832850" y="5251450"/>
          <p14:tracePt t="66913" x="8826500" y="5251450"/>
          <p14:tracePt t="66930" x="8820150" y="5257800"/>
          <p14:tracePt t="67017" x="0" y="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9709" y="673331"/>
            <a:ext cx="158569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1185" y="1687484"/>
            <a:ext cx="8561959" cy="168584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까지의 자연수에서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배수들의 합을 계산한다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100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부터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200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까지의 자연수 중에서 홀수의 합을 계산한다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95351" y="4336302"/>
            <a:ext cx="2023104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20%2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21%2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54%5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9843" y="3949148"/>
            <a:ext cx="2167581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나머지 연산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%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0074" y="4272313"/>
            <a:ext cx="4083169" cy="5078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20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로 나누었을 때 나머지는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0073" y="4848762"/>
            <a:ext cx="4083169" cy="5078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21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을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로 나누었을 때 나머지는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0075" y="5425211"/>
            <a:ext cx="4083168" cy="5078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54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를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로 나누었을 때 나머지는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이다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3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0"/>
    </mc:Choice>
    <mc:Fallback xmlns="">
      <p:transition spd="slow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72" x="2908300" y="2311400"/>
          <p14:tracePt t="10509" x="2914650" y="2311400"/>
          <p14:tracePt t="10516" x="2921000" y="2311400"/>
          <p14:tracePt t="10532" x="2927350" y="2311400"/>
          <p14:tracePt t="10543" x="2933700" y="2311400"/>
          <p14:tracePt t="10560" x="2940050" y="2311400"/>
          <p14:tracePt t="10580" x="2946400" y="2311400"/>
          <p14:tracePt t="10593" x="2952750" y="2311400"/>
          <p14:tracePt t="10610" x="2959100" y="2311400"/>
          <p14:tracePt t="10627" x="2965450" y="2311400"/>
          <p14:tracePt t="10653" x="2978150" y="2311400"/>
          <p14:tracePt t="10660" x="2984500" y="2311400"/>
          <p14:tracePt t="10677" x="3003550" y="2311400"/>
          <p14:tracePt t="10693" x="3022600" y="2311400"/>
          <p14:tracePt t="10712" x="3060700" y="2311400"/>
          <p14:tracePt t="10727" x="3092450" y="2311400"/>
          <p14:tracePt t="10744" x="3117850" y="2311400"/>
          <p14:tracePt t="10760" x="3143250" y="2311400"/>
          <p14:tracePt t="10778" x="3175000" y="2311400"/>
          <p14:tracePt t="10793" x="3200400" y="2311400"/>
          <p14:tracePt t="10810" x="3225800" y="2311400"/>
          <p14:tracePt t="10827" x="3251200" y="2311400"/>
          <p14:tracePt t="10844" x="3308350" y="2311400"/>
          <p14:tracePt t="10861" x="3346450" y="2311400"/>
          <p14:tracePt t="10877" x="3378200" y="2311400"/>
          <p14:tracePt t="10894" x="3397250" y="2311400"/>
          <p14:tracePt t="10911" x="3416300" y="2311400"/>
          <p14:tracePt t="10927" x="3448050" y="2311400"/>
          <p14:tracePt t="10944" x="3498850" y="2317750"/>
          <p14:tracePt t="10960" x="3556000" y="2317750"/>
          <p14:tracePt t="10978" x="3600450" y="2324100"/>
          <p14:tracePt t="10995" x="3625850" y="2330450"/>
          <p14:tracePt t="11011" x="3632200" y="2330450"/>
          <p14:tracePt t="11027" x="3657600" y="2330450"/>
          <p14:tracePt t="11045" x="3708400" y="2330450"/>
          <p14:tracePt t="11060" x="3771900" y="2330450"/>
          <p14:tracePt t="11077" x="3810000" y="2336800"/>
          <p14:tracePt t="11094" x="3841750" y="2336800"/>
          <p14:tracePt t="11111" x="3873500" y="2336800"/>
          <p14:tracePt t="11128" x="3898900" y="2336800"/>
          <p14:tracePt t="11144" x="3930650" y="2336800"/>
          <p14:tracePt t="11161" x="3975100" y="2336800"/>
          <p14:tracePt t="11178" x="4019550" y="2336800"/>
          <p14:tracePt t="11194" x="4057650" y="2349500"/>
          <p14:tracePt t="11211" x="4083050" y="2349500"/>
          <p14:tracePt t="11227" x="4121150" y="2349500"/>
          <p14:tracePt t="11228" x="4133850" y="2349500"/>
          <p14:tracePt t="11245" x="4184650" y="2349500"/>
          <p14:tracePt t="11261" x="4229100" y="2349500"/>
          <p14:tracePt t="11277" x="4254500" y="2349500"/>
          <p14:tracePt t="11294" x="4273550" y="2349500"/>
          <p14:tracePt t="11311" x="4292600" y="2349500"/>
          <p14:tracePt t="11328" x="4337050" y="2343150"/>
          <p14:tracePt t="11344" x="4400550" y="2343150"/>
          <p14:tracePt t="11361" x="4445000" y="2343150"/>
          <p14:tracePt t="11378" x="4470400" y="2330450"/>
          <p14:tracePt t="11394" x="4489450" y="2330450"/>
          <p14:tracePt t="11411" x="4502150" y="2330450"/>
          <p14:tracePt t="11427" x="4514850" y="2330450"/>
          <p14:tracePt t="11445" x="4559300" y="2330450"/>
          <p14:tracePt t="11461" x="4603750" y="2324100"/>
          <p14:tracePt t="11478" x="4648200" y="2311400"/>
          <p14:tracePt t="11494" x="4667250" y="2311400"/>
          <p14:tracePt t="11512" x="4699000" y="2305050"/>
          <p14:tracePt t="11528" x="4749800" y="2305050"/>
          <p14:tracePt t="11544" x="4826000" y="2305050"/>
          <p14:tracePt t="11561" x="4908550" y="2305050"/>
          <p14:tracePt t="11578" x="4978400" y="2305050"/>
          <p14:tracePt t="11594" x="5010150" y="2305050"/>
          <p14:tracePt t="11611" x="5029200" y="2305050"/>
          <p14:tracePt t="11628" x="5041900" y="2305050"/>
          <p14:tracePt t="11628" x="5048250" y="2305050"/>
          <p14:tracePt t="11645" x="5092700" y="2305050"/>
          <p14:tracePt t="11661" x="5143500" y="2305050"/>
          <p14:tracePt t="11678" x="5213350" y="2305050"/>
          <p14:tracePt t="11694" x="5251450" y="2298700"/>
          <p14:tracePt t="11712" x="5283200" y="2292350"/>
          <p14:tracePt t="11728" x="5321300" y="2292350"/>
          <p14:tracePt t="11744" x="5365750" y="2292350"/>
          <p14:tracePt t="11761" x="5429250" y="2292350"/>
          <p14:tracePt t="11779" x="5499100" y="2292350"/>
          <p14:tracePt t="11794" x="5562600" y="2292350"/>
          <p14:tracePt t="11811" x="5600700" y="2286000"/>
          <p14:tracePt t="11828" x="5638800" y="2279650"/>
          <p14:tracePt t="11845" x="5657850" y="2279650"/>
          <p14:tracePt t="11861" x="5702300" y="2279650"/>
          <p14:tracePt t="11878" x="5753100" y="2279650"/>
          <p14:tracePt t="11895" x="5791200" y="2279650"/>
          <p14:tracePt t="11912" x="5829300" y="2279650"/>
          <p14:tracePt t="11928" x="5867400" y="2266950"/>
          <p14:tracePt t="11945" x="5892800" y="2266950"/>
          <p14:tracePt t="11961" x="5937250" y="2266950"/>
          <p14:tracePt t="11979" x="5975350" y="2266950"/>
          <p14:tracePt t="11995" x="6013450" y="2266950"/>
          <p14:tracePt t="12011" x="6032500" y="2266950"/>
          <p14:tracePt t="12028" x="6076950" y="2266950"/>
          <p14:tracePt t="12046" x="6115050" y="2266950"/>
          <p14:tracePt t="12061" x="6146800" y="2266950"/>
          <p14:tracePt t="12078" x="6159500" y="2266950"/>
          <p14:tracePt t="12095" x="6172200" y="2260600"/>
          <p14:tracePt t="12112" x="6178550" y="2260600"/>
          <p14:tracePt t="12157" x="6184900" y="2260600"/>
          <p14:tracePt t="12173" x="6191250" y="2260600"/>
          <p14:tracePt t="12181" x="6197600" y="2260600"/>
          <p14:tracePt t="12197" x="6203950" y="2260600"/>
          <p14:tracePt t="12213" x="6210300" y="2260600"/>
          <p14:tracePt t="12237" x="6216650" y="2260600"/>
          <p14:tracePt t="12245" x="6223000" y="2260600"/>
          <p14:tracePt t="12253" x="6229350" y="2260600"/>
          <p14:tracePt t="12262" x="6248400" y="2260600"/>
          <p14:tracePt t="12278" x="6267450" y="2260600"/>
          <p14:tracePt t="12295" x="6286500" y="2260600"/>
          <p14:tracePt t="12312" x="6305550" y="2260600"/>
          <p14:tracePt t="12329" x="6324600" y="2254250"/>
          <p14:tracePt t="12345" x="6343650" y="2254250"/>
          <p14:tracePt t="12362" x="6356350" y="2254250"/>
          <p14:tracePt t="12378" x="6394450" y="2254250"/>
          <p14:tracePt t="12396" x="6432550" y="2254250"/>
          <p14:tracePt t="12396" x="6438900" y="2254250"/>
          <p14:tracePt t="12412" x="6457950" y="2254250"/>
          <p14:tracePt t="12428" x="6483350" y="2254250"/>
          <p14:tracePt t="12445" x="6496050" y="2254250"/>
          <p14:tracePt t="12463" x="6515100" y="2254250"/>
          <p14:tracePt t="12478" x="6546850" y="2254250"/>
          <p14:tracePt t="12495" x="6597650" y="2254250"/>
          <p14:tracePt t="12512" x="6635750" y="2254250"/>
          <p14:tracePt t="12529" x="6667500" y="2254250"/>
          <p14:tracePt t="12546" x="6680200" y="2254250"/>
          <p14:tracePt t="12562" x="6686550" y="2254250"/>
          <p14:tracePt t="12589" x="6699250" y="2254250"/>
          <p14:tracePt t="12604" x="6705600" y="2254250"/>
          <p14:tracePt t="12621" x="6711950" y="2254250"/>
          <p14:tracePt t="12637" x="6718300" y="2254250"/>
          <p14:tracePt t="12684" x="6724650" y="2254250"/>
          <p14:tracePt t="12701" x="6731000" y="2254250"/>
          <p14:tracePt t="12709" x="6737350" y="2254250"/>
          <p14:tracePt t="12717" x="6756400" y="2254250"/>
          <p14:tracePt t="12729" x="6769100" y="2254250"/>
          <p14:tracePt t="12745" x="6781800" y="2254250"/>
          <p14:tracePt t="12763" x="6794500" y="2254250"/>
          <p14:tracePt t="12779" x="6800850" y="2254250"/>
          <p14:tracePt t="12795" x="6819900" y="2254250"/>
          <p14:tracePt t="12812" x="6870700" y="2260600"/>
          <p14:tracePt t="12829" x="6889750" y="2260600"/>
          <p14:tracePt t="12846" x="6921500" y="2266950"/>
          <p14:tracePt t="12862" x="6946900" y="2266950"/>
          <p14:tracePt t="12879" x="6972300" y="2266950"/>
          <p14:tracePt t="12896" x="6978650" y="2266950"/>
          <p14:tracePt t="12912" x="6991350" y="2266950"/>
          <p14:tracePt t="12929" x="7010400" y="2266950"/>
          <p14:tracePt t="12946" x="7029450" y="2273300"/>
          <p14:tracePt t="12963" x="7054850" y="2273300"/>
          <p14:tracePt t="12979" x="7067550" y="2273300"/>
          <p14:tracePt t="12996" x="7086600" y="2273300"/>
          <p14:tracePt t="13012" x="7099300" y="2273300"/>
          <p14:tracePt t="13030" x="7118350" y="2273300"/>
          <p14:tracePt t="13046" x="7162800" y="2286000"/>
          <p14:tracePt t="13062" x="7207250" y="2292350"/>
          <p14:tracePt t="13079" x="7270750" y="2292350"/>
          <p14:tracePt t="13096" x="7315200" y="2292350"/>
          <p14:tracePt t="13112" x="7334250" y="2292350"/>
          <p14:tracePt t="13129" x="7340600" y="2292350"/>
          <p14:tracePt t="13146" x="7353300" y="2298700"/>
          <p14:tracePt t="13163" x="7378700" y="2305050"/>
          <p14:tracePt t="13179" x="7423150" y="2305050"/>
          <p14:tracePt t="13197" x="7473950" y="2305050"/>
          <p14:tracePt t="13213" x="7486650" y="2305050"/>
          <p14:tracePt t="13230" x="7493000" y="2305050"/>
          <p14:tracePt t="13246" x="7531100" y="2305050"/>
          <p14:tracePt t="13263" x="7607300" y="2311400"/>
          <p14:tracePt t="13279" x="7702550" y="2317750"/>
          <p14:tracePt t="13296" x="7791450" y="2330450"/>
          <p14:tracePt t="13313" x="7861300" y="2336800"/>
          <p14:tracePt t="13329" x="7893050" y="2336800"/>
          <p14:tracePt t="13346" x="7912100" y="2336800"/>
          <p14:tracePt t="13363" x="7937500" y="2336800"/>
          <p14:tracePt t="13379" x="8001000" y="2336800"/>
          <p14:tracePt t="13396" x="8178800" y="2355850"/>
          <p14:tracePt t="13413" x="8312150" y="2355850"/>
          <p14:tracePt t="13430" x="8407400" y="2355850"/>
          <p14:tracePt t="13446" x="8451850" y="2355850"/>
          <p14:tracePt t="13463" x="8470900" y="2355850"/>
          <p14:tracePt t="13480" x="8489950" y="2355850"/>
          <p14:tracePt t="13497" x="8515350" y="2355850"/>
          <p14:tracePt t="13513" x="8540750" y="2355850"/>
          <p14:tracePt t="13530" x="8572500" y="2355850"/>
          <p14:tracePt t="13546" x="8585200" y="2355850"/>
          <p14:tracePt t="13572" x="8591550" y="2355850"/>
          <p14:tracePt t="13581" x="8597900" y="2355850"/>
          <p14:tracePt t="13596" x="8629650" y="2355850"/>
          <p14:tracePt t="13613" x="8686800" y="2355850"/>
          <p14:tracePt t="13630" x="8743950" y="2355850"/>
          <p14:tracePt t="13646" x="8782050" y="2355850"/>
          <p14:tracePt t="13663" x="8813800" y="2355850"/>
          <p14:tracePt t="13679" x="8864600" y="2355850"/>
          <p14:tracePt t="13697" x="8928100" y="2355850"/>
          <p14:tracePt t="13713" x="8991600" y="2355850"/>
          <p14:tracePt t="13730" x="9061450" y="2355850"/>
          <p14:tracePt t="13747" x="9105900" y="2355850"/>
          <p14:tracePt t="13764" x="9150350" y="2349500"/>
          <p14:tracePt t="13765" x="9163050" y="2349500"/>
          <p14:tracePt t="13780" x="9188450" y="2349500"/>
          <p14:tracePt t="13796" x="9334500" y="2330450"/>
          <p14:tracePt t="13813" x="9461500" y="2330450"/>
          <p14:tracePt t="13831" x="9607550" y="2330450"/>
          <p14:tracePt t="13847" x="9728200" y="2324100"/>
          <p14:tracePt t="13863" x="9804400" y="2305050"/>
          <p14:tracePt t="13880" x="9842500" y="2305050"/>
          <p14:tracePt t="13897" x="9880600" y="2305050"/>
          <p14:tracePt t="13913" x="9937750" y="2305050"/>
          <p14:tracePt t="13930" x="10020300" y="2305050"/>
          <p14:tracePt t="13946" x="10121900" y="2305050"/>
          <p14:tracePt t="13964" x="10229850" y="2305050"/>
          <p14:tracePt t="13980" x="10261600" y="2305050"/>
          <p14:tracePt t="13997" x="10350500" y="2305050"/>
          <p14:tracePt t="14013" x="10407650" y="2305050"/>
          <p14:tracePt t="14030" x="10464800" y="2305050"/>
          <p14:tracePt t="14047" x="10521950" y="2305050"/>
          <p14:tracePt t="14063" x="10553700" y="2305050"/>
          <p14:tracePt t="14533" x="0" y="0"/>
        </p14:tracePtLst>
        <p14:tracePtLst>
          <p14:tracePt t="15373" x="2806700" y="3467100"/>
          <p14:tracePt t="15549" x="2813050" y="3467100"/>
          <p14:tracePt t="15573" x="2819400" y="3467100"/>
          <p14:tracePt t="15613" x="2825750" y="3467100"/>
          <p14:tracePt t="15621" x="2832100" y="3467100"/>
          <p14:tracePt t="15646" x="2838450" y="3467100"/>
          <p14:tracePt t="15661" x="2844800" y="3467100"/>
          <p14:tracePt t="15669" x="2851150" y="3467100"/>
          <p14:tracePt t="15693" x="2857500" y="3467100"/>
          <p14:tracePt t="15709" x="2863850" y="3467100"/>
          <p14:tracePt t="15717" x="2870200" y="3467100"/>
          <p14:tracePt t="15733" x="2882900" y="3467100"/>
          <p14:tracePt t="15748" x="2901950" y="3467100"/>
          <p14:tracePt t="15749" x="2921000" y="3467100"/>
          <p14:tracePt t="15766" x="2965450" y="3460750"/>
          <p14:tracePt t="15782" x="3016250" y="3448050"/>
          <p14:tracePt t="15798" x="3060700" y="3448050"/>
          <p14:tracePt t="15815" x="3098800" y="3441700"/>
          <p14:tracePt t="15832" x="3136900" y="3441700"/>
          <p14:tracePt t="15849" x="3162300" y="3441700"/>
          <p14:tracePt t="15865" x="3206750" y="3435350"/>
          <p14:tracePt t="15882" x="3251200" y="3435350"/>
          <p14:tracePt t="15899" x="3327400" y="3435350"/>
          <p14:tracePt t="15915" x="3397250" y="3435350"/>
          <p14:tracePt t="15932" x="3467100" y="3435350"/>
          <p14:tracePt t="15933" x="3492500" y="3435350"/>
          <p14:tracePt t="15949" x="3536950" y="3435350"/>
          <p14:tracePt t="15966" x="3581400" y="3435350"/>
          <p14:tracePt t="15982" x="3632200" y="3435350"/>
          <p14:tracePt t="15998" x="3695700" y="3435350"/>
          <p14:tracePt t="16015" x="3759200" y="3435350"/>
          <p14:tracePt t="16033" x="3816350" y="3435350"/>
          <p14:tracePt t="16049" x="3860800" y="3435350"/>
          <p14:tracePt t="16065" x="3886200" y="3435350"/>
          <p14:tracePt t="16082" x="3917950" y="3435350"/>
          <p14:tracePt t="16099" x="3943350" y="3435350"/>
          <p14:tracePt t="16115" x="3981450" y="3435350"/>
          <p14:tracePt t="16132" x="4044950" y="3435350"/>
          <p14:tracePt t="16149" x="4083050" y="3435350"/>
          <p14:tracePt t="16166" x="4121150" y="3435350"/>
          <p14:tracePt t="16182" x="4178300" y="3435350"/>
          <p14:tracePt t="16199" x="4235450" y="3435350"/>
          <p14:tracePt t="16215" x="4286250" y="3435350"/>
          <p14:tracePt t="16233" x="4311650" y="3435350"/>
          <p14:tracePt t="16249" x="4324350" y="3435350"/>
          <p14:tracePt t="16265" x="4337050" y="3435350"/>
          <p14:tracePt t="16282" x="4343400" y="3435350"/>
          <p14:tracePt t="16299" x="4356100" y="3435350"/>
          <p14:tracePt t="16316" x="4381500" y="3435350"/>
          <p14:tracePt t="16333" x="4432300" y="3435350"/>
          <p14:tracePt t="16349" x="4470400" y="3435350"/>
          <p14:tracePt t="16366" x="4476750" y="3435350"/>
          <p14:tracePt t="16382" x="4489450" y="3429000"/>
          <p14:tracePt t="16399" x="4508500" y="3429000"/>
          <p14:tracePt t="16416" x="4540250" y="3429000"/>
          <p14:tracePt t="16433" x="4584700" y="3429000"/>
          <p14:tracePt t="16449" x="4629150" y="3429000"/>
          <p14:tracePt t="16466" x="4654550" y="3429000"/>
          <p14:tracePt t="16483" x="4673600" y="3429000"/>
          <p14:tracePt t="16500" x="4686300" y="3429000"/>
          <p14:tracePt t="16516" x="4692650" y="3429000"/>
          <p14:tracePt t="16532" x="4718050" y="3429000"/>
          <p14:tracePt t="16549" x="4737100" y="3429000"/>
          <p14:tracePt t="16566" x="4762500" y="3429000"/>
          <p14:tracePt t="16583" x="4775200" y="3422650"/>
          <p14:tracePt t="16599" x="4787900" y="3422650"/>
          <p14:tracePt t="16616" x="4800600" y="3422650"/>
          <p14:tracePt t="16633" x="4813300" y="3422650"/>
          <p14:tracePt t="16649" x="4832350" y="3422650"/>
          <p14:tracePt t="16666" x="4851400" y="3422650"/>
          <p14:tracePt t="16682" x="4864100" y="3422650"/>
          <p14:tracePt t="16700" x="4876800" y="3422650"/>
          <p14:tracePt t="16716" x="4889500" y="3422650"/>
          <p14:tracePt t="16733" x="4921250" y="3422650"/>
          <p14:tracePt t="16749" x="4959350" y="3422650"/>
          <p14:tracePt t="16767" x="4978400" y="3422650"/>
          <p14:tracePt t="16783" x="5010150" y="3422650"/>
          <p14:tracePt t="16799" x="5029200" y="3409950"/>
          <p14:tracePt t="16816" x="5048250" y="3409950"/>
          <p14:tracePt t="16833" x="5073650" y="3409950"/>
          <p14:tracePt t="16849" x="5124450" y="3416300"/>
          <p14:tracePt t="16866" x="5194300" y="3422650"/>
          <p14:tracePt t="16883" x="5283200" y="3422650"/>
          <p14:tracePt t="16900" x="5340350" y="3422650"/>
          <p14:tracePt t="16901" x="5359400" y="3422650"/>
          <p14:tracePt t="16916" x="5378450" y="3422650"/>
          <p14:tracePt t="16933" x="5397500" y="3429000"/>
          <p14:tracePt t="16950" x="5422900" y="3429000"/>
          <p14:tracePt t="16967" x="5454650" y="3429000"/>
          <p14:tracePt t="16983" x="5492750" y="3429000"/>
          <p14:tracePt t="17000" x="5518150" y="3429000"/>
          <p14:tracePt t="17016" x="5543550" y="3429000"/>
          <p14:tracePt t="17033" x="5549900" y="3429000"/>
          <p14:tracePt t="17049" x="5562600" y="3429000"/>
          <p14:tracePt t="17066" x="5600700" y="3429000"/>
          <p14:tracePt t="17083" x="5664200" y="3429000"/>
          <p14:tracePt t="17100" x="5734050" y="3429000"/>
          <p14:tracePt t="17101" x="5772150" y="3429000"/>
          <p14:tracePt t="17116" x="5797550" y="3429000"/>
          <p14:tracePt t="17133" x="5816600" y="3429000"/>
          <p14:tracePt t="17150" x="5829300" y="3429000"/>
          <p14:tracePt t="17167" x="5835650" y="3429000"/>
          <p14:tracePt t="17183" x="5861050" y="3429000"/>
          <p14:tracePt t="17200" x="5892800" y="3429000"/>
          <p14:tracePt t="17216" x="5905500" y="3429000"/>
          <p14:tracePt t="17234" x="5924550" y="3429000"/>
          <p14:tracePt t="17250" x="5930900" y="3422650"/>
          <p14:tracePt t="17267" x="5937250" y="3422650"/>
          <p14:tracePt t="17283" x="5956300" y="3422650"/>
          <p14:tracePt t="17300" x="6007100" y="3422650"/>
          <p14:tracePt t="17301" x="6019800" y="3422650"/>
          <p14:tracePt t="17317" x="6070600" y="3422650"/>
          <p14:tracePt t="17333" x="6127750" y="3422650"/>
          <p14:tracePt t="17350" x="6191250" y="3422650"/>
          <p14:tracePt t="17368" x="6235700" y="3416300"/>
          <p14:tracePt t="17383" x="6267450" y="3409950"/>
          <p14:tracePt t="17400" x="6305550" y="3409950"/>
          <p14:tracePt t="17417" x="6343650" y="3409950"/>
          <p14:tracePt t="17434" x="6381750" y="3409950"/>
          <p14:tracePt t="17450" x="6419850" y="3409950"/>
          <p14:tracePt t="17466" x="6451600" y="3403600"/>
          <p14:tracePt t="17483" x="6470650" y="3403600"/>
          <p14:tracePt t="17501" x="6483350" y="3403600"/>
          <p14:tracePt t="17517" x="6502400" y="3390900"/>
          <p14:tracePt t="17534" x="6527800" y="3390900"/>
          <p14:tracePt t="17550" x="6553200" y="3390900"/>
          <p14:tracePt t="17567" x="6572250" y="3390900"/>
          <p14:tracePt t="17583" x="6604000" y="3390900"/>
          <p14:tracePt t="17600" x="6616700" y="3390900"/>
          <p14:tracePt t="17617" x="6635750" y="3390900"/>
          <p14:tracePt t="17635" x="6667500" y="3397250"/>
          <p14:tracePt t="17650" x="6686550" y="3397250"/>
          <p14:tracePt t="17667" x="6737350" y="3409950"/>
          <p14:tracePt t="17683" x="6775450" y="3409950"/>
          <p14:tracePt t="17701" x="6883400" y="3416300"/>
          <p14:tracePt t="17717" x="6940550" y="3416300"/>
          <p14:tracePt t="17734" x="6972300" y="3416300"/>
          <p14:tracePt t="17750" x="7004050" y="3422650"/>
          <p14:tracePt t="17768" x="7029450" y="3422650"/>
          <p14:tracePt t="17784" x="7080250" y="3422650"/>
          <p14:tracePt t="17800" x="7131050" y="3422650"/>
          <p14:tracePt t="17817" x="7181850" y="3422650"/>
          <p14:tracePt t="17835" x="7213600" y="3422650"/>
          <p14:tracePt t="17850" x="7232650" y="3422650"/>
          <p14:tracePt t="17867" x="7258050" y="3422650"/>
          <p14:tracePt t="17884" x="7283450" y="3429000"/>
          <p14:tracePt t="17901" x="7308850" y="3429000"/>
          <p14:tracePt t="17917" x="7334250" y="3441700"/>
          <p14:tracePt t="17934" x="7359650" y="3441700"/>
          <p14:tracePt t="17950" x="7378700" y="3441700"/>
          <p14:tracePt t="17968" x="7416800" y="3441700"/>
          <p14:tracePt t="17984" x="7448550" y="3441700"/>
          <p14:tracePt t="18001" x="7486650" y="3441700"/>
          <p14:tracePt t="18017" x="7505700" y="3441700"/>
          <p14:tracePt t="18035" x="7531100" y="3448050"/>
          <p14:tracePt t="18050" x="7543800" y="3448050"/>
          <p14:tracePt t="18067" x="7550150" y="3448050"/>
          <p14:tracePt t="18084" x="7556500" y="3448050"/>
          <p14:tracePt t="18102" x="7562850" y="3448050"/>
          <p14:tracePt t="18117" x="7581900" y="3448050"/>
          <p14:tracePt t="18134" x="7600950" y="3448050"/>
          <p14:tracePt t="18150" x="7620000" y="3448050"/>
          <p14:tracePt t="18168" x="7639050" y="3448050"/>
          <p14:tracePt t="18184" x="7664450" y="3448050"/>
          <p14:tracePt t="18201" x="7702550" y="3448050"/>
          <p14:tracePt t="18217" x="7727950" y="3448050"/>
          <p14:tracePt t="18235" x="7747000" y="3448050"/>
          <p14:tracePt t="18251" x="7759700" y="3448050"/>
          <p14:tracePt t="18267" x="7772400" y="3448050"/>
          <p14:tracePt t="18284" x="7791450" y="3448050"/>
          <p14:tracePt t="18301" x="7810500" y="3448050"/>
          <p14:tracePt t="18317" x="7829550" y="3448050"/>
          <p14:tracePt t="18334" x="7874000" y="3448050"/>
          <p14:tracePt t="18351" x="7937500" y="3448050"/>
          <p14:tracePt t="18368" x="7988300" y="3448050"/>
          <p14:tracePt t="18384" x="8026400" y="3448050"/>
          <p14:tracePt t="18401" x="8070850" y="3448050"/>
          <p14:tracePt t="18417" x="8102600" y="3454400"/>
          <p14:tracePt t="18435" x="8121650" y="3460750"/>
          <p14:tracePt t="18451" x="8140700" y="3460750"/>
          <p14:tracePt t="18467" x="8147050" y="3460750"/>
          <p14:tracePt t="18484" x="8166100" y="3460750"/>
          <p14:tracePt t="18485" x="8172450" y="3460750"/>
          <p14:tracePt t="18502" x="8191500" y="3460750"/>
          <p14:tracePt t="18518" x="8210550" y="3460750"/>
          <p14:tracePt t="18534" x="8235950" y="3473450"/>
          <p14:tracePt t="18551" x="8280400" y="3473450"/>
          <p14:tracePt t="18568" x="8343900" y="3473450"/>
          <p14:tracePt t="18584" x="8394700" y="3473450"/>
          <p14:tracePt t="18601" x="8445500" y="3473450"/>
          <p14:tracePt t="18618" x="8502650" y="3473450"/>
          <p14:tracePt t="18635" x="8553450" y="3473450"/>
          <p14:tracePt t="18651" x="8578850" y="3473450"/>
          <p14:tracePt t="18668" x="8616950" y="3473450"/>
          <p14:tracePt t="18684" x="8636000" y="3473450"/>
          <p14:tracePt t="18685" x="8661400" y="3473450"/>
          <p14:tracePt t="18702" x="8693150" y="3473450"/>
          <p14:tracePt t="18718" x="8737600" y="3473450"/>
          <p14:tracePt t="18734" x="8782050" y="3473450"/>
          <p14:tracePt t="18751" x="8826500" y="3473450"/>
          <p14:tracePt t="18768" x="8864600" y="3473450"/>
          <p14:tracePt t="18785" x="8902700" y="3473450"/>
          <p14:tracePt t="18801" x="8928100" y="3473450"/>
          <p14:tracePt t="18818" x="8947150" y="3473450"/>
          <p14:tracePt t="18835" x="8972550" y="3473450"/>
          <p14:tracePt t="18851" x="9004300" y="3473450"/>
          <p14:tracePt t="18868" x="9061450" y="3473450"/>
          <p14:tracePt t="18885" x="9131300" y="3473450"/>
          <p14:tracePt t="18902" x="9182100" y="3473450"/>
          <p14:tracePt t="18918" x="9226550" y="3473450"/>
          <p14:tracePt t="18935" x="9271000" y="3473450"/>
          <p14:tracePt t="18951" x="9321800" y="3473450"/>
          <p14:tracePt t="18969" x="9372600" y="3473450"/>
          <p14:tracePt t="18985" x="9423400" y="3473450"/>
          <p14:tracePt t="19001" x="9461500" y="3473450"/>
          <p14:tracePt t="19018" x="9493250" y="3473450"/>
          <p14:tracePt t="19035" x="9525000" y="3473450"/>
          <p14:tracePt t="19051" x="9544050" y="3473450"/>
          <p14:tracePt t="19068" x="9569450" y="3473450"/>
          <p14:tracePt t="19085" x="9601200" y="3467100"/>
          <p14:tracePt t="19102" x="9639300" y="3467100"/>
          <p14:tracePt t="19118" x="9677400" y="3467100"/>
          <p14:tracePt t="19135" x="9721850" y="3467100"/>
          <p14:tracePt t="19152" x="9779000" y="3467100"/>
          <p14:tracePt t="19169" x="9855200" y="3467100"/>
          <p14:tracePt t="19185" x="9925050" y="3467100"/>
          <p14:tracePt t="19202" x="10007600" y="3454400"/>
          <p14:tracePt t="19218" x="10058400" y="3441700"/>
          <p14:tracePt t="19237" x="10102850" y="3441700"/>
          <p14:tracePt t="19237" x="10115550" y="3441700"/>
          <p14:tracePt t="19252" x="10128250" y="3441700"/>
          <p14:tracePt t="19268" x="10153650" y="3435350"/>
          <p14:tracePt t="19270" x="10179050" y="3435350"/>
          <p14:tracePt t="19285" x="10210800" y="3435350"/>
          <p14:tracePt t="19302" x="10255250" y="3429000"/>
          <p14:tracePt t="19318" x="10293350" y="3416300"/>
          <p14:tracePt t="19335" x="10306050" y="3416300"/>
          <p14:tracePt t="19366" x="10312400" y="3416300"/>
          <p14:tracePt t="19381" x="10318750" y="3416300"/>
          <p14:tracePt t="19389" x="10331450" y="3416300"/>
          <p14:tracePt t="19405" x="10337800" y="3416300"/>
          <p14:tracePt t="19837" x="0" y="0"/>
        </p14:tracePtLst>
        <p14:tracePtLst>
          <p14:tracePt t="21333" x="2209800" y="4781550"/>
          <p14:tracePt t="21390" x="2197100" y="4781550"/>
          <p14:tracePt t="21397" x="2184400" y="4781550"/>
          <p14:tracePt t="21405" x="2165350" y="4781550"/>
          <p14:tracePt t="21420" x="2120900" y="4781550"/>
          <p14:tracePt t="21438" x="2012950" y="4781550"/>
          <p14:tracePt t="21454" x="1911350" y="4781550"/>
          <p14:tracePt t="21471" x="1822450" y="4781550"/>
          <p14:tracePt t="21487" x="1733550" y="4781550"/>
          <p14:tracePt t="21504" x="1612900" y="4775200"/>
          <p14:tracePt t="21520" x="1504950" y="4737100"/>
          <p14:tracePt t="21538" x="1428750" y="4711700"/>
          <p14:tracePt t="21554" x="1365250" y="4692650"/>
          <p14:tracePt t="21571" x="1301750" y="4660900"/>
          <p14:tracePt t="21587" x="1238250" y="4616450"/>
          <p14:tracePt t="21605" x="1200150" y="4578350"/>
          <p14:tracePt t="21605" x="1174750" y="4552950"/>
          <p14:tracePt t="21620" x="1143000" y="4521200"/>
          <p14:tracePt t="21638" x="1104900" y="4457700"/>
          <p14:tracePt t="21654" x="1079500" y="4413250"/>
          <p14:tracePt t="21671" x="1066800" y="4349750"/>
          <p14:tracePt t="21687" x="1060450" y="4273550"/>
          <p14:tracePt t="21704" x="1041400" y="4191000"/>
          <p14:tracePt t="21720" x="1035050" y="4114800"/>
          <p14:tracePt t="21738" x="1028700" y="4070350"/>
          <p14:tracePt t="21754" x="1016000" y="4019550"/>
          <p14:tracePt t="21771" x="1016000" y="3981450"/>
          <p14:tracePt t="21787" x="1016000" y="3943350"/>
          <p14:tracePt t="21805" x="1022350" y="3898900"/>
          <p14:tracePt t="21805" x="1047750" y="3867150"/>
          <p14:tracePt t="21820" x="1054100" y="3848100"/>
          <p14:tracePt t="21838" x="1092200" y="3797300"/>
          <p14:tracePt t="21854" x="1130300" y="3778250"/>
          <p14:tracePt t="21871" x="1181100" y="3752850"/>
          <p14:tracePt t="21888" x="1263650" y="3727450"/>
          <p14:tracePt t="21904" x="1371600" y="3708400"/>
          <p14:tracePt t="21921" x="1517650" y="3695700"/>
          <p14:tracePt t="21938" x="1657350" y="3670300"/>
          <p14:tracePt t="21954" x="1778000" y="3663950"/>
          <p14:tracePt t="21971" x="1885950" y="3663950"/>
          <p14:tracePt t="21987" x="2000250" y="3663950"/>
          <p14:tracePt t="22005" x="2165350" y="3663950"/>
          <p14:tracePt t="22021" x="2216150" y="3663950"/>
          <p14:tracePt t="22038" x="2324100" y="3695700"/>
          <p14:tracePt t="22054" x="2400300" y="3721100"/>
          <p14:tracePt t="22071" x="2457450" y="3740150"/>
          <p14:tracePt t="22087" x="2514600" y="3765550"/>
          <p14:tracePt t="22104" x="2584450" y="3803650"/>
          <p14:tracePt t="22121" x="2635250" y="3835400"/>
          <p14:tracePt t="22138" x="2673350" y="3860800"/>
          <p14:tracePt t="22155" x="2698750" y="3886200"/>
          <p14:tracePt t="22171" x="2705100" y="3898900"/>
          <p14:tracePt t="22187" x="2717800" y="3924300"/>
          <p14:tracePt t="22206" x="2749550" y="4000500"/>
          <p14:tracePt t="22221" x="2768600" y="4044950"/>
          <p14:tracePt t="22238" x="2781300" y="4095750"/>
          <p14:tracePt t="22254" x="2794000" y="4146550"/>
          <p14:tracePt t="22272" x="2794000" y="4197350"/>
          <p14:tracePt t="22288" x="2794000" y="4248150"/>
          <p14:tracePt t="22304" x="2794000" y="4311650"/>
          <p14:tracePt t="22321" x="2794000" y="4375150"/>
          <p14:tracePt t="22338" x="2794000" y="4445000"/>
          <p14:tracePt t="22355" x="2794000" y="4502150"/>
          <p14:tracePt t="22371" x="2774950" y="4559300"/>
          <p14:tracePt t="22388" x="2749550" y="4597400"/>
          <p14:tracePt t="22405" x="2705100" y="4654550"/>
          <p14:tracePt t="22422" x="2673350" y="4699000"/>
          <p14:tracePt t="22438" x="2616200" y="4749800"/>
          <p14:tracePt t="22455" x="2546350" y="4794250"/>
          <p14:tracePt t="22472" x="2470150" y="4826000"/>
          <p14:tracePt t="22488" x="2355850" y="4851400"/>
          <p14:tracePt t="22505" x="2266950" y="4876800"/>
          <p14:tracePt t="22521" x="2184400" y="4902200"/>
          <p14:tracePt t="22539" x="2133600" y="4908550"/>
          <p14:tracePt t="22555" x="2089150" y="4914900"/>
          <p14:tracePt t="22572" x="2038350" y="4914900"/>
          <p14:tracePt t="22588" x="1974850" y="4914900"/>
          <p14:tracePt t="22605" x="1873250" y="4914900"/>
          <p14:tracePt t="22622" x="1797050" y="4914900"/>
          <p14:tracePt t="22638" x="1739900" y="4914900"/>
          <p14:tracePt t="22655" x="1695450" y="4914900"/>
          <p14:tracePt t="22672" x="1644650" y="4908550"/>
          <p14:tracePt t="22688" x="1581150" y="4864100"/>
          <p14:tracePt t="22705" x="1517650" y="4800600"/>
          <p14:tracePt t="22722" x="1460500" y="4737100"/>
          <p14:tracePt t="22739" x="1403350" y="4667250"/>
          <p14:tracePt t="22755" x="1358900" y="4616450"/>
          <p14:tracePt t="22772" x="1339850" y="4584700"/>
          <p14:tracePt t="22789" x="1314450" y="4546600"/>
          <p14:tracePt t="22807" x="1289050" y="4470400"/>
          <p14:tracePt t="22822" x="1257300" y="4387850"/>
          <p14:tracePt t="22838" x="1238250" y="4292600"/>
          <p14:tracePt t="22855" x="1238250" y="4203700"/>
          <p14:tracePt t="22872" x="1238250" y="4133850"/>
          <p14:tracePt t="22888" x="1238250" y="4083050"/>
          <p14:tracePt t="22905" x="1244600" y="4032250"/>
          <p14:tracePt t="22922" x="1270000" y="3987800"/>
          <p14:tracePt t="22939" x="1295400" y="3949700"/>
          <p14:tracePt t="22955" x="1333500" y="3911600"/>
          <p14:tracePt t="22972" x="1384300" y="3879850"/>
          <p14:tracePt t="22989" x="1441450" y="3867150"/>
          <p14:tracePt t="23006" x="1606550" y="3835400"/>
          <p14:tracePt t="23022" x="1708150" y="3822700"/>
          <p14:tracePt t="23039" x="1803400" y="3822700"/>
          <p14:tracePt t="23055" x="1879600" y="3822700"/>
          <p14:tracePt t="23073" x="1924050" y="3822700"/>
          <p14:tracePt t="23088" x="1993900" y="3822700"/>
          <p14:tracePt t="23105" x="2076450" y="3848100"/>
          <p14:tracePt t="23122" x="2159000" y="3873500"/>
          <p14:tracePt t="23139" x="2197100" y="3879850"/>
          <p14:tracePt t="23156" x="2247900" y="3905250"/>
          <p14:tracePt t="23172" x="2292350" y="3937000"/>
          <p14:tracePt t="23174" x="2324100" y="3962400"/>
          <p14:tracePt t="23189" x="2349500" y="3981450"/>
          <p14:tracePt t="23206" x="2451100" y="4051300"/>
          <p14:tracePt t="23222" x="2476500" y="4070350"/>
          <p14:tracePt t="23239" x="2489200" y="4095750"/>
          <p14:tracePt t="23255" x="2495550" y="4114800"/>
          <p14:tracePt t="23273" x="2501900" y="4171950"/>
          <p14:tracePt t="23289" x="2514600" y="4222750"/>
          <p14:tracePt t="23305" x="2514600" y="4279900"/>
          <p14:tracePt t="23322" x="2520950" y="4343400"/>
          <p14:tracePt t="23340" x="2520950" y="4406900"/>
          <p14:tracePt t="23355" x="2520950" y="4464050"/>
          <p14:tracePt t="23372" x="2520950" y="4521200"/>
          <p14:tracePt t="23389" x="2508250" y="4578350"/>
          <p14:tracePt t="23407" x="2489200" y="4648200"/>
          <p14:tracePt t="23422" x="2470150" y="4686300"/>
          <p14:tracePt t="23439" x="2444750" y="4711700"/>
          <p14:tracePt t="23456" x="2425700" y="4743450"/>
          <p14:tracePt t="23473" x="2393950" y="4775200"/>
          <p14:tracePt t="23489" x="2349500" y="4819650"/>
          <p14:tracePt t="23506" x="2305050" y="4857750"/>
          <p14:tracePt t="23522" x="2254250" y="4889500"/>
          <p14:tracePt t="23540" x="2209800" y="4921250"/>
          <p14:tracePt t="23556" x="2178050" y="4940300"/>
          <p14:tracePt t="23573" x="2152650" y="4953000"/>
          <p14:tracePt t="23590" x="2127250" y="4959350"/>
          <p14:tracePt t="23607" x="2120900" y="4959350"/>
          <p14:tracePt t="23622" x="2114550" y="4959350"/>
          <p14:tracePt t="23639" x="2114550" y="4965700"/>
          <p14:tracePt t="23870" x="0" y="0"/>
        </p14:tracePtLst>
        <p14:tracePtLst>
          <p14:tracePt t="24911" x="4406900" y="4667250"/>
          <p14:tracePt t="24927" x="4394200" y="4667250"/>
          <p14:tracePt t="24934" x="4387850" y="4673600"/>
          <p14:tracePt t="24942" x="4375150" y="4673600"/>
          <p14:tracePt t="24957" x="4362450" y="4679950"/>
          <p14:tracePt t="24975" x="4330700" y="4686300"/>
          <p14:tracePt t="24990" x="4311650" y="4692650"/>
          <p14:tracePt t="25007" x="4279900" y="4699000"/>
          <p14:tracePt t="25024" x="4241800" y="4705350"/>
          <p14:tracePt t="25041" x="4191000" y="4705350"/>
          <p14:tracePt t="25057" x="4140200" y="4705350"/>
          <p14:tracePt t="25074" x="4095750" y="4705350"/>
          <p14:tracePt t="25090" x="4057650" y="4705350"/>
          <p14:tracePt t="25108" x="4025900" y="4705350"/>
          <p14:tracePt t="25124" x="4000500" y="4705350"/>
          <p14:tracePt t="25141" x="3975100" y="4699000"/>
          <p14:tracePt t="25158" x="3917950" y="4686300"/>
          <p14:tracePt t="25174" x="3898900" y="4673600"/>
          <p14:tracePt t="25190" x="3867150" y="4654550"/>
          <p14:tracePt t="25207" x="3848100" y="4635500"/>
          <p14:tracePt t="25224" x="3835400" y="4629150"/>
          <p14:tracePt t="25242" x="3816350" y="4603750"/>
          <p14:tracePt t="25258" x="3810000" y="4584700"/>
          <p14:tracePt t="25274" x="3797300" y="4559300"/>
          <p14:tracePt t="25291" x="3797300" y="4521200"/>
          <p14:tracePt t="25308" x="3797300" y="4476750"/>
          <p14:tracePt t="25324" x="3797300" y="4425950"/>
          <p14:tracePt t="25341" x="3797300" y="4349750"/>
          <p14:tracePt t="25357" x="3797300" y="4298950"/>
          <p14:tracePt t="25358" x="3803650" y="4292600"/>
          <p14:tracePt t="25375" x="3810000" y="4273550"/>
          <p14:tracePt t="25391" x="3816350" y="4260850"/>
          <p14:tracePt t="25407" x="3822700" y="4254500"/>
          <p14:tracePt t="25424" x="3829050" y="4248150"/>
          <p14:tracePt t="25442" x="3848100" y="4235450"/>
          <p14:tracePt t="25457" x="3867150" y="4229100"/>
          <p14:tracePt t="25474" x="3911600" y="4216400"/>
          <p14:tracePt t="25491" x="3968750" y="4203700"/>
          <p14:tracePt t="25508" x="4038600" y="4191000"/>
          <p14:tracePt t="25524" x="4114800" y="4191000"/>
          <p14:tracePt t="25541" x="4197350" y="4191000"/>
          <p14:tracePt t="25558" x="4311650" y="4191000"/>
          <p14:tracePt t="25575" x="4362450" y="4191000"/>
          <p14:tracePt t="25591" x="4387850" y="4197350"/>
          <p14:tracePt t="25608" x="4406900" y="4203700"/>
          <p14:tracePt t="25624" x="4432300" y="4210050"/>
          <p14:tracePt t="25642" x="4457700" y="4216400"/>
          <p14:tracePt t="25658" x="4483100" y="4229100"/>
          <p14:tracePt t="25674" x="4508500" y="4248150"/>
          <p14:tracePt t="25691" x="4527550" y="4267200"/>
          <p14:tracePt t="25708" x="4572000" y="4298950"/>
          <p14:tracePt t="25724" x="4591050" y="4324350"/>
          <p14:tracePt t="25741" x="4603750" y="4337050"/>
          <p14:tracePt t="25743" x="4610100" y="4337050"/>
          <p14:tracePt t="25758" x="4610100" y="4356100"/>
          <p14:tracePt t="25775" x="4610100" y="4375150"/>
          <p14:tracePt t="25791" x="4610100" y="4394200"/>
          <p14:tracePt t="25808" x="4610100" y="4425950"/>
          <p14:tracePt t="25825" x="4610100" y="4457700"/>
          <p14:tracePt t="25842" x="4610100" y="4470400"/>
          <p14:tracePt t="25858" x="4610100" y="4483100"/>
          <p14:tracePt t="25874" x="4610100" y="4489450"/>
          <p14:tracePt t="25891" x="4603750" y="4514850"/>
          <p14:tracePt t="25908" x="4603750" y="4533900"/>
          <p14:tracePt t="25925" x="4603750" y="4552950"/>
          <p14:tracePt t="25941" x="4597400" y="4572000"/>
          <p14:tracePt t="25942" x="4597400" y="4584700"/>
          <p14:tracePt t="25958" x="4591050" y="4597400"/>
          <p14:tracePt t="25975" x="4584700" y="4610100"/>
          <p14:tracePt t="25998" x="4584700" y="4616450"/>
          <p14:tracePt t="26014" x="4584700" y="4622800"/>
          <p14:tracePt t="26025" x="4578350" y="4629150"/>
          <p14:tracePt t="26046" x="4572000" y="4641850"/>
          <p14:tracePt t="26062" x="4565650" y="4654550"/>
          <p14:tracePt t="26075" x="4565650" y="4660900"/>
          <p14:tracePt t="26091" x="4552950" y="4679950"/>
          <p14:tracePt t="26109" x="4546600" y="4686300"/>
          <p14:tracePt t="26125" x="4546600" y="4692650"/>
          <p14:tracePt t="26141" x="4540250" y="4699000"/>
          <p14:tracePt t="26166" x="4533900" y="4705350"/>
          <p14:tracePt t="26190" x="4521200" y="4711700"/>
          <p14:tracePt t="26207" x="4521200" y="4718050"/>
          <p14:tracePt t="26246" x="4514850" y="4724400"/>
          <p14:tracePt t="26926" x="0" y="0"/>
        </p14:tracePtLst>
        <p14:tracePtLst>
          <p14:tracePt t="27366" x="3562350" y="4959350"/>
          <p14:tracePt t="27398" x="3549650" y="4959350"/>
          <p14:tracePt t="27407" x="3543300" y="4959350"/>
          <p14:tracePt t="27414" x="3530600" y="4959350"/>
          <p14:tracePt t="27426" x="3517900" y="4959350"/>
          <p14:tracePt t="27443" x="3492500" y="4959350"/>
          <p14:tracePt t="27460" x="3454400" y="4959350"/>
          <p14:tracePt t="27476" x="3390900" y="4940300"/>
          <p14:tracePt t="27493" x="3327400" y="4914900"/>
          <p14:tracePt t="27511" x="3244850" y="4883150"/>
          <p14:tracePt t="27526" x="3200400" y="4864100"/>
          <p14:tracePt t="27543" x="3194050" y="4857750"/>
          <p14:tracePt t="27559" x="3187700" y="4851400"/>
          <p14:tracePt t="27577" x="3187700" y="4838700"/>
          <p14:tracePt t="27593" x="3181350" y="4819650"/>
          <p14:tracePt t="27609" x="3181350" y="4794250"/>
          <p14:tracePt t="27626" x="3168650" y="4762500"/>
          <p14:tracePt t="27644" x="3168650" y="4737100"/>
          <p14:tracePt t="27659" x="3168650" y="4711700"/>
          <p14:tracePt t="27676" x="3175000" y="4686300"/>
          <p14:tracePt t="27693" x="3187700" y="4679950"/>
          <p14:tracePt t="27710" x="3194050" y="4660900"/>
          <p14:tracePt t="27726" x="3206750" y="4648200"/>
          <p14:tracePt t="27743" x="3225800" y="4648200"/>
          <p14:tracePt t="27760" x="3257550" y="4641850"/>
          <p14:tracePt t="27777" x="3302000" y="4641850"/>
          <p14:tracePt t="27793" x="3327400" y="4641850"/>
          <p14:tracePt t="27810" x="3340100" y="4641850"/>
          <p14:tracePt t="27826" x="3359150" y="4641850"/>
          <p14:tracePt t="27844" x="3384550" y="4654550"/>
          <p14:tracePt t="27860" x="3416300" y="4673600"/>
          <p14:tracePt t="27877" x="3429000" y="4686300"/>
          <p14:tracePt t="27893" x="3435350" y="4692650"/>
          <p14:tracePt t="27911" x="3441700" y="4699000"/>
          <p14:tracePt t="27927" x="3441700" y="4705350"/>
          <p14:tracePt t="27944" x="3441700" y="4711700"/>
          <p14:tracePt t="27960" x="3441700" y="4718050"/>
          <p14:tracePt t="27999" x="3441700" y="4724400"/>
          <p14:tracePt t="28110" x="0" y="0"/>
        </p14:tracePtLst>
        <p14:tracePtLst>
          <p14:tracePt t="28622" x="3962400" y="5194300"/>
          <p14:tracePt t="28687" x="3962400" y="5187950"/>
          <p14:tracePt t="28694" x="3956050" y="5187950"/>
          <p14:tracePt t="28710" x="3949700" y="5187950"/>
          <p14:tracePt t="28719" x="3943350" y="5181600"/>
          <p14:tracePt t="28727" x="3937000" y="5175250"/>
          <p14:tracePt t="28744" x="3930650" y="5175250"/>
          <p14:tracePt t="28761" x="3924300" y="5156200"/>
          <p14:tracePt t="28778" x="3917950" y="5137150"/>
          <p14:tracePt t="28794" x="3905250" y="5105400"/>
          <p14:tracePt t="28810" x="3898900" y="5086350"/>
          <p14:tracePt t="28829" x="3898900" y="5060950"/>
          <p14:tracePt t="28845" x="3898900" y="5035550"/>
          <p14:tracePt t="28861" x="3898900" y="5010150"/>
          <p14:tracePt t="28878" x="3898900" y="4997450"/>
          <p14:tracePt t="28879" x="3898900" y="4991100"/>
          <p14:tracePt t="28894" x="3898900" y="4978400"/>
          <p14:tracePt t="28911" x="3917950" y="4953000"/>
          <p14:tracePt t="28927" x="3943350" y="4927600"/>
          <p14:tracePt t="28944" x="3975100" y="4914900"/>
          <p14:tracePt t="28961" x="4019550" y="4895850"/>
          <p14:tracePt t="28978" x="4064000" y="4883150"/>
          <p14:tracePt t="28994" x="4095750" y="4883150"/>
          <p14:tracePt t="29011" x="4114800" y="4870450"/>
          <p14:tracePt t="29027" x="4121150" y="4870450"/>
          <p14:tracePt t="29045" x="4140200" y="4870450"/>
          <p14:tracePt t="29061" x="4171950" y="4889500"/>
          <p14:tracePt t="29077" x="4203700" y="4921250"/>
          <p14:tracePt t="29079" x="4216400" y="4933950"/>
          <p14:tracePt t="29094" x="4241800" y="4959350"/>
          <p14:tracePt t="29112" x="4248150" y="4978400"/>
          <p14:tracePt t="29128" x="4248150" y="5010150"/>
          <p14:tracePt t="29145" x="4248150" y="5035550"/>
          <p14:tracePt t="29161" x="4248150" y="5067300"/>
          <p14:tracePt t="29178" x="4248150" y="5105400"/>
          <p14:tracePt t="29194" x="4241800" y="5149850"/>
          <p14:tracePt t="29211" x="4216400" y="5187950"/>
          <p14:tracePt t="29228" x="4197350" y="5226050"/>
          <p14:tracePt t="29245" x="4184650" y="5245100"/>
          <p14:tracePt t="29261" x="4184650" y="5251450"/>
          <p14:tracePt t="29278" x="4178300" y="5257800"/>
          <p14:tracePt t="29294" x="4165600" y="5270500"/>
          <p14:tracePt t="29423" x="4178300" y="5270500"/>
          <p14:tracePt t="29430" x="4191000" y="5270500"/>
          <p14:tracePt t="29438" x="4203700" y="5270500"/>
          <p14:tracePt t="29446" x="4222750" y="5270500"/>
          <p14:tracePt t="29461" x="4241800" y="5270500"/>
          <p14:tracePt t="29478" x="4324350" y="5270500"/>
          <p14:tracePt t="29495" x="4349750" y="5270500"/>
          <p14:tracePt t="29511" x="4368800" y="5270500"/>
          <p14:tracePt t="29528" x="4381500" y="5270500"/>
          <p14:tracePt t="29545" x="4400550" y="5270500"/>
          <p14:tracePt t="29562" x="4419600" y="5270500"/>
          <p14:tracePt t="29578" x="4425950" y="5270500"/>
          <p14:tracePt t="29639" x="4432300" y="5270500"/>
          <p14:tracePt t="29646" x="4432300" y="5264150"/>
          <p14:tracePt t="29679" x="4438650" y="5264150"/>
          <p14:tracePt t="30047" x="4413250" y="5264150"/>
          <p14:tracePt t="30054" x="4381500" y="5270500"/>
          <p14:tracePt t="30062" x="4330700" y="5276850"/>
          <p14:tracePt t="30079" x="4229100" y="5289550"/>
          <p14:tracePt t="30095" x="4095750" y="5308600"/>
          <p14:tracePt t="30112" x="3937000" y="5334000"/>
          <p14:tracePt t="30129" x="3803650" y="5353050"/>
          <p14:tracePt t="30145" x="3702050" y="5384800"/>
          <p14:tracePt t="30162" x="3644900" y="5391150"/>
          <p14:tracePt t="30179" x="3600450" y="5403850"/>
          <p14:tracePt t="30196" x="3568700" y="5403850"/>
          <p14:tracePt t="30212" x="3530600" y="5416550"/>
          <p14:tracePt t="30229" x="3498850" y="5422900"/>
          <p14:tracePt t="30245" x="3467100" y="5429250"/>
          <p14:tracePt t="30263" x="3448050" y="5435600"/>
          <p14:tracePt t="30279" x="3435350" y="5441950"/>
          <p14:tracePt t="30343" x="3429000" y="5441950"/>
          <p14:tracePt t="30367" x="3422650" y="5448300"/>
          <p14:tracePt t="30407" x="3416300" y="5454650"/>
          <p14:tracePt t="30423" x="3409950" y="5461000"/>
          <p14:tracePt t="30438" x="3403600" y="5467350"/>
          <p14:tracePt t="30454" x="3390900" y="5473700"/>
          <p14:tracePt t="30463" x="3384550" y="5473700"/>
          <p14:tracePt t="30470" x="3378200" y="5473700"/>
          <p14:tracePt t="30479" x="3371850" y="5480050"/>
          <p14:tracePt t="30496" x="3346450" y="5480050"/>
          <p14:tracePt t="30513" x="3308350" y="5480050"/>
          <p14:tracePt t="30529" x="3251200" y="5448300"/>
          <p14:tracePt t="30546" x="3200400" y="5410200"/>
          <p14:tracePt t="30562" x="3187700" y="5397500"/>
          <p14:tracePt t="30579" x="3181350" y="5378450"/>
          <p14:tracePt t="30596" x="3181350" y="5353050"/>
          <p14:tracePt t="30612" x="3181350" y="5334000"/>
          <p14:tracePt t="30630" x="3181350" y="5321300"/>
          <p14:tracePt t="30630" x="3187700" y="5314950"/>
          <p14:tracePt t="30645" x="3200400" y="5308600"/>
          <p14:tracePt t="30663" x="3295650" y="5295900"/>
          <p14:tracePt t="30679" x="3378200" y="5295900"/>
          <p14:tracePt t="30696" x="3429000" y="5295900"/>
          <p14:tracePt t="30713" x="3454400" y="5295900"/>
          <p14:tracePt t="30729" x="3467100" y="5295900"/>
          <p14:tracePt t="30746" x="3473450" y="5295900"/>
          <p14:tracePt t="30763" x="3486150" y="5302250"/>
          <p14:tracePt t="30779" x="3498850" y="5321300"/>
          <p14:tracePt t="30796" x="3505200" y="5334000"/>
          <p14:tracePt t="30812" x="3511550" y="5340350"/>
          <p14:tracePt t="30830" x="3517900" y="5359400"/>
          <p14:tracePt t="30846" x="3517900" y="5365750"/>
          <p14:tracePt t="30863" x="3517900" y="5384800"/>
          <p14:tracePt t="30879" x="3517900" y="5397500"/>
          <p14:tracePt t="30896" x="3517900" y="5403850"/>
          <p14:tracePt t="30913" x="3505200" y="5416550"/>
          <p14:tracePt t="30929" x="3498850" y="5422900"/>
          <p14:tracePt t="30946" x="3492500" y="5429250"/>
          <p14:tracePt t="30963" x="3486150" y="5435600"/>
          <p14:tracePt t="30979" x="3479800" y="5435600"/>
          <p14:tracePt t="31007" x="3473450" y="5435600"/>
          <p14:tracePt t="31544" x="3467100" y="5435600"/>
          <p14:tracePt t="31544" x="0" y="0"/>
        </p14:tracePtLst>
        <p14:tracePtLst>
          <p14:tracePt t="32439" x="3924300" y="4667250"/>
          <p14:tracePt t="32735" x="3930650" y="4667250"/>
          <p14:tracePt t="32743" x="3937000" y="4667250"/>
          <p14:tracePt t="32760" x="3943350" y="4667250"/>
          <p14:tracePt t="32775" x="3949700" y="4667250"/>
          <p14:tracePt t="32807" x="3956050" y="4667250"/>
          <p14:tracePt t="32823" x="3968750" y="4667250"/>
          <p14:tracePt t="32831" x="3975100" y="4667250"/>
          <p14:tracePt t="32839" x="3987800" y="4667250"/>
          <p14:tracePt t="32855" x="4000500" y="4667250"/>
          <p14:tracePt t="32864" x="4006850" y="4660900"/>
          <p14:tracePt t="32882" x="4019550" y="4660900"/>
          <p14:tracePt t="32898" x="4038600" y="4660900"/>
          <p14:tracePt t="32915" x="4044950" y="4660900"/>
          <p14:tracePt t="32931" x="4057650" y="4660900"/>
          <p14:tracePt t="32949" x="4083050" y="4660900"/>
          <p14:tracePt t="32965" x="4114800" y="4660900"/>
          <p14:tracePt t="32981" x="4127500" y="4660900"/>
          <p14:tracePt t="32999" x="4140200" y="4660900"/>
          <p14:tracePt t="33055" x="4140200" y="4654550"/>
          <p14:tracePt t="33079" x="4146550" y="4654550"/>
          <p14:tracePt t="33087" x="4152900" y="4654550"/>
          <p14:tracePt t="33098" x="4159250" y="4654550"/>
          <p14:tracePt t="33115" x="4165600" y="4654550"/>
          <p14:tracePt t="33131" x="4178300" y="4654550"/>
          <p14:tracePt t="33148" x="4197350" y="4654550"/>
          <p14:tracePt t="33165" x="4222750" y="4654550"/>
          <p14:tracePt t="33182" x="4260850" y="4654550"/>
          <p14:tracePt t="33199" x="4286250" y="4654550"/>
          <p14:tracePt t="33271" x="4292600" y="4654550"/>
          <p14:tracePt t="33287" x="4292600" y="4648200"/>
          <p14:tracePt t="33303" x="4298950" y="4648200"/>
          <p14:tracePt t="33319" x="4305300" y="4648200"/>
          <p14:tracePt t="33335" x="4311650" y="4648200"/>
          <p14:tracePt t="33343" x="4311650" y="4641850"/>
          <p14:tracePt t="33351" x="4318000" y="4641850"/>
          <p14:tracePt t="33365" x="4324350" y="4641850"/>
          <p14:tracePt t="33381" x="4349750" y="4641850"/>
          <p14:tracePt t="33398" x="4394200" y="4641850"/>
          <p14:tracePt t="33399" x="4413250" y="4641850"/>
          <p14:tracePt t="33416" x="4432300" y="4641850"/>
          <p14:tracePt t="34167" x="4413250" y="4641850"/>
          <p14:tracePt t="34175" x="4394200" y="4641850"/>
          <p14:tracePt t="34183" x="4375150" y="4648200"/>
          <p14:tracePt t="34199" x="4311650" y="4660900"/>
          <p14:tracePt t="34216" x="4222750" y="4686300"/>
          <p14:tracePt t="34232" x="4127500" y="4711700"/>
          <p14:tracePt t="34250" x="4032250" y="4737100"/>
          <p14:tracePt t="34266" x="3937000" y="4768850"/>
          <p14:tracePt t="34282" x="3848100" y="4794250"/>
          <p14:tracePt t="34299" x="3803650" y="4806950"/>
          <p14:tracePt t="34316" x="3778250" y="4832350"/>
          <p14:tracePt t="34332" x="3752850" y="4845050"/>
          <p14:tracePt t="34349" x="3740150" y="4851400"/>
          <p14:tracePt t="34366" x="3733800" y="4864100"/>
          <p14:tracePt t="34384" x="3727450" y="4876800"/>
          <p14:tracePt t="34415" x="3721100" y="4876800"/>
          <p14:tracePt t="34423" x="3708400" y="4889500"/>
          <p14:tracePt t="34433" x="3708400" y="4895850"/>
          <p14:tracePt t="34450" x="3689350" y="4908550"/>
          <p14:tracePt t="34466" x="3651250" y="4940300"/>
          <p14:tracePt t="34483" x="3606800" y="4959350"/>
          <p14:tracePt t="34499" x="3581400" y="4972050"/>
          <p14:tracePt t="34517" x="3556000" y="4978400"/>
          <p14:tracePt t="34533" x="3530600" y="4997450"/>
          <p14:tracePt t="34549" x="3511550" y="5003800"/>
          <p14:tracePt t="34566" x="3492500" y="5016500"/>
          <p14:tracePt t="34584" x="3486150" y="5016500"/>
          <p14:tracePt t="34656" x="3479800" y="5016500"/>
          <p14:tracePt t="34767" x="3473450" y="5016500"/>
          <p14:tracePt t="35063" x="3498850" y="5022850"/>
          <p14:tracePt t="35071" x="3524250" y="5022850"/>
          <p14:tracePt t="35083" x="3562350" y="5041900"/>
          <p14:tracePt t="35100" x="3644900" y="5073650"/>
          <p14:tracePt t="35117" x="3727450" y="5105400"/>
          <p14:tracePt t="35118" x="0" y="0"/>
        </p14:tracePtLst>
        <p14:tracePtLst>
          <p14:tracePt t="35543" x="3981450" y="5251450"/>
          <p14:tracePt t="35711" x="3987800" y="5251450"/>
          <p14:tracePt t="35719" x="4000500" y="5251450"/>
          <p14:tracePt t="35727" x="4006850" y="5251450"/>
          <p14:tracePt t="35735" x="4019550" y="5251450"/>
          <p14:tracePt t="35750" x="4038600" y="5245100"/>
          <p14:tracePt t="35767" x="4083050" y="5232400"/>
          <p14:tracePt t="35784" x="4133850" y="5232400"/>
          <p14:tracePt t="35801" x="4178300" y="5232400"/>
          <p14:tracePt t="35817" x="4203700" y="5232400"/>
          <p14:tracePt t="35880" x="4203700" y="5226050"/>
          <p14:tracePt t="36263" x="4210050" y="5226050"/>
          <p14:tracePt t="36271" x="4216400" y="5226050"/>
          <p14:tracePt t="36279" x="4222750" y="5226050"/>
          <p14:tracePt t="36295" x="4229100" y="5226050"/>
          <p14:tracePt t="36303" x="4235450" y="5226050"/>
          <p14:tracePt t="36319" x="4241800" y="5226050"/>
          <p14:tracePt t="36335" x="4254500" y="5226050"/>
          <p14:tracePt t="36352" x="4286250" y="5226050"/>
          <p14:tracePt t="36368" x="4298950" y="5226050"/>
          <p14:tracePt t="36384" x="4311650" y="5226050"/>
          <p14:tracePt t="36402" x="4318000" y="5226050"/>
          <p14:tracePt t="36423" x="4330700" y="5226050"/>
          <p14:tracePt t="36435" x="4330700" y="5219700"/>
          <p14:tracePt t="36451" x="4356100" y="5219700"/>
          <p14:tracePt t="36469" x="4432300" y="5219700"/>
          <p14:tracePt t="36484" x="4508500" y="5207000"/>
          <p14:tracePt t="36501" x="4552950" y="5194300"/>
          <p14:tracePt t="36518" x="4559300" y="5194300"/>
          <p14:tracePt t="37280" x="4552950" y="5194300"/>
          <p14:tracePt t="37287" x="4540250" y="5194300"/>
          <p14:tracePt t="37343" x="4527550" y="5200650"/>
          <p14:tracePt t="37359" x="4514850" y="5200650"/>
          <p14:tracePt t="37367" x="4489450" y="5200650"/>
          <p14:tracePt t="37375" x="4457700" y="5200650"/>
          <p14:tracePt t="37385" x="4406900" y="5200650"/>
          <p14:tracePt t="37402" x="4343400" y="5213350"/>
          <p14:tracePt t="37419" x="4292600" y="5232400"/>
          <p14:tracePt t="37436" x="4279900" y="5238750"/>
          <p14:tracePt t="37452" x="4254500" y="5245100"/>
          <p14:tracePt t="37469" x="4197350" y="5245100"/>
          <p14:tracePt t="37485" x="4095750" y="5264150"/>
          <p14:tracePt t="37502" x="3975100" y="5276850"/>
          <p14:tracePt t="37519" x="3810000" y="5302250"/>
          <p14:tracePt t="37536" x="3765550" y="5314950"/>
          <p14:tracePt t="37552" x="3759200" y="5314950"/>
          <p14:tracePt t="37570" x="3746500" y="5321300"/>
          <p14:tracePt t="37585" x="3733800" y="5321300"/>
          <p14:tracePt t="37602" x="3702050" y="5334000"/>
          <p14:tracePt t="37619" x="3657600" y="5346700"/>
          <p14:tracePt t="37636" x="3619500" y="5372100"/>
          <p14:tracePt t="37652" x="3600450" y="5384800"/>
          <p14:tracePt t="37670" x="3600450" y="5391150"/>
          <p14:tracePt t="37686" x="3594100" y="5397500"/>
          <p14:tracePt t="37703" x="3568700" y="5422900"/>
          <p14:tracePt t="37719" x="3536950" y="5435600"/>
          <p14:tracePt t="37736" x="3517900" y="5441950"/>
          <p14:tracePt t="37752" x="3505200" y="5454650"/>
          <p14:tracePt t="37770" x="3505200" y="5461000"/>
          <p14:tracePt t="37786" x="3498850" y="5467350"/>
          <p14:tracePt t="37802" x="3473450" y="5473700"/>
          <p14:tracePt t="37819" x="3429000" y="5486400"/>
          <p14:tracePt t="37836" x="3371850" y="5499100"/>
          <p14:tracePt t="37852" x="3308350" y="5511800"/>
          <p14:tracePt t="37869" x="3289300" y="5518150"/>
          <p14:tracePt t="37886" x="3276600" y="5518150"/>
          <p14:tracePt t="37903" x="3238500" y="5492750"/>
          <p14:tracePt t="37920" x="3200400" y="5448300"/>
          <p14:tracePt t="37936" x="3162300" y="5397500"/>
          <p14:tracePt t="37952" x="3136900" y="5346700"/>
          <p14:tracePt t="37970" x="3130550" y="5308600"/>
          <p14:tracePt t="37986" x="3124200" y="5283200"/>
          <p14:tracePt t="38003" x="3124200" y="5264150"/>
          <p14:tracePt t="38019" x="3130550" y="5251450"/>
          <p14:tracePt t="38036" x="3162300" y="5251450"/>
          <p14:tracePt t="38053" x="3232150" y="5251450"/>
          <p14:tracePt t="38069" x="3308350" y="5251450"/>
          <p14:tracePt t="38086" x="3352800" y="5264150"/>
          <p14:tracePt t="38104" x="3378200" y="5283200"/>
          <p14:tracePt t="38120" x="3378200" y="5302250"/>
          <p14:tracePt t="38136" x="3378200" y="5327650"/>
          <p14:tracePt t="38153" x="3378200" y="5346700"/>
          <p14:tracePt t="38170" x="3378200" y="5365750"/>
          <p14:tracePt t="38186" x="3378200" y="5378450"/>
          <p14:tracePt t="38207" x="3378200" y="5384800"/>
          <p14:tracePt t="38219" x="3378200" y="5397500"/>
          <p14:tracePt t="38247" x="3371850" y="5397500"/>
          <p14:tracePt t="38255" x="3365500" y="5397500"/>
          <p14:tracePt t="38280" x="3365500" y="5403850"/>
          <p14:tracePt t="38416" x="3359150" y="5403850"/>
          <p14:tracePt t="38416" x="0" y="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70298" y="1918080"/>
            <a:ext cx="4209011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d&lt;=100: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d%5==0: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sum +=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d +=1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print(sum)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29251" y="1757047"/>
            <a:ext cx="3650227" cy="3970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85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90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95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1050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0215" y="5498123"/>
            <a:ext cx="47323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sum+=d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와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sum = </a:t>
            </a:r>
            <a:r>
              <a:rPr lang="en-US" altLang="ko-KR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sum+d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은 동일</a:t>
            </a: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00"/>
    </mc:Choice>
    <mc:Fallback xmlns="">
      <p:transition spd="slow" advTm="6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27" x="2387600" y="3054350"/>
          <p14:tracePt t="17184" x="2393950" y="3054350"/>
          <p14:tracePt t="17223" x="2400300" y="3054350"/>
          <p14:tracePt t="17256" x="2406650" y="3054350"/>
          <p14:tracePt t="17288" x="2413000" y="3054350"/>
          <p14:tracePt t="17335" x="2419350" y="3054350"/>
          <p14:tracePt t="17351" x="2425700" y="3054350"/>
          <p14:tracePt t="17367" x="2432050" y="3054350"/>
          <p14:tracePt t="17375" x="2438400" y="3054350"/>
          <p14:tracePt t="17391" x="2444750" y="3054350"/>
          <p14:tracePt t="17407" x="2457450" y="3054350"/>
          <p14:tracePt t="17423" x="2463800" y="3054350"/>
          <p14:tracePt t="17439" x="2470150" y="3054350"/>
          <p14:tracePt t="17463" x="2476500" y="3054350"/>
          <p14:tracePt t="17471" x="2482850" y="3054350"/>
          <p14:tracePt t="17479" x="2489200" y="3054350"/>
          <p14:tracePt t="17490" x="2508250" y="3054350"/>
          <p14:tracePt t="17506" x="2527300" y="3054350"/>
          <p14:tracePt t="17523" x="2546350" y="3054350"/>
          <p14:tracePt t="17539" x="2559050" y="3054350"/>
          <p14:tracePt t="17557" x="2565400" y="3054350"/>
          <p14:tracePt t="17584" x="2571750" y="3054350"/>
          <p14:tracePt t="17600" x="2578100" y="3054350"/>
          <p14:tracePt t="17616" x="2584450" y="3054350"/>
          <p14:tracePt t="17631" x="2590800" y="3054350"/>
          <p14:tracePt t="17656" x="2597150" y="3054350"/>
          <p14:tracePt t="17696" x="2603500" y="3054350"/>
          <p14:tracePt t="17719" x="2609850" y="3054350"/>
          <p14:tracePt t="17735" x="2616200" y="3054350"/>
          <p14:tracePt t="17744" x="2622550" y="3054350"/>
          <p14:tracePt t="17760" x="2628900" y="3054350"/>
          <p14:tracePt t="17775" x="2635250" y="3054350"/>
          <p14:tracePt t="17896" x="2641600" y="3054350"/>
          <p14:tracePt t="17960" x="2647950" y="3054350"/>
          <p14:tracePt t="18016" x="2654300" y="3054350"/>
          <p14:tracePt t="18056" x="2660650" y="3054350"/>
          <p14:tracePt t="18088" x="2667000" y="3054350"/>
          <p14:tracePt t="18095" x="2673350" y="3048000"/>
          <p14:tracePt t="18111" x="2679700" y="3041650"/>
          <p14:tracePt t="18208" x="2686050" y="3041650"/>
          <p14:tracePt t="18456" x="2698750" y="3035300"/>
          <p14:tracePt t="18512" x="2705100" y="3035300"/>
          <p14:tracePt t="18520" x="2717800" y="3035300"/>
          <p14:tracePt t="18527" x="2730500" y="3035300"/>
          <p14:tracePt t="18541" x="2736850" y="3035300"/>
          <p14:tracePt t="18558" x="2749550" y="3035300"/>
          <p14:tracePt t="18574" x="2762250" y="3035300"/>
          <p14:tracePt t="18576" x="2768600" y="3035300"/>
          <p14:tracePt t="20152" x="2781300" y="3035300"/>
          <p14:tracePt t="20168" x="2787650" y="3035300"/>
          <p14:tracePt t="20176" x="2813050" y="3035300"/>
          <p14:tracePt t="20184" x="2844800" y="3035300"/>
          <p14:tracePt t="20192" x="2895600" y="3048000"/>
          <p14:tracePt t="20209" x="2984500" y="3048000"/>
          <p14:tracePt t="20226" x="3054350" y="3054350"/>
          <p14:tracePt t="20242" x="3086100" y="3054350"/>
          <p14:tracePt t="20259" x="3105150" y="3054350"/>
          <p14:tracePt t="20320" x="3111500" y="3054350"/>
          <p14:tracePt t="20376" x="3117850" y="3054350"/>
          <p14:tracePt t="21568" x="3111500" y="3054350"/>
          <p14:tracePt t="21576" x="3098800" y="3054350"/>
          <p14:tracePt t="21584" x="3086100" y="3054350"/>
          <p14:tracePt t="21600" x="3073400" y="3054350"/>
          <p14:tracePt t="21610" x="3067050" y="3054350"/>
          <p14:tracePt t="21627" x="3054350" y="3054350"/>
          <p14:tracePt t="21644" x="3035300" y="3060700"/>
          <p14:tracePt t="21661" x="3003550" y="3060700"/>
          <p14:tracePt t="21677" x="2965450" y="3073400"/>
          <p14:tracePt t="21694" x="2914650" y="3086100"/>
          <p14:tracePt t="21710" x="2876550" y="3092450"/>
          <p14:tracePt t="21728" x="2825750" y="3092450"/>
          <p14:tracePt t="21744" x="2819400" y="3092450"/>
          <p14:tracePt t="21760" x="2806700" y="3098800"/>
          <p14:tracePt t="21777" x="2787650" y="3098800"/>
          <p14:tracePt t="21795" x="2749550" y="3098800"/>
          <p14:tracePt t="21810" x="2686050" y="3098800"/>
          <p14:tracePt t="21827" x="2641600" y="3098800"/>
          <p14:tracePt t="21844" x="2622550" y="3098800"/>
          <p14:tracePt t="21861" x="2616200" y="3098800"/>
          <p14:tracePt t="21877" x="2603500" y="3098800"/>
          <p14:tracePt t="21894" x="2590800" y="3098800"/>
          <p14:tracePt t="21911" x="2559050" y="3098800"/>
          <p14:tracePt t="21929" x="2501900" y="3098800"/>
          <p14:tracePt t="21944" x="2489200" y="3098800"/>
          <p14:tracePt t="21968" x="2482850" y="3098800"/>
          <p14:tracePt t="21977" x="2476500" y="3098800"/>
          <p14:tracePt t="21995" x="2470150" y="3092450"/>
          <p14:tracePt t="22010" x="2444750" y="3079750"/>
          <p14:tracePt t="22027" x="2425700" y="3060700"/>
          <p14:tracePt t="22044" x="2419350" y="3054350"/>
          <p14:tracePt t="22062" x="2406650" y="3041650"/>
          <p14:tracePt t="22078" x="2400300" y="3028950"/>
          <p14:tracePt t="22094" x="2393950" y="3016250"/>
          <p14:tracePt t="22111" x="2374900" y="2990850"/>
          <p14:tracePt t="22128" x="2362200" y="2965450"/>
          <p14:tracePt t="22144" x="2362200" y="2952750"/>
          <p14:tracePt t="22160" x="2355850" y="2946400"/>
          <p14:tracePt t="22177" x="2355850" y="2933700"/>
          <p14:tracePt t="22195" x="2355850" y="2914650"/>
          <p14:tracePt t="22211" x="2355850" y="2889250"/>
          <p14:tracePt t="22227" x="2368550" y="2863850"/>
          <p14:tracePt t="22244" x="2381250" y="2844800"/>
          <p14:tracePt t="22262" x="2406650" y="2832100"/>
          <p14:tracePt t="22277" x="2451100" y="2825750"/>
          <p14:tracePt t="22294" x="2527300" y="2813050"/>
          <p14:tracePt t="22311" x="2628900" y="2806700"/>
          <p14:tracePt t="22328" x="2730500" y="2787650"/>
          <p14:tracePt t="22344" x="2768600" y="2787650"/>
          <p14:tracePt t="22361" x="2819400" y="2787650"/>
          <p14:tracePt t="22377" x="2901950" y="2794000"/>
          <p14:tracePt t="22395" x="3009900" y="2825750"/>
          <p14:tracePt t="22411" x="3124200" y="2844800"/>
          <p14:tracePt t="22428" x="3187700" y="2857500"/>
          <p14:tracePt t="22444" x="3219450" y="2863850"/>
          <p14:tracePt t="22536" x="3219450" y="2870200"/>
          <p14:tracePt t="22544" x="3219450" y="2876550"/>
          <p14:tracePt t="22552" x="3219450" y="2882900"/>
          <p14:tracePt t="22561" x="3219450" y="2895600"/>
          <p14:tracePt t="22578" x="3219450" y="2908300"/>
          <p14:tracePt t="22594" x="3219450" y="2927350"/>
          <p14:tracePt t="22611" x="3206750" y="2946400"/>
          <p14:tracePt t="22628" x="3194050" y="2959100"/>
          <p14:tracePt t="22644" x="3162300" y="2978150"/>
          <p14:tracePt t="22661" x="3136900" y="2984500"/>
          <p14:tracePt t="22679" x="3111500" y="2997200"/>
          <p14:tracePt t="22695" x="3073400" y="3009900"/>
          <p14:tracePt t="22711" x="3028950" y="3022600"/>
          <p14:tracePt t="22728" x="2914650" y="3048000"/>
          <p14:tracePt t="22745" x="2819400" y="3054350"/>
          <p14:tracePt t="22761" x="2730500" y="3073400"/>
          <p14:tracePt t="22778" x="2654300" y="3073400"/>
          <p14:tracePt t="22795" x="2616200" y="3079750"/>
          <p14:tracePt t="22813" x="2584450" y="3079750"/>
          <p14:tracePt t="22828" x="2559050" y="3079750"/>
          <p14:tracePt t="22845" x="2520950" y="3079750"/>
          <p14:tracePt t="22861" x="2476500" y="3079750"/>
          <p14:tracePt t="22879" x="2432050" y="3079750"/>
          <p14:tracePt t="22895" x="2387600" y="3079750"/>
          <p14:tracePt t="22911" x="2368550" y="3079750"/>
          <p14:tracePt t="22944" x="2362200" y="3079750"/>
          <p14:tracePt t="22952" x="2355850" y="3079750"/>
          <p14:tracePt t="22961" x="2349500" y="3079750"/>
          <p14:tracePt t="22978" x="2336800" y="3067050"/>
          <p14:tracePt t="22995" x="2330450" y="3054350"/>
          <p14:tracePt t="23012" x="2324100" y="3035300"/>
          <p14:tracePt t="23028" x="2317750" y="2997200"/>
          <p14:tracePt t="23045" x="2317750" y="2971800"/>
          <p14:tracePt t="23062" x="2317750" y="2959100"/>
          <p14:tracePt t="23079" x="2317750" y="2946400"/>
          <p14:tracePt t="23095" x="2336800" y="2927350"/>
          <p14:tracePt t="23096" x="2355850" y="2914650"/>
          <p14:tracePt t="23112" x="2457450" y="2895600"/>
          <p14:tracePt t="23128" x="2616200" y="2876550"/>
          <p14:tracePt t="23146" x="2806700" y="2876550"/>
          <p14:tracePt t="23162" x="2946400" y="2876550"/>
          <p14:tracePt t="23178" x="3035300" y="2901950"/>
          <p14:tracePt t="23195" x="3073400" y="2921000"/>
          <p14:tracePt t="23212" x="3086100" y="2940050"/>
          <p14:tracePt t="23228" x="3086100" y="2946400"/>
          <p14:tracePt t="23245" x="3092450" y="2952750"/>
          <p14:tracePt t="23552" x="3086100" y="2959100"/>
          <p14:tracePt t="23560" x="3079750" y="2959100"/>
          <p14:tracePt t="23568" x="3041650" y="2959100"/>
          <p14:tracePt t="23579" x="3003550" y="2959100"/>
          <p14:tracePt t="23595" x="2870200" y="2952750"/>
          <p14:tracePt t="23612" x="2616200" y="2914650"/>
          <p14:tracePt t="23612" x="0" y="0"/>
        </p14:tracePtLst>
        <p14:tracePtLst>
          <p14:tracePt t="24520" x="1695450" y="2794000"/>
          <p14:tracePt t="24528" x="1701800" y="2794000"/>
          <p14:tracePt t="24617" x="1708150" y="2800350"/>
          <p14:tracePt t="24648" x="1708150" y="2806700"/>
          <p14:tracePt t="24705" x="1701800" y="2813050"/>
          <p14:tracePt t="24728" x="1695450" y="2819400"/>
          <p14:tracePt t="24745" x="1689100" y="2825750"/>
          <p14:tracePt t="24760" x="1689100" y="2838450"/>
          <p14:tracePt t="24776" x="1689100" y="2851150"/>
          <p14:tracePt t="24784" x="1682750" y="2857500"/>
          <p14:tracePt t="24800" x="1682750" y="2870200"/>
          <p14:tracePt t="24813" x="1682750" y="2876550"/>
          <p14:tracePt t="24830" x="1682750" y="2895600"/>
          <p14:tracePt t="24847" x="1682750" y="2927350"/>
          <p14:tracePt t="24863" x="1682750" y="2978150"/>
          <p14:tracePt t="24880" x="1682750" y="3067050"/>
          <p14:tracePt t="24897" x="1682750" y="3130550"/>
          <p14:tracePt t="24914" x="1689100" y="3168650"/>
          <p14:tracePt t="24930" x="1695450" y="3200400"/>
          <p14:tracePt t="24947" x="1701800" y="3238500"/>
          <p14:tracePt t="24963" x="1708150" y="3276600"/>
          <p14:tracePt t="24981" x="1708150" y="3314700"/>
          <p14:tracePt t="24997" x="1720850" y="3346450"/>
          <p14:tracePt t="25014" x="1720850" y="3384550"/>
          <p14:tracePt t="25030" x="1720850" y="3409950"/>
          <p14:tracePt t="25048" x="1727200" y="3441700"/>
          <p14:tracePt t="25048" x="1727200" y="3467100"/>
          <p14:tracePt t="25064" x="1727200" y="3479800"/>
          <p14:tracePt t="25065" x="1727200" y="3498850"/>
          <p14:tracePt t="25080" x="1727200" y="3543300"/>
          <p14:tracePt t="25097" x="1733550" y="3594100"/>
          <p14:tracePt t="25114" x="1733550" y="3638550"/>
          <p14:tracePt t="25130" x="1733550" y="3676650"/>
          <p14:tracePt t="25147" x="1733550" y="3708400"/>
          <p14:tracePt t="25164" x="1733550" y="3740150"/>
          <p14:tracePt t="25182" x="1733550" y="3778250"/>
          <p14:tracePt t="25197" x="1733550" y="3816350"/>
          <p14:tracePt t="25214" x="1739900" y="3848100"/>
          <p14:tracePt t="25230" x="1739900" y="3860800"/>
          <p14:tracePt t="25472" x="1746250" y="3867150"/>
          <p14:tracePt t="25496" x="1752600" y="3867150"/>
          <p14:tracePt t="25504" x="1752600" y="3848100"/>
          <p14:tracePt t="25504" x="0" y="0"/>
        </p14:tracePtLst>
        <p14:tracePtLst>
          <p14:tracePt t="26392" x="2349500" y="3073400"/>
          <p14:tracePt t="26481" x="2349500" y="3079750"/>
          <p14:tracePt t="26488" x="2343150" y="3079750"/>
          <p14:tracePt t="26505" x="2336800" y="3086100"/>
          <p14:tracePt t="26521" x="2330450" y="3092450"/>
          <p14:tracePt t="26536" x="2324100" y="3092450"/>
          <p14:tracePt t="26552" x="2324100" y="3098800"/>
          <p14:tracePt t="26569" x="2317750" y="3098800"/>
          <p14:tracePt t="26581" x="2317750" y="3105150"/>
          <p14:tracePt t="26601" x="2317750" y="3111500"/>
          <p14:tracePt t="26616" x="2311400" y="3111500"/>
          <p14:tracePt t="26632" x="2311400" y="3124200"/>
          <p14:tracePt t="26649" x="2305050" y="3143250"/>
          <p14:tracePt t="26665" x="2305050" y="3155950"/>
          <p14:tracePt t="26682" x="2305050" y="3181350"/>
          <p14:tracePt t="26698" x="2311400" y="3206750"/>
          <p14:tracePt t="26715" x="2311400" y="3238500"/>
          <p14:tracePt t="26731" x="2311400" y="3276600"/>
          <p14:tracePt t="26749" x="2311400" y="3302000"/>
          <p14:tracePt t="26765" x="2311400" y="3352800"/>
          <p14:tracePt t="26781" x="2311400" y="3378200"/>
          <p14:tracePt t="26798" x="2324100" y="3409950"/>
          <p14:tracePt t="26817" x="2324100" y="3448050"/>
          <p14:tracePt t="26832" x="2330450" y="3460750"/>
          <p14:tracePt t="26848" x="2330450" y="3479800"/>
          <p14:tracePt t="26865" x="2330450" y="3498850"/>
          <p14:tracePt t="26882" x="2343150" y="3524250"/>
          <p14:tracePt t="26898" x="2343150" y="3530600"/>
          <p14:tracePt t="26915" x="2343150" y="3549650"/>
          <p14:tracePt t="26932" x="2343150" y="3562350"/>
          <p14:tracePt t="26949" x="2349500" y="3587750"/>
          <p14:tracePt t="26965" x="2349500" y="3594100"/>
          <p14:tracePt t="26982" x="2349500" y="3600450"/>
          <p14:tracePt t="26999" x="2355850" y="3619500"/>
          <p14:tracePt t="27016" x="2355850" y="3632200"/>
          <p14:tracePt t="27032" x="2355850" y="3638550"/>
          <p14:tracePt t="27049" x="2362200" y="3644900"/>
          <p14:tracePt t="27169" x="2362200" y="3651250"/>
          <p14:tracePt t="27176" x="2381250" y="3651250"/>
          <p14:tracePt t="27184" x="2400300" y="3651250"/>
          <p14:tracePt t="27199" x="2438400" y="3651250"/>
          <p14:tracePt t="27215" x="2508250" y="3657600"/>
          <p14:tracePt t="27232" x="2578100" y="3670300"/>
          <p14:tracePt t="27249" x="2590800" y="3670300"/>
          <p14:tracePt t="27305" x="2597150" y="3670300"/>
          <p14:tracePt t="27393" x="2603500" y="3670300"/>
          <p14:tracePt t="27609" x="2597150" y="3670300"/>
          <p14:tracePt t="27617" x="2590800" y="3670300"/>
          <p14:tracePt t="27632" x="2584450" y="3670300"/>
          <p14:tracePt t="27640" x="2578100" y="3670300"/>
          <p14:tracePt t="27656" x="2571750" y="3670300"/>
          <p14:tracePt t="27666" x="2565400" y="3663950"/>
          <p14:tracePt t="27683" x="2559050" y="3663950"/>
          <p14:tracePt t="27699" x="2552700" y="3663950"/>
          <p14:tracePt t="27716" x="2540000" y="3657600"/>
          <p14:tracePt t="27737" x="2533650" y="3657600"/>
          <p14:tracePt t="27750" x="2527300" y="3657600"/>
          <p14:tracePt t="27766" x="2508250" y="3644900"/>
          <p14:tracePt t="27782" x="2495550" y="3638550"/>
          <p14:tracePt t="27799" x="2489200" y="3638550"/>
          <p14:tracePt t="27817" x="2482850" y="3632200"/>
          <p14:tracePt t="27833" x="2476500" y="3632200"/>
          <p14:tracePt t="27850" x="2470150" y="3625850"/>
          <p14:tracePt t="27866" x="2470150" y="3619500"/>
          <p14:tracePt t="27883" x="2463800" y="3613150"/>
          <p14:tracePt t="27899" x="2463800" y="3606800"/>
          <p14:tracePt t="27916" x="2457450" y="3600450"/>
          <p14:tracePt t="27933" x="2457450" y="3581400"/>
          <p14:tracePt t="27950" x="2444750" y="3568700"/>
          <p14:tracePt t="27966" x="2444750" y="3536950"/>
          <p14:tracePt t="27983" x="2438400" y="3517900"/>
          <p14:tracePt t="27999" x="2432050" y="3479800"/>
          <p14:tracePt t="28017" x="2432050" y="3435350"/>
          <p14:tracePt t="28033" x="2425700" y="3416300"/>
          <p14:tracePt t="28049" x="2425700" y="3403600"/>
          <p14:tracePt t="28066" x="2425700" y="3390900"/>
          <p14:tracePt t="28084" x="2425700" y="3371850"/>
          <p14:tracePt t="28099" x="2425700" y="3346450"/>
          <p14:tracePt t="28116" x="2425700" y="3321050"/>
          <p14:tracePt t="28133" x="2432050" y="3295650"/>
          <p14:tracePt t="28150" x="2444750" y="3270250"/>
          <p14:tracePt t="28167" x="2444750" y="3251200"/>
          <p14:tracePt t="28183" x="2444750" y="3232150"/>
          <p14:tracePt t="28200" x="2451100" y="3219450"/>
          <p14:tracePt t="28201" x="2457450" y="3213100"/>
          <p14:tracePt t="28218" x="2463800" y="3194050"/>
          <p14:tracePt t="28233" x="2463800" y="3181350"/>
          <p14:tracePt t="28250" x="2463800" y="3168650"/>
          <p14:tracePt t="28266" x="2463800" y="3162300"/>
          <p14:tracePt t="28284" x="2463800" y="3155950"/>
          <p14:tracePt t="28313" x="2470150" y="3149600"/>
          <p14:tracePt t="28337" x="2470150" y="3143250"/>
          <p14:tracePt t="28345" x="2470150" y="3136900"/>
          <p14:tracePt t="28369" x="2470150" y="3130550"/>
          <p14:tracePt t="28505" x="2470150" y="3155950"/>
          <p14:tracePt t="28513" x="2470150" y="3187700"/>
          <p14:tracePt t="28521" x="2470150" y="3225800"/>
          <p14:tracePt t="28533" x="2470150" y="3276600"/>
          <p14:tracePt t="28550" x="2470150" y="3352800"/>
          <p14:tracePt t="28567" x="2470150" y="3422650"/>
          <p14:tracePt t="28585" x="2451100" y="3517900"/>
          <p14:tracePt t="28600" x="2451100" y="3556000"/>
          <p14:tracePt t="28601" x="2451100" y="3562350"/>
          <p14:tracePt t="28617" x="2451100" y="3581400"/>
          <p14:tracePt t="28633" x="2451100" y="3587750"/>
          <p14:tracePt t="28651" x="2451100" y="3594100"/>
          <p14:tracePt t="28897" x="2444750" y="3594100"/>
          <p14:tracePt t="28898" x="0" y="0"/>
        </p14:tracePtLst>
        <p14:tracePtLst>
          <p14:tracePt t="33153" x="2559050" y="3327400"/>
          <p14:tracePt t="33193" x="2559050" y="3333750"/>
          <p14:tracePt t="33241" x="2559050" y="3340100"/>
          <p14:tracePt t="33258" x="2559050" y="3346450"/>
          <p14:tracePt t="33265" x="2565400" y="3346450"/>
          <p14:tracePt t="33297" x="2571750" y="3346450"/>
          <p14:tracePt t="33313" x="2578100" y="3346450"/>
          <p14:tracePt t="33338" x="2584450" y="3346450"/>
          <p14:tracePt t="33345" x="2590800" y="3346450"/>
          <p14:tracePt t="33361" x="2597150" y="3352800"/>
          <p14:tracePt t="33377" x="2603500" y="3352800"/>
          <p14:tracePt t="33388" x="2609850" y="3352800"/>
          <p14:tracePt t="33404" x="2628900" y="3352800"/>
          <p14:tracePt t="33421" x="2647950" y="3352800"/>
          <p14:tracePt t="33438" x="2667000" y="3352800"/>
          <p14:tracePt t="33455" x="2679700" y="3352800"/>
          <p14:tracePt t="33471" x="2698750" y="3352800"/>
          <p14:tracePt t="33489" x="2724150" y="3352800"/>
          <p14:tracePt t="33490" x="2749550" y="3359150"/>
          <p14:tracePt t="33505" x="2813050" y="3371850"/>
          <p14:tracePt t="33522" x="2870200" y="3378200"/>
          <p14:tracePt t="33538" x="2895600" y="3378200"/>
          <p14:tracePt t="33555" x="2952750" y="3390900"/>
          <p14:tracePt t="33571" x="3022600" y="3397250"/>
          <p14:tracePt t="33589" x="3060700" y="3397250"/>
          <p14:tracePt t="33605" x="3098800" y="3397250"/>
          <p14:tracePt t="33621" x="3105150" y="3397250"/>
          <p14:tracePt t="33722" x="3111500" y="3397250"/>
          <p14:tracePt t="33769" x="3117850" y="3397250"/>
          <p14:tracePt t="33801" x="3124200" y="3397250"/>
          <p14:tracePt t="33865" x="3124200" y="3390900"/>
          <p14:tracePt t="33881" x="3130550" y="3390900"/>
          <p14:tracePt t="33889" x="3136900" y="3390900"/>
          <p14:tracePt t="33897" x="3143250" y="3384550"/>
          <p14:tracePt t="33913" x="3149600" y="3378200"/>
          <p14:tracePt t="33930" x="3155950" y="3371850"/>
          <p14:tracePt t="33954" x="3168650" y="3371850"/>
          <p14:tracePt t="33961" x="3187700" y="3371850"/>
          <p14:tracePt t="33972" x="3225800" y="3371850"/>
          <p14:tracePt t="33988" x="3327400" y="3371850"/>
          <p14:tracePt t="34005" x="3435350" y="3371850"/>
          <p14:tracePt t="34022" x="3505200" y="3371850"/>
          <p14:tracePt t="34039" x="3524250" y="3371850"/>
          <p14:tracePt t="34055" x="3530600" y="3365500"/>
          <p14:tracePt t="35393" x="0" y="0"/>
        </p14:tracePtLst>
        <p14:tracePtLst>
          <p14:tracePt t="36146" x="3194050" y="6089650"/>
          <p14:tracePt t="36330" x="3206750" y="6083300"/>
          <p14:tracePt t="36402" x="3213100" y="6083300"/>
          <p14:tracePt t="36426" x="3219450" y="6083300"/>
          <p14:tracePt t="36458" x="3225800" y="6083300"/>
          <p14:tracePt t="36474" x="3232150" y="6083300"/>
          <p14:tracePt t="36481" x="3238500" y="6083300"/>
          <p14:tracePt t="36491" x="3244850" y="6083300"/>
          <p14:tracePt t="36507" x="3251200" y="6083300"/>
          <p14:tracePt t="36524" x="3263900" y="6083300"/>
          <p14:tracePt t="36541" x="3276600" y="6083300"/>
          <p14:tracePt t="36557" x="3282950" y="6076950"/>
          <p14:tracePt t="36574" x="3302000" y="6076950"/>
          <p14:tracePt t="36591" x="3333750" y="6076950"/>
          <p14:tracePt t="36608" x="3371850" y="6076950"/>
          <p14:tracePt t="36624" x="3422650" y="6076950"/>
          <p14:tracePt t="36641" x="3460750" y="6076950"/>
          <p14:tracePt t="36642" x="3479800" y="6076950"/>
          <p14:tracePt t="36658" x="3511550" y="6076950"/>
          <p14:tracePt t="36675" x="3549650" y="6076950"/>
          <p14:tracePt t="36691" x="3600450" y="6076950"/>
          <p14:tracePt t="36707" x="3644900" y="6076950"/>
          <p14:tracePt t="36724" x="3708400" y="6076950"/>
          <p14:tracePt t="36741" x="3740150" y="6076950"/>
          <p14:tracePt t="36758" x="3746500" y="6076950"/>
          <p14:tracePt t="36794" x="3752850" y="6076950"/>
          <p14:tracePt t="36818" x="3759200" y="6076950"/>
          <p14:tracePt t="36826" x="3765550" y="6076950"/>
          <p14:tracePt t="36834" x="3771900" y="6076950"/>
          <p14:tracePt t="36850" x="3778250" y="6076950"/>
          <p14:tracePt t="36858" x="3784600" y="6076950"/>
          <p14:tracePt t="36890" x="3797300" y="6076950"/>
          <p14:tracePt t="36897" x="3803650" y="6076950"/>
          <p14:tracePt t="36908" x="3848100" y="6076950"/>
          <p14:tracePt t="36924" x="3981450" y="6108700"/>
          <p14:tracePt t="36941" x="4140200" y="6134100"/>
          <p14:tracePt t="36958" x="4222750" y="6140450"/>
          <p14:tracePt t="36975" x="4248150" y="6140450"/>
          <p14:tracePt t="37178" x="4248150" y="6146800"/>
          <p14:tracePt t="37202" x="4248150" y="6153150"/>
          <p14:tracePt t="37210" x="4241800" y="6153150"/>
          <p14:tracePt t="37217" x="4235450" y="6153150"/>
          <p14:tracePt t="37226" x="4229100" y="6153150"/>
          <p14:tracePt t="37242" x="4222750" y="6153150"/>
          <p14:tracePt t="37259" x="4210050" y="6153150"/>
          <p14:tracePt t="37275" x="4203700" y="6153150"/>
          <p14:tracePt t="37292" x="4197350" y="6153150"/>
          <p14:tracePt t="37308" x="4191000" y="6153150"/>
          <p14:tracePt t="37326" x="4184650" y="6153150"/>
          <p14:tracePt t="37370" x="4178300" y="6153150"/>
          <p14:tracePt t="37578" x="4184650" y="6153150"/>
          <p14:tracePt t="37585" x="4203700" y="6153150"/>
          <p14:tracePt t="37594" x="4222750" y="6153150"/>
          <p14:tracePt t="37609" x="4248150" y="6153150"/>
          <p14:tracePt t="37625" x="4324350" y="6153150"/>
          <p14:tracePt t="37626" x="4356100" y="6153150"/>
          <p14:tracePt t="37642" x="4425950" y="6153150"/>
          <p14:tracePt t="37660" x="4457700" y="6153150"/>
          <p14:tracePt t="37675" x="4464050" y="6153150"/>
          <p14:tracePt t="37714" x="4470400" y="6153150"/>
          <p14:tracePt t="37722" x="4476750" y="6153150"/>
          <p14:tracePt t="37729" x="4489450" y="6153150"/>
          <p14:tracePt t="37742" x="4495800" y="6153150"/>
          <p14:tracePt t="37759" x="4514850" y="6153150"/>
          <p14:tracePt t="37775" x="4527550" y="6153150"/>
          <p14:tracePt t="37793" x="4540250" y="6153150"/>
          <p14:tracePt t="37809" x="4546600" y="6153150"/>
          <p14:tracePt t="37825" x="4584700" y="6153150"/>
          <p14:tracePt t="37842" x="4648200" y="6153150"/>
          <p14:tracePt t="37860" x="4711700" y="6153150"/>
          <p14:tracePt t="37875" x="4775200" y="6153150"/>
          <p14:tracePt t="37893" x="4806950" y="6153150"/>
          <p14:tracePt t="37914" x="4813300" y="6153150"/>
          <p14:tracePt t="37954" x="4819650" y="6153150"/>
          <p14:tracePt t="37978" x="4826000" y="6153150"/>
          <p14:tracePt t="37986" x="4826000" y="6146800"/>
          <p14:tracePt t="37994" x="4832350" y="6146800"/>
          <p14:tracePt t="38074" x="4838700" y="6146800"/>
          <p14:tracePt t="38114" x="4845050" y="6146800"/>
          <p14:tracePt t="38122" x="4851400" y="6146800"/>
          <p14:tracePt t="38762" x="4857750" y="6146800"/>
          <p14:tracePt t="38795" x="4864100" y="6146800"/>
          <p14:tracePt t="38827" x="4870450" y="6140450"/>
          <p14:tracePt t="38850" x="4870450" y="6134100"/>
          <p14:tracePt t="38866" x="4883150" y="6134100"/>
          <p14:tracePt t="38874" x="4889500" y="6134100"/>
          <p14:tracePt t="38882" x="4895850" y="6134100"/>
          <p14:tracePt t="38898" x="4902200" y="6134100"/>
          <p14:tracePt t="38938" x="4908550" y="6134100"/>
          <p14:tracePt t="38946" x="4914900" y="6134100"/>
          <p14:tracePt t="38962" x="4921250" y="6134100"/>
          <p14:tracePt t="38970" x="4927600" y="6134100"/>
          <p14:tracePt t="38994" x="4933950" y="6134100"/>
          <p14:tracePt t="39002" x="4940300" y="6134100"/>
          <p14:tracePt t="39011" x="4946650" y="6134100"/>
          <p14:tracePt t="39034" x="4965700" y="6140450"/>
          <p14:tracePt t="39050" x="4978400" y="6140450"/>
          <p14:tracePt t="39066" x="4991100" y="6140450"/>
          <p14:tracePt t="39077" x="4997450" y="6140450"/>
          <p14:tracePt t="39093" x="5016500" y="6140450"/>
          <p14:tracePt t="39110" x="5035550" y="6140450"/>
          <p14:tracePt t="39127" x="5073650" y="6140450"/>
          <p14:tracePt t="39144" x="5111750" y="6140450"/>
          <p14:tracePt t="39160" x="5187950" y="6140450"/>
          <p14:tracePt t="39177" x="5226050" y="6140450"/>
          <p14:tracePt t="39194" x="5264150" y="6146800"/>
          <p14:tracePt t="39210" x="5270500" y="6153150"/>
          <p14:tracePt t="39227" x="5283200" y="6153150"/>
          <p14:tracePt t="39243" x="5289550" y="6153150"/>
          <p14:tracePt t="39260" x="5302250" y="6153150"/>
          <p14:tracePt t="39307" x="5308600" y="6153150"/>
          <p14:tracePt t="39338" x="5314950" y="6153150"/>
          <p14:tracePt t="39362" x="5321300" y="6153150"/>
          <p14:tracePt t="39370" x="5327650" y="6153150"/>
          <p14:tracePt t="39378" x="5334000" y="6153150"/>
          <p14:tracePt t="39394" x="5346700" y="6153150"/>
          <p14:tracePt t="39411" x="5353050" y="6153150"/>
          <p14:tracePt t="39427" x="5359400" y="6153150"/>
          <p14:tracePt t="39444" x="5378450" y="6153150"/>
          <p14:tracePt t="39460" x="5416550" y="6159500"/>
          <p14:tracePt t="39477" x="5486400" y="6172200"/>
          <p14:tracePt t="39494" x="5581650" y="6184900"/>
          <p14:tracePt t="39511" x="5708650" y="6184900"/>
          <p14:tracePt t="39527" x="5784850" y="6184900"/>
          <p14:tracePt t="39544" x="5822950" y="6184900"/>
          <p14:tracePt t="40402" x="0" y="0"/>
        </p14:tracePtLst>
        <p14:tracePtLst>
          <p14:tracePt t="42538" x="1949450" y="3854450"/>
          <p14:tracePt t="42978" x="1955800" y="3854450"/>
          <p14:tracePt t="43018" x="1962150" y="3854450"/>
          <p14:tracePt t="43051" x="1968500" y="3854450"/>
          <p14:tracePt t="43058" x="1974850" y="3860800"/>
          <p14:tracePt t="43083" x="1981200" y="3860800"/>
          <p14:tracePt t="43099" x="1987550" y="3860800"/>
          <p14:tracePt t="43107" x="1993900" y="3860800"/>
          <p14:tracePt t="43115" x="2006600" y="3860800"/>
          <p14:tracePt t="43131" x="2012950" y="3867150"/>
          <p14:tracePt t="43147" x="2025650" y="3867150"/>
          <p14:tracePt t="43164" x="2044700" y="3867150"/>
          <p14:tracePt t="43187" x="2057400" y="3867150"/>
          <p14:tracePt t="43198" x="2063750" y="3873500"/>
          <p14:tracePt t="43214" x="2108200" y="3873500"/>
          <p14:tracePt t="43230" x="2146300" y="3873500"/>
          <p14:tracePt t="43247" x="2165350" y="3873500"/>
          <p14:tracePt t="43265" x="2171700" y="3873500"/>
          <p14:tracePt t="43281" x="2184400" y="3873500"/>
          <p14:tracePt t="43297" x="2203450" y="3879850"/>
          <p14:tracePt t="43314" x="2235200" y="3879850"/>
          <p14:tracePt t="43332" x="2266950" y="3886200"/>
          <p14:tracePt t="43347" x="2298700" y="3886200"/>
          <p14:tracePt t="43364" x="2311400" y="3886200"/>
          <p14:tracePt t="43387" x="2317750" y="3886200"/>
          <p14:tracePt t="43402" x="2324100" y="3886200"/>
          <p14:tracePt t="43435" x="2330450" y="3886200"/>
          <p14:tracePt t="43443" x="2336800" y="3886200"/>
          <p14:tracePt t="43723" x="2343150" y="3886200"/>
          <p14:tracePt t="43747" x="2349500" y="3886200"/>
          <p14:tracePt t="43755" x="2355850" y="3886200"/>
          <p14:tracePt t="43770" x="2368550" y="3886200"/>
          <p14:tracePt t="43781" x="2387600" y="3886200"/>
          <p14:tracePt t="43798" x="2425700" y="3892550"/>
          <p14:tracePt t="43814" x="2457450" y="3892550"/>
          <p14:tracePt t="43831" x="2470150" y="3892550"/>
          <p14:tracePt t="43848" x="2476500" y="3892550"/>
          <p14:tracePt t="43865" x="2482850" y="3892550"/>
          <p14:tracePt t="43891" x="2495550" y="3892550"/>
          <p14:tracePt t="43907" x="2501900" y="3898900"/>
          <p14:tracePt t="43931" x="2508250" y="3898900"/>
          <p14:tracePt t="43938" x="2514600" y="3898900"/>
          <p14:tracePt t="43954" x="2520950" y="3898900"/>
          <p14:tracePt t="43964" x="2527300" y="3898900"/>
          <p14:tracePt t="43981" x="2540000" y="3898900"/>
          <p14:tracePt t="43999" x="2546350" y="3898900"/>
          <p14:tracePt t="44018" x="2552700" y="3898900"/>
          <p14:tracePt t="44031" x="2559050" y="3898900"/>
          <p14:tracePt t="44048" x="2565400" y="3898900"/>
          <p14:tracePt t="44066" x="2578100" y="3898900"/>
          <p14:tracePt t="44081" x="2584450" y="3898900"/>
          <p14:tracePt t="44099" x="2590800" y="3898900"/>
          <p14:tracePt t="44131" x="2597150" y="3898900"/>
          <p14:tracePt t="4684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98220" y="1009535"/>
            <a:ext cx="404950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인터프리터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(Interpreter)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언어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1316" y="2239356"/>
            <a:ext cx="10136108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컴파일 과정을 거치지 않고 실행되는 컴퓨터 프로그램 언어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Python, MATLAB, BASIC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등의 언어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언어가 단순하다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인터프리터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: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인터프리터 언어로 작성된 프로그램을 수행하는 프로그램</a:t>
            </a:r>
            <a:endParaRPr lang="en-US" altLang="ko-KR" sz="24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00"/>
    </mc:Choice>
    <mc:Fallback xmlns="">
      <p:transition spd="slow" advTm="3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748" x="2762250" y="2711450"/>
          <p14:tracePt t="8828" x="2762250" y="2717800"/>
          <p14:tracePt t="8869" x="2762250" y="2724150"/>
          <p14:tracePt t="8908" x="2762250" y="2730500"/>
          <p14:tracePt t="8924" x="2774950" y="2730500"/>
          <p14:tracePt t="8932" x="2781300" y="2730500"/>
          <p14:tracePt t="8940" x="2794000" y="2730500"/>
          <p14:tracePt t="8956" x="2806700" y="2730500"/>
          <p14:tracePt t="8969" x="2813050" y="2730500"/>
          <p14:tracePt t="8994" x="2844800" y="2730500"/>
          <p14:tracePt t="9002" x="2863850" y="2730500"/>
          <p14:tracePt t="9019" x="2889250" y="2730500"/>
          <p14:tracePt t="9020" x="2901950" y="2730500"/>
          <p14:tracePt t="9036" x="2921000" y="2730500"/>
          <p14:tracePt t="9053" x="2946400" y="2730500"/>
          <p14:tracePt t="9069" x="2959100" y="2730500"/>
          <p14:tracePt t="9086" x="2984500" y="2730500"/>
          <p14:tracePt t="9102" x="3035300" y="2730500"/>
          <p14:tracePt t="9120" x="3117850" y="2730500"/>
          <p14:tracePt t="9136" x="3200400" y="2730500"/>
          <p14:tracePt t="9152" x="3251200" y="2730500"/>
          <p14:tracePt t="9169" x="3282950" y="2730500"/>
          <p14:tracePt t="9186" x="3289300" y="2730500"/>
          <p14:tracePt t="9202" x="3308350" y="2730500"/>
          <p14:tracePt t="9219" x="3352800" y="2730500"/>
          <p14:tracePt t="9220" x="3397250" y="2730500"/>
          <p14:tracePt t="9236" x="3492500" y="2730500"/>
          <p14:tracePt t="9253" x="3575050" y="2730500"/>
          <p14:tracePt t="9270" x="3606800" y="2730500"/>
          <p14:tracePt t="9286" x="3619500" y="2730500"/>
          <p14:tracePt t="9303" x="3625850" y="2730500"/>
          <p14:tracePt t="9320" x="3651250" y="2730500"/>
          <p14:tracePt t="9336" x="3740150" y="2730500"/>
          <p14:tracePt t="9352" x="3848100" y="2730500"/>
          <p14:tracePt t="9369" x="3962400" y="2730500"/>
          <p14:tracePt t="9387" x="4038600" y="2730500"/>
          <p14:tracePt t="9403" x="4070350" y="2730500"/>
          <p14:tracePt t="9419" x="4108450" y="2730500"/>
          <p14:tracePt t="9420" x="4127500" y="2730500"/>
          <p14:tracePt t="9436" x="4197350" y="2730500"/>
          <p14:tracePt t="9454" x="4311650" y="2730500"/>
          <p14:tracePt t="9469" x="4438650" y="2717800"/>
          <p14:tracePt t="9486" x="4565650" y="2711450"/>
          <p14:tracePt t="9503" x="4679950" y="2698750"/>
          <p14:tracePt t="9520" x="4756150" y="2698750"/>
          <p14:tracePt t="9536" x="4819650" y="2698750"/>
          <p14:tracePt t="9553" x="4876800" y="2698750"/>
          <p14:tracePt t="9569" x="4940300" y="2698750"/>
          <p14:tracePt t="9587" x="4978400" y="2698750"/>
          <p14:tracePt t="9603" x="5010150" y="2692400"/>
          <p14:tracePt t="9619" x="5022850" y="2692400"/>
          <p14:tracePt t="9620" x="5022850" y="2686050"/>
          <p14:tracePt t="9637" x="5029200" y="2686050"/>
          <p14:tracePt t="9654" x="5067300" y="2686050"/>
          <p14:tracePt t="9670" x="5118100" y="2686050"/>
          <p14:tracePt t="9686" x="5200650" y="2686050"/>
          <p14:tracePt t="9703" x="5276850" y="2686050"/>
          <p14:tracePt t="9721" x="5314950" y="2686050"/>
          <p14:tracePt t="9736" x="5334000" y="2686050"/>
          <p14:tracePt t="9753" x="5340350" y="2686050"/>
          <p14:tracePt t="9770" x="5346700" y="2686050"/>
          <p14:tracePt t="9787" x="5365750" y="2686050"/>
          <p14:tracePt t="9803" x="5391150" y="2686050"/>
          <p14:tracePt t="9820" x="5403850" y="2686050"/>
          <p14:tracePt t="9964" x="5410200" y="2686050"/>
          <p14:tracePt t="9972" x="5422900" y="2686050"/>
          <p14:tracePt t="9980" x="5441950" y="2686050"/>
          <p14:tracePt t="9988" x="5486400" y="2686050"/>
          <p14:tracePt t="10003" x="5524500" y="2686050"/>
          <p14:tracePt t="10020" x="5670550" y="2686050"/>
          <p14:tracePt t="10038" x="5727700" y="2698750"/>
          <p14:tracePt t="10053" x="5746750" y="2698750"/>
          <p14:tracePt t="10205" x="5746750" y="2705100"/>
          <p14:tracePt t="10212" x="5765800" y="2717800"/>
          <p14:tracePt t="10220" x="5791200" y="2730500"/>
          <p14:tracePt t="10237" x="5861050" y="2749550"/>
          <p14:tracePt t="10254" x="5911850" y="2762250"/>
          <p14:tracePt t="10270" x="5937250" y="2762250"/>
          <p14:tracePt t="10348" x="5943600" y="2762250"/>
          <p14:tracePt t="10356" x="5949950" y="2762250"/>
          <p14:tracePt t="10365" x="5962650" y="2762250"/>
          <p14:tracePt t="10372" x="5981700" y="2762250"/>
          <p14:tracePt t="10387" x="5988050" y="2762250"/>
          <p14:tracePt t="10404" x="6019800" y="2762250"/>
          <p14:tracePt t="10420" x="6057900" y="2762250"/>
          <p14:tracePt t="10438" x="6121400" y="2762250"/>
          <p14:tracePt t="10454" x="6203950" y="2762250"/>
          <p14:tracePt t="10470" x="6292850" y="2762250"/>
          <p14:tracePt t="10487" x="6362700" y="2762250"/>
          <p14:tracePt t="10504" x="6381750" y="2762250"/>
          <p14:tracePt t="10520" x="6388100" y="2762250"/>
          <p14:tracePt t="10537" x="6400800" y="2762250"/>
          <p14:tracePt t="10554" x="6419850" y="2762250"/>
          <p14:tracePt t="10571" x="6451600" y="2762250"/>
          <p14:tracePt t="10587" x="6477000" y="2774950"/>
          <p14:tracePt t="10604" x="6502400" y="2774950"/>
          <p14:tracePt t="10636" x="6508750" y="2774950"/>
          <p14:tracePt t="10645" x="6515100" y="2774950"/>
          <p14:tracePt t="10654" x="6527800" y="2774950"/>
          <p14:tracePt t="10670" x="6578600" y="2774950"/>
          <p14:tracePt t="10687" x="6642100" y="2774950"/>
          <p14:tracePt t="10705" x="6705600" y="2774950"/>
          <p14:tracePt t="10720" x="6743700" y="2774950"/>
          <p14:tracePt t="10737" x="6762750" y="2774950"/>
          <p14:tracePt t="10756" x="6769100" y="2774950"/>
          <p14:tracePt t="10771" x="6775450" y="2774950"/>
          <p14:tracePt t="10787" x="6800850" y="2774950"/>
          <p14:tracePt t="10804" x="6845300" y="2774950"/>
          <p14:tracePt t="10820" x="6864350" y="2768600"/>
          <p14:tracePt t="10900" x="6870700" y="2768600"/>
          <p14:tracePt t="10908" x="6889750" y="2768600"/>
          <p14:tracePt t="10916" x="6902450" y="2768600"/>
          <p14:tracePt t="10924" x="6915150" y="2768600"/>
          <p14:tracePt t="10937" x="6927850" y="2768600"/>
          <p14:tracePt t="10954" x="6934200" y="2768600"/>
          <p14:tracePt t="11005" x="6940550" y="2768600"/>
          <p14:tracePt t="11012" x="6946900" y="2768600"/>
          <p14:tracePt t="11021" x="6965950" y="2762250"/>
          <p14:tracePt t="11038" x="6991350" y="2762250"/>
          <p14:tracePt t="11054" x="7010400" y="2749550"/>
          <p14:tracePt t="11071" x="7016750" y="2749550"/>
          <p14:tracePt t="11108" x="7023100" y="2749550"/>
          <p14:tracePt t="11117" x="7042150" y="2749550"/>
          <p14:tracePt t="11124" x="7061200" y="2749550"/>
          <p14:tracePt t="11137" x="7086600" y="2749550"/>
          <p14:tracePt t="11156" x="7143750" y="2749550"/>
          <p14:tracePt t="11156" x="7169150" y="2749550"/>
          <p14:tracePt t="11171" x="7181850" y="2749550"/>
          <p14:tracePt t="11188" x="7213600" y="2743200"/>
          <p14:tracePt t="11204" x="7226300" y="2730500"/>
          <p14:tracePt t="11222" x="7264400" y="2730500"/>
          <p14:tracePt t="11238" x="7327900" y="2730500"/>
          <p14:tracePt t="11254" x="7410450" y="2736850"/>
          <p14:tracePt t="11271" x="7473950" y="2736850"/>
          <p14:tracePt t="11289" x="7512050" y="2736850"/>
          <p14:tracePt t="11304" x="7524750" y="2736850"/>
          <p14:tracePt t="11321" x="7531100" y="2736850"/>
          <p14:tracePt t="11338" x="7543800" y="2736850"/>
          <p14:tracePt t="11355" x="7588250" y="2736850"/>
          <p14:tracePt t="11371" x="7651750" y="2736850"/>
          <p14:tracePt t="11388" x="7797800" y="2743200"/>
          <p14:tracePt t="11405" x="7848600" y="2743200"/>
          <p14:tracePt t="11422" x="7867650" y="2743200"/>
          <p14:tracePt t="11438" x="7880350" y="2743200"/>
          <p14:tracePt t="11454" x="7912100" y="2743200"/>
          <p14:tracePt t="11471" x="7975600" y="2743200"/>
          <p14:tracePt t="11489" x="8058150" y="2755900"/>
          <p14:tracePt t="11504" x="8128000" y="2755900"/>
          <p14:tracePt t="11521" x="8172450" y="2755900"/>
          <p14:tracePt t="11538" x="8191500" y="2755900"/>
          <p14:tracePt t="11555" x="8210550" y="2755900"/>
          <p14:tracePt t="11571" x="8293100" y="2755900"/>
          <p14:tracePt t="11588" x="8483600" y="2755900"/>
          <p14:tracePt t="11605" x="8610600" y="2768600"/>
          <p14:tracePt t="11622" x="8699500" y="2768600"/>
          <p14:tracePt t="11638" x="8737600" y="2768600"/>
          <p14:tracePt t="11655" x="8750300" y="2768600"/>
          <p14:tracePt t="11671" x="8801100" y="2768600"/>
          <p14:tracePt t="11689" x="8896350" y="2768600"/>
          <p14:tracePt t="11705" x="9042400" y="2768600"/>
          <p14:tracePt t="11721" x="9182100" y="2768600"/>
          <p14:tracePt t="11738" x="9264650" y="2768600"/>
          <p14:tracePt t="11756" x="9296400" y="2762250"/>
          <p14:tracePt t="11789" x="9315450" y="2762250"/>
          <p14:tracePt t="11797" x="9347200" y="2762250"/>
          <p14:tracePt t="11805" x="9385300" y="2762250"/>
          <p14:tracePt t="11823" x="9493250" y="2762250"/>
          <p14:tracePt t="11838" x="9582150" y="2762250"/>
          <p14:tracePt t="11855" x="9620250" y="2762250"/>
          <p14:tracePt t="11908" x="9632950" y="2762250"/>
          <p14:tracePt t="11916" x="9652000" y="2762250"/>
          <p14:tracePt t="11924" x="9664700" y="2762250"/>
          <p14:tracePt t="11938" x="9677400" y="2762250"/>
          <p14:tracePt t="11955" x="9709150" y="2762250"/>
          <p14:tracePt t="11972" x="9715500" y="2762250"/>
          <p14:tracePt t="12452" x="0" y="0"/>
        </p14:tracePtLst>
        <p14:tracePtLst>
          <p14:tracePt t="15901" x="3048000" y="3314700"/>
          <p14:tracePt t="16053" x="3054350" y="3314700"/>
          <p14:tracePt t="16141" x="3067050" y="3314700"/>
          <p14:tracePt t="16149" x="3092450" y="3321050"/>
          <p14:tracePt t="16159" x="3117850" y="3327400"/>
          <p14:tracePt t="16176" x="3206750" y="3327400"/>
          <p14:tracePt t="16192" x="3302000" y="3327400"/>
          <p14:tracePt t="16210" x="3378200" y="3327400"/>
          <p14:tracePt t="16226" x="3454400" y="3327400"/>
          <p14:tracePt t="16243" x="3524250" y="3333750"/>
          <p14:tracePt t="16259" x="3581400" y="3333750"/>
          <p14:tracePt t="16277" x="3670300" y="3333750"/>
          <p14:tracePt t="16292" x="3733800" y="3340100"/>
          <p14:tracePt t="16309" x="3803650" y="3340100"/>
          <p14:tracePt t="16326" x="3867150" y="3340100"/>
          <p14:tracePt t="16343" x="3905250" y="3340100"/>
          <p14:tracePt t="16359" x="3924300" y="3340100"/>
          <p14:tracePt t="16376" x="3930650" y="3340100"/>
          <p14:tracePt t="16421" x="3937000" y="3340100"/>
          <p14:tracePt t="16429" x="3943350" y="3340100"/>
          <p14:tracePt t="16438" x="3949700" y="3340100"/>
          <p14:tracePt t="16445" x="3987800" y="3340100"/>
          <p14:tracePt t="16459" x="4019550" y="3340100"/>
          <p14:tracePt t="16476" x="4076700" y="3340100"/>
          <p14:tracePt t="16493" x="4108450" y="3340100"/>
          <p14:tracePt t="16693" x="4121150" y="3340100"/>
          <p14:tracePt t="16701" x="4146550" y="3340100"/>
          <p14:tracePt t="16709" x="4210050" y="3340100"/>
          <p14:tracePt t="16726" x="4324350" y="3340100"/>
          <p14:tracePt t="16743" x="4451350" y="3340100"/>
          <p14:tracePt t="16760" x="4540250" y="3333750"/>
          <p14:tracePt t="16777" x="4572000" y="3333750"/>
          <p14:tracePt t="16793" x="4578350" y="3333750"/>
          <p14:tracePt t="17030" x="4597400" y="3333750"/>
          <p14:tracePt t="17037" x="4654550" y="3333750"/>
          <p14:tracePt t="17045" x="4718050" y="3333750"/>
          <p14:tracePt t="17060" x="4775200" y="3333750"/>
          <p14:tracePt t="17077" x="4940300" y="3333750"/>
          <p14:tracePt t="17093" x="5029200" y="3333750"/>
          <p14:tracePt t="17111" x="5048250" y="3333750"/>
          <p14:tracePt t="17302" x="5054600" y="3333750"/>
          <p14:tracePt t="17309" x="5073650" y="3333750"/>
          <p14:tracePt t="17317" x="5099050" y="3333750"/>
          <p14:tracePt t="17327" x="5143500" y="3333750"/>
          <p14:tracePt t="17343" x="5187950" y="3333750"/>
          <p14:tracePt t="17360" x="5257800" y="3333750"/>
          <p14:tracePt t="17377" x="5353050" y="3333750"/>
          <p14:tracePt t="17393" x="5435600" y="3333750"/>
          <p14:tracePt t="17410" x="5486400" y="3333750"/>
          <p14:tracePt t="17427" x="5511800" y="3333750"/>
          <p14:tracePt t="17445" x="5524500" y="3333750"/>
          <p14:tracePt t="17510" x="5530850" y="3333750"/>
          <p14:tracePt t="17517" x="5543550" y="3333750"/>
          <p14:tracePt t="17527" x="5562600" y="3333750"/>
          <p14:tracePt t="17544" x="5588000" y="3333750"/>
          <p14:tracePt t="17560" x="5619750" y="3333750"/>
          <p14:tracePt t="17577" x="5638800" y="3333750"/>
          <p14:tracePt t="17593" x="5664200" y="3333750"/>
          <p14:tracePt t="17610" x="5676900" y="3333750"/>
          <p14:tracePt t="17627" x="5689600" y="3327400"/>
          <p14:tracePt t="17645" x="5695950" y="3327400"/>
          <p14:tracePt t="17702" x="5702300" y="3327400"/>
          <p14:tracePt t="17709" x="5708650" y="3327400"/>
          <p14:tracePt t="17717" x="5721350" y="3327400"/>
          <p14:tracePt t="17727" x="5740400" y="3327400"/>
          <p14:tracePt t="17744" x="5772150" y="3327400"/>
          <p14:tracePt t="17761" x="5829300" y="3327400"/>
          <p14:tracePt t="17778" x="5924550" y="3327400"/>
          <p14:tracePt t="17794" x="6032500" y="3327400"/>
          <p14:tracePt t="17811" x="6140450" y="3327400"/>
          <p14:tracePt t="17827" x="6216650" y="3327400"/>
          <p14:tracePt t="17845" x="6299200" y="3327400"/>
          <p14:tracePt t="17861" x="6330950" y="3327400"/>
          <p14:tracePt t="17877" x="6362700" y="3333750"/>
          <p14:tracePt t="17895" x="6394450" y="3333750"/>
          <p14:tracePt t="17911" x="6407150" y="3333750"/>
          <p14:tracePt t="17927" x="6419850" y="3346450"/>
          <p14:tracePt t="17944" x="6426200" y="3346450"/>
          <p14:tracePt t="17974" x="6432550" y="3346450"/>
          <p14:tracePt t="17989" x="6438900" y="3346450"/>
          <p14:tracePt t="17997" x="6451600" y="3346450"/>
          <p14:tracePt t="18011" x="6464300" y="3346450"/>
          <p14:tracePt t="18027" x="6489700" y="3346450"/>
          <p14:tracePt t="18045" x="6496050" y="3346450"/>
          <p14:tracePt t="18517" x="0" y="0"/>
        </p14:tracePtLst>
        <p14:tracePtLst>
          <p14:tracePt t="25246" x="3587750" y="4464050"/>
          <p14:tracePt t="25439" x="3600450" y="4464050"/>
          <p14:tracePt t="25446" x="3613150" y="4464050"/>
          <p14:tracePt t="25454" x="3632200" y="4464050"/>
          <p14:tracePt t="25468" x="3663950" y="4464050"/>
          <p14:tracePt t="25485" x="3778250" y="4464050"/>
          <p14:tracePt t="25501" x="3924300" y="4464050"/>
          <p14:tracePt t="25519" x="4140200" y="4464050"/>
          <p14:tracePt t="25535" x="4229100" y="4464050"/>
          <p14:tracePt t="25551" x="4279900" y="4464050"/>
          <p14:tracePt t="25568" x="4286250" y="4464050"/>
          <p14:tracePt t="25590" x="4292600" y="4464050"/>
          <p14:tracePt t="25606" x="4298950" y="4464050"/>
          <p14:tracePt t="25618" x="4311650" y="4464050"/>
          <p14:tracePt t="25635" x="4356100" y="4464050"/>
          <p14:tracePt t="25652" x="4419600" y="4464050"/>
          <p14:tracePt t="25668" x="4476750" y="4457700"/>
          <p14:tracePt t="25685" x="4540250" y="4451350"/>
          <p14:tracePt t="25701" x="4597400" y="4438650"/>
          <p14:tracePt t="25719" x="4718050" y="4438650"/>
          <p14:tracePt t="25735" x="4813300" y="4438650"/>
          <p14:tracePt t="25751" x="4914900" y="4438650"/>
          <p14:tracePt t="25768" x="5022850" y="4438650"/>
          <p14:tracePt t="25785" x="5086350" y="4432300"/>
          <p14:tracePt t="25801" x="5111750" y="4432300"/>
          <p14:tracePt t="25818" x="5130800" y="4432300"/>
          <p14:tracePt t="25835" x="5143500" y="4425950"/>
          <p14:tracePt t="25853" x="5181600" y="4425950"/>
          <p14:tracePt t="25868" x="5245100" y="4425950"/>
          <p14:tracePt t="25885" x="5334000" y="4425950"/>
          <p14:tracePt t="25886" x="5359400" y="4425950"/>
          <p14:tracePt t="25902" x="5429250" y="4413250"/>
          <p14:tracePt t="25919" x="5461000" y="4406900"/>
          <p14:tracePt t="25935" x="5473700" y="4406900"/>
          <p14:tracePt t="25952" x="5480050" y="4406900"/>
          <p14:tracePt t="25968" x="5505450" y="4406900"/>
          <p14:tracePt t="25985" x="5556250" y="4406900"/>
          <p14:tracePt t="26001" x="5613400" y="4406900"/>
          <p14:tracePt t="26018" x="5638800" y="4406900"/>
          <p14:tracePt t="26035" x="5645150" y="4406900"/>
          <p14:tracePt t="26053" x="5651500" y="4406900"/>
          <p14:tracePt t="26068" x="5676900" y="4406900"/>
          <p14:tracePt t="26085" x="5727700" y="4406900"/>
          <p14:tracePt t="26087" x="5772150" y="4406900"/>
          <p14:tracePt t="26102" x="5835650" y="4406900"/>
          <p14:tracePt t="26119" x="5873750" y="4406900"/>
          <p14:tracePt t="26135" x="5886450" y="4406900"/>
          <p14:tracePt t="26158" x="5892800" y="4406900"/>
          <p14:tracePt t="26168" x="5899150" y="4406900"/>
          <p14:tracePt t="26186" x="5918200" y="4406900"/>
          <p14:tracePt t="26202" x="5962650" y="4406900"/>
          <p14:tracePt t="26218" x="6007100" y="4406900"/>
          <p14:tracePt t="26235" x="6026150" y="4406900"/>
          <p14:tracePt t="26270" x="6032500" y="4406900"/>
          <p14:tracePt t="26278" x="6045200" y="4406900"/>
          <p14:tracePt t="26286" x="6083300" y="4406900"/>
          <p14:tracePt t="26302" x="6172200" y="4425950"/>
          <p14:tracePt t="26319" x="6299200" y="4432300"/>
          <p14:tracePt t="26335" x="6394450" y="4451350"/>
          <p14:tracePt t="26352" x="6432550" y="4451350"/>
          <p14:tracePt t="26398" x="6445250" y="4451350"/>
          <p14:tracePt t="26406" x="6457950" y="4451350"/>
          <p14:tracePt t="26414" x="6477000" y="4457700"/>
          <p14:tracePt t="26422" x="6521450" y="4457700"/>
          <p14:tracePt t="26435" x="6534150" y="4457700"/>
          <p14:tracePt t="26452" x="6565900" y="4457700"/>
          <p14:tracePt t="26510" x="6584950" y="4457700"/>
          <p14:tracePt t="26518" x="6604000" y="4457700"/>
          <p14:tracePt t="26526" x="6629400" y="4464050"/>
          <p14:tracePt t="26536" x="6667500" y="4464050"/>
          <p14:tracePt t="26552" x="6731000" y="4464050"/>
          <p14:tracePt t="26570" x="6769100" y="4464050"/>
          <p14:tracePt t="26586" x="6781800" y="4464050"/>
          <p14:tracePt t="26623" x="6794500" y="4464050"/>
          <p14:tracePt t="26631" x="6819900" y="4464050"/>
          <p14:tracePt t="26638" x="6851650" y="4464050"/>
          <p14:tracePt t="26652" x="6902450" y="4464050"/>
          <p14:tracePt t="26670" x="7048500" y="4464050"/>
          <p14:tracePt t="26686" x="7112000" y="4464050"/>
          <p14:tracePt t="26710" x="7118350" y="4464050"/>
          <p14:tracePt t="26735" x="7137400" y="4464050"/>
          <p14:tracePt t="26742" x="7175500" y="4464050"/>
          <p14:tracePt t="26752" x="7226300" y="4464050"/>
          <p14:tracePt t="26769" x="7353300" y="4464050"/>
          <p14:tracePt t="26786" x="7486650" y="4464050"/>
          <p14:tracePt t="26803" x="7569200" y="4464050"/>
          <p14:tracePt t="26819" x="7581900" y="4457700"/>
          <p14:tracePt t="26846" x="7600950" y="4457700"/>
          <p14:tracePt t="26871" x="7740650" y="4457700"/>
          <p14:tracePt t="26886" x="7899400" y="4470400"/>
          <p14:tracePt t="26902" x="8026400" y="4476750"/>
          <p14:tracePt t="26919" x="8083550" y="4476750"/>
          <p14:tracePt t="26966" x="8096250" y="4476750"/>
          <p14:tracePt t="26974" x="8115300" y="4476750"/>
          <p14:tracePt t="26982" x="8147050" y="4483100"/>
          <p14:tracePt t="26990" x="8197850" y="4489450"/>
          <p14:tracePt t="27003" x="8261350" y="4502150"/>
          <p14:tracePt t="27019" x="8375650" y="4502150"/>
          <p14:tracePt t="27036" x="8445500" y="4502150"/>
          <p14:tracePt t="27053" x="8451850" y="4502150"/>
          <p14:tracePt t="27070" x="8458200" y="4502150"/>
          <p14:tracePt t="27086" x="8483600" y="4502150"/>
          <p14:tracePt t="27103" x="8559800" y="4502150"/>
          <p14:tracePt t="27119" x="8655050" y="4502150"/>
          <p14:tracePt t="27137" x="8737600" y="4502150"/>
          <p14:tracePt t="27153" x="8763000" y="4502150"/>
          <p14:tracePt t="27214" x="8782050" y="4502150"/>
          <p14:tracePt t="27222" x="8813800" y="4502150"/>
          <p14:tracePt t="27230" x="8839200" y="4502150"/>
          <p14:tracePt t="27238" x="8858250" y="4502150"/>
          <p14:tracePt t="27253" x="8883650" y="4502150"/>
          <p14:tracePt t="27269" x="8890000" y="4502150"/>
          <p14:tracePt t="27326" x="8902700" y="4502150"/>
          <p14:tracePt t="27335" x="8921750" y="4502150"/>
          <p14:tracePt t="27342" x="8934450" y="4502150"/>
          <p14:tracePt t="27354" x="8959850" y="4502150"/>
          <p14:tracePt t="27370" x="8985250" y="4502150"/>
          <p14:tracePt t="27414" x="8985250" y="4508500"/>
          <p14:tracePt t="27710" x="8997950" y="4508500"/>
          <p14:tracePt t="27726" x="9004300" y="4508500"/>
          <p14:tracePt t="27742" x="9010650" y="4508500"/>
          <p14:tracePt t="27774" x="9017000" y="4508500"/>
          <p14:tracePt t="27782" x="9036050" y="4508500"/>
          <p14:tracePt t="27790" x="9055100" y="4508500"/>
          <p14:tracePt t="27803" x="9093200" y="4508500"/>
          <p14:tracePt t="27820" x="9175750" y="4508500"/>
          <p14:tracePt t="27837" x="9251950" y="4508500"/>
          <p14:tracePt t="27838" x="9283700" y="4508500"/>
          <p14:tracePt t="27854" x="9334500" y="4508500"/>
          <p14:tracePt t="27870" x="9398000" y="4502150"/>
          <p14:tracePt t="27887" x="9474200" y="4495800"/>
          <p14:tracePt t="27903" x="9588500" y="4495800"/>
          <p14:tracePt t="27921" x="9702800" y="4495800"/>
          <p14:tracePt t="27937" x="9823450" y="4495800"/>
          <p14:tracePt t="27953" x="9918700" y="4495800"/>
          <p14:tracePt t="27970" x="9969500" y="4495800"/>
          <p14:tracePt t="27988" x="9988550" y="4495800"/>
          <p14:tracePt t="28003" x="9994900" y="4495800"/>
          <p14:tracePt t="28020" x="10020300" y="4495800"/>
          <p14:tracePt t="28037" x="10077450" y="4495800"/>
          <p14:tracePt t="28054" x="10185400" y="4495800"/>
          <p14:tracePt t="28071" x="10223500" y="4495800"/>
          <p14:tracePt t="28087" x="10229850" y="4495800"/>
          <p14:tracePt t="28222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709" y="5903161"/>
            <a:ext cx="2132475" cy="632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4730" y="441327"/>
            <a:ext cx="4862539" cy="5540106"/>
          </a:xfrm>
          <a:prstGeom prst="rect">
            <a:avLst/>
          </a:prstGeom>
        </p:spPr>
      </p:pic>
      <p:sp>
        <p:nvSpPr>
          <p:cNvPr id="5" name="TextBox 15"/>
          <p:cNvSpPr txBox="1"/>
          <p:nvPr/>
        </p:nvSpPr>
        <p:spPr>
          <a:xfrm>
            <a:off x="6939879" y="5981433"/>
            <a:ext cx="7553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2019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0"/>
    </mc:Choice>
    <mc:Fallback xmlns="">
      <p:transition spd="slow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30530" y="523702"/>
            <a:ext cx="10141527" cy="16858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IDLE: 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ntegrated 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D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evelopment and 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L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earning 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nvironment (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</a:rPr>
              <a:t>I</a:t>
            </a:r>
            <a:r>
              <a:rPr lang="en-US" altLang="ko-KR" sz="2400" dirty="0">
                <a:latin typeface="Arial" panose="020B0604020202020204" pitchFamily="34" charset="0"/>
              </a:rPr>
              <a:t>ntegrated 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</a:rPr>
              <a:t>D</a:t>
            </a:r>
            <a:r>
              <a:rPr lang="en-US" altLang="ko-KR" sz="2400" dirty="0">
                <a:latin typeface="Arial" panose="020B0604020202020204" pitchFamily="34" charset="0"/>
              </a:rPr>
              <a:t>eve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</a:rPr>
              <a:t>l</a:t>
            </a:r>
            <a:r>
              <a:rPr lang="en-US" altLang="ko-KR" sz="2400" dirty="0">
                <a:latin typeface="Arial" panose="020B0604020202020204" pitchFamily="34" charset="0"/>
              </a:rPr>
              <a:t>opment </a:t>
            </a:r>
            <a:r>
              <a:rPr lang="en-US" altLang="ko-KR" sz="2400" dirty="0">
                <a:solidFill>
                  <a:srgbClr val="00B050"/>
                </a:solidFill>
                <a:latin typeface="Arial" panose="020B0604020202020204" pitchFamily="34" charset="0"/>
              </a:rPr>
              <a:t>E</a:t>
            </a:r>
            <a:r>
              <a:rPr lang="en-US" altLang="ko-KR" sz="2400" dirty="0">
                <a:latin typeface="Arial" panose="020B0604020202020204" pitchFamily="34" charset="0"/>
              </a:rPr>
              <a:t>nvironment </a:t>
            </a:r>
            <a:r>
              <a:rPr lang="ko-KR" altLang="en-US" sz="2400" dirty="0">
                <a:latin typeface="Arial" panose="020B0604020202020204" pitchFamily="34" charset="0"/>
              </a:rPr>
              <a:t>의 일종</a:t>
            </a:r>
            <a:r>
              <a:rPr lang="en-US" altLang="ko-KR" sz="2400" dirty="0">
                <a:latin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파이썬을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이용하기 위해서는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IDLE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를 설치해야 함</a:t>
            </a:r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799" y="6051550"/>
            <a:ext cx="60960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530" y="2521134"/>
            <a:ext cx="9844826" cy="36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5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00"/>
    </mc:Choice>
    <mc:Fallback xmlns="">
      <p:transition spd="slow" advTm="8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545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956" x="3282950" y="1295400"/>
          <p14:tracePt t="12100" x="3282950" y="1289050"/>
          <p14:tracePt t="12116" x="3282950" y="1276350"/>
          <p14:tracePt t="12140" x="3282950" y="1270000"/>
          <p14:tracePt t="12172" x="3276600" y="1270000"/>
          <p14:tracePt t="12180" x="3276600" y="1263650"/>
          <p14:tracePt t="12188" x="3263900" y="1263650"/>
          <p14:tracePt t="12208" x="3232150" y="1257300"/>
          <p14:tracePt t="12238" x="3143250" y="1231900"/>
          <p14:tracePt t="12244" x="3111500" y="1225550"/>
          <p14:tracePt t="12274" x="3060700" y="1206500"/>
          <p14:tracePt t="12276" x="3048000" y="1200150"/>
          <p14:tracePt t="12305" x="2984500" y="1162050"/>
          <p14:tracePt t="12308" x="2959100" y="1155700"/>
          <p14:tracePt t="12338" x="2863850" y="1104900"/>
          <p14:tracePt t="12341" x="2819400" y="1079500"/>
          <p14:tracePt t="12371" x="2749550" y="1041400"/>
          <p14:tracePt t="12375" x="2743200" y="1022350"/>
          <p14:tracePt t="12405" x="2711450" y="908050"/>
          <p14:tracePt t="12412" x="2705100" y="850900"/>
          <p14:tracePt t="12441" x="2686050" y="692150"/>
          <p14:tracePt t="12444" x="2686050" y="635000"/>
          <p14:tracePt t="12473" x="2705100" y="514350"/>
          <p14:tracePt t="12476" x="2755900" y="469900"/>
          <p14:tracePt t="12505" x="2857500" y="444500"/>
          <p14:tracePt t="12508" x="2901950" y="444500"/>
          <p14:tracePt t="12538" x="3028950" y="444500"/>
          <p14:tracePt t="12542" x="3067050" y="444500"/>
          <p14:tracePt t="12572" x="3251200" y="508000"/>
          <p14:tracePt t="12580" x="3308350" y="533400"/>
          <p14:tracePt t="12608" x="3441700" y="635000"/>
          <p14:tracePt t="12638" x="3511550" y="812800"/>
          <p14:tracePt t="12644" x="3530600" y="882650"/>
          <p14:tracePt t="12674" x="3524250" y="1066800"/>
          <p14:tracePt t="12676" x="3492500" y="1123950"/>
          <p14:tracePt t="12705" x="3435350" y="1225550"/>
          <p14:tracePt t="12708" x="3429000" y="1244600"/>
          <p14:tracePt t="12739" x="3416300" y="1263650"/>
          <p14:tracePt t="12742" x="3409950" y="1270000"/>
          <p14:tracePt t="12828" x="3409950" y="1263650"/>
          <p14:tracePt t="12836" x="3416300" y="1257300"/>
          <p14:tracePt t="12844" x="3467100" y="1231900"/>
          <p14:tracePt t="12874" x="3746500" y="1193800"/>
          <p14:tracePt t="12876" x="3956050" y="1193800"/>
          <p14:tracePt t="12905" x="4629150" y="1193800"/>
          <p14:tracePt t="12909" x="4737100" y="1193800"/>
          <p14:tracePt t="12939" x="4845050" y="1187450"/>
          <p14:tracePt t="13084" x="4851400" y="1181100"/>
          <p14:tracePt t="13092" x="4857750" y="1181100"/>
          <p14:tracePt t="13109" x="4895850" y="1168400"/>
          <p14:tracePt t="13139" x="4927600" y="1155700"/>
          <p14:tracePt t="13228" x="4902200" y="1155700"/>
          <p14:tracePt t="13236" x="4870450" y="1155700"/>
          <p14:tracePt t="13244" x="4826000" y="1155700"/>
          <p14:tracePt t="13274" x="4660900" y="1104900"/>
          <p14:tracePt t="13276" x="4616450" y="1079500"/>
          <p14:tracePt t="13306" x="4483100" y="996950"/>
          <p14:tracePt t="13309" x="4457700" y="965200"/>
          <p14:tracePt t="13339" x="4400550" y="850900"/>
          <p14:tracePt t="13342" x="4387850" y="812800"/>
          <p14:tracePt t="13372" x="4368800" y="673100"/>
          <p14:tracePt t="13380" x="4368800" y="628650"/>
          <p14:tracePt t="13409" x="4438650" y="527050"/>
          <p14:tracePt t="13439" x="4521200" y="469900"/>
          <p14:tracePt t="13444" x="4559300" y="469900"/>
          <p14:tracePt t="13473" x="4730750" y="495300"/>
          <p14:tracePt t="13476" x="4826000" y="527050"/>
          <p14:tracePt t="13506" x="4965700" y="615950"/>
          <p14:tracePt t="13509" x="4991100" y="641350"/>
          <p14:tracePt t="13539" x="5003800" y="755650"/>
          <p14:tracePt t="13543" x="5003800" y="819150"/>
          <p14:tracePt t="13572" x="4921250" y="1085850"/>
          <p14:tracePt t="13580" x="4889500" y="1149350"/>
          <p14:tracePt t="13609" x="4813300" y="1238250"/>
          <p14:tracePt t="13639" x="4794250" y="1244600"/>
          <p14:tracePt t="13708" x="4845050" y="1238250"/>
          <p14:tracePt t="13716" x="4946650" y="1206500"/>
          <p14:tracePt t="13743" x="5416550" y="1136650"/>
          <p14:tracePt t="13773" x="6057900" y="1041400"/>
          <p14:tracePt t="13780" x="6127750" y="1016000"/>
          <p14:tracePt t="13810" x="6261100" y="1009650"/>
          <p14:tracePt t="13840" x="6381750" y="1016000"/>
          <p14:tracePt t="13844" x="6419850" y="1022350"/>
          <p14:tracePt t="13874" x="6483350" y="1028700"/>
          <p14:tracePt t="13884" x="6489700" y="1028700"/>
          <p14:tracePt t="13972" x="6502400" y="1028700"/>
          <p14:tracePt t="13980" x="6527800" y="1028700"/>
          <p14:tracePt t="13988" x="6540500" y="1028700"/>
          <p14:tracePt t="14010" x="6565900" y="1028700"/>
          <p14:tracePt t="14052" x="6572250" y="1028700"/>
          <p14:tracePt t="14060" x="6572250" y="1035050"/>
          <p14:tracePt t="14077" x="6610350" y="1054100"/>
          <p14:tracePt t="14106" x="6648450" y="1092200"/>
          <p14:tracePt t="14124" x="6654800" y="1092200"/>
          <p14:tracePt t="14148" x="6654800" y="1098550"/>
          <p14:tracePt t="14177" x="6648450" y="1104900"/>
          <p14:tracePt t="14206" x="6642100" y="1104900"/>
          <p14:tracePt t="14220" x="6635750" y="1104900"/>
          <p14:tracePt t="14243" x="6604000" y="1104900"/>
          <p14:tracePt t="14273" x="6572250" y="1054100"/>
          <p14:tracePt t="14277" x="6565900" y="1028700"/>
          <p14:tracePt t="14306" x="6540500" y="901700"/>
          <p14:tracePt t="14310" x="6540500" y="850900"/>
          <p14:tracePt t="14340" x="6578600" y="666750"/>
          <p14:tracePt t="14348" x="6610350" y="622300"/>
          <p14:tracePt t="14377" x="6838950" y="571500"/>
          <p14:tracePt t="14408" x="7067550" y="571500"/>
          <p14:tracePt t="14412" x="7086600" y="577850"/>
          <p14:tracePt t="14441" x="7112000" y="666750"/>
          <p14:tracePt t="14444" x="7118350" y="723900"/>
          <p14:tracePt t="14473" x="7131050" y="958850"/>
          <p14:tracePt t="14477" x="7131050" y="1022350"/>
          <p14:tracePt t="14507" x="7118350" y="1111250"/>
          <p14:tracePt t="14510" x="7112000" y="1130300"/>
          <p14:tracePt t="14540" x="7023100" y="1143000"/>
          <p14:tracePt t="14548" x="7016750" y="1143000"/>
          <p14:tracePt t="14577" x="6997700" y="1149350"/>
          <p14:tracePt t="14607" x="6991350" y="1149350"/>
          <p14:tracePt t="14652" x="7010400" y="1149350"/>
          <p14:tracePt t="14660" x="7080250" y="1149350"/>
          <p14:tracePt t="14677" x="7277100" y="1117600"/>
          <p14:tracePt t="14707" x="7670800" y="1073150"/>
          <p14:tracePt t="14710" x="7797800" y="1073150"/>
          <p14:tracePt t="14740" x="8045450" y="1073150"/>
          <p14:tracePt t="14748" x="8058150" y="1073150"/>
          <p14:tracePt t="14777" x="8070850" y="1073150"/>
          <p14:tracePt t="14807" x="8077200" y="1073150"/>
          <p14:tracePt t="14812" x="8083550" y="1073150"/>
          <p14:tracePt t="14842" x="8159750" y="1073150"/>
          <p14:tracePt t="14844" x="8178800" y="1073150"/>
          <p14:tracePt t="14996" x="8178800" y="1066800"/>
          <p14:tracePt t="15012" x="8172450" y="1066800"/>
          <p14:tracePt t="15020" x="8166100" y="1060450"/>
          <p14:tracePt t="15044" x="8147050" y="1047750"/>
          <p14:tracePt t="15074" x="8128000" y="996950"/>
          <p14:tracePt t="15077" x="8115300" y="977900"/>
          <p14:tracePt t="15107" x="8089900" y="850900"/>
          <p14:tracePt t="15111" x="8083550" y="800100"/>
          <p14:tracePt t="15141" x="8102600" y="635000"/>
          <p14:tracePt t="15148" x="8128000" y="603250"/>
          <p14:tracePt t="15178" x="8216900" y="533400"/>
          <p14:tracePt t="15207" x="8356600" y="514350"/>
          <p14:tracePt t="15212" x="8401050" y="514350"/>
          <p14:tracePt t="15242" x="8578850" y="571500"/>
          <p14:tracePt t="15244" x="8616950" y="609600"/>
          <p14:tracePt t="15274" x="8705850" y="673100"/>
          <p14:tracePt t="15278" x="8718550" y="698500"/>
          <p14:tracePt t="15307" x="8724900" y="768350"/>
          <p14:tracePt t="15311" x="8724900" y="800100"/>
          <p14:tracePt t="15341" x="8712200" y="914400"/>
          <p14:tracePt t="15348" x="8699500" y="952500"/>
          <p14:tracePt t="15378" x="8674100" y="1009650"/>
          <p14:tracePt t="15407" x="8642350" y="1041400"/>
          <p14:tracePt t="15412" x="8636000" y="1041400"/>
          <p14:tracePt t="15564" x="0" y="0"/>
        </p14:tracePtLst>
        <p14:tracePtLst>
          <p14:tracePt t="25013" x="3086100" y="2990850"/>
          <p14:tracePt t="25061" x="3079750" y="2990850"/>
          <p14:tracePt t="25069" x="3073400" y="2990850"/>
          <p14:tracePt t="25087" x="3041650" y="3009900"/>
          <p14:tracePt t="25118" x="2946400" y="3035300"/>
          <p14:tracePt t="25125" x="2914650" y="3048000"/>
          <p14:tracePt t="25154" x="2851150" y="3060700"/>
          <p14:tracePt t="25184" x="2692400" y="3073400"/>
          <p14:tracePt t="25189" x="2647950" y="3073400"/>
          <p14:tracePt t="25220" x="2540000" y="3098800"/>
          <p14:tracePt t="25221" x="2520950" y="3105150"/>
          <p14:tracePt t="25251" x="2489200" y="3105150"/>
          <p14:tracePt t="25254" x="2470150" y="3105150"/>
          <p14:tracePt t="25284" x="2355850" y="3105150"/>
          <p14:tracePt t="25288" x="2311400" y="3105150"/>
          <p14:tracePt t="25318" x="2178050" y="3105150"/>
          <p14:tracePt t="25326" x="2171700" y="3105150"/>
          <p14:tracePt t="25355" x="2152650" y="3105150"/>
          <p14:tracePt t="25385" x="2044700" y="3086100"/>
          <p14:tracePt t="25389" x="2006600" y="3079750"/>
          <p14:tracePt t="25420" x="1873250" y="3054350"/>
          <p14:tracePt t="25421" x="1835150" y="3048000"/>
          <p14:tracePt t="25452" x="1765300" y="3028950"/>
          <p14:tracePt t="25454" x="1739900" y="3022600"/>
          <p14:tracePt t="25485" x="1682750" y="3003550"/>
          <p14:tracePt t="25488" x="1657350" y="2997200"/>
          <p14:tracePt t="25518" x="1581150" y="2959100"/>
          <p14:tracePt t="25525" x="1555750" y="2940050"/>
          <p14:tracePt t="25555" x="1498600" y="2901950"/>
          <p14:tracePt t="25585" x="1473200" y="2876550"/>
          <p14:tracePt t="25589" x="1460500" y="2863850"/>
          <p14:tracePt t="25620" x="1428750" y="2825750"/>
          <p14:tracePt t="25621" x="1409700" y="2813050"/>
          <p14:tracePt t="25651" x="1377950" y="2768600"/>
          <p14:tracePt t="25655" x="1371600" y="2755900"/>
          <p14:tracePt t="25685" x="1365250" y="2736850"/>
          <p14:tracePt t="25688" x="1358900" y="2730500"/>
          <p14:tracePt t="25718" x="1346200" y="2692400"/>
          <p14:tracePt t="25725" x="1346200" y="2679700"/>
          <p14:tracePt t="25755" x="1346200" y="2673350"/>
          <p14:tracePt t="25789" x="1346200" y="2667000"/>
          <p14:tracePt t="25797" x="1346200" y="2660650"/>
          <p14:tracePt t="25822" x="1346200" y="2635250"/>
          <p14:tracePt t="25852" x="1346200" y="2609850"/>
          <p14:tracePt t="25855" x="1346200" y="2597150"/>
          <p14:tracePt t="25885" x="1346200" y="2590800"/>
          <p14:tracePt t="25888" x="1346200" y="2584450"/>
          <p14:tracePt t="25918" x="1358900" y="2559050"/>
          <p14:tracePt t="25925" x="1365250" y="2552700"/>
          <p14:tracePt t="25955" x="1377950" y="2527300"/>
          <p14:tracePt t="25985" x="1416050" y="2489200"/>
          <p14:tracePt t="25989" x="1428750" y="2482850"/>
          <p14:tracePt t="26020" x="1447800" y="2463800"/>
          <p14:tracePt t="26022" x="1454150" y="2463800"/>
          <p14:tracePt t="26052" x="1473200" y="2451100"/>
          <p14:tracePt t="26061" x="1479550" y="2438400"/>
          <p14:tracePt t="26088" x="1498600" y="2432050"/>
          <p14:tracePt t="26119" x="1536700" y="2413000"/>
          <p14:tracePt t="26125" x="1543050" y="2400300"/>
          <p14:tracePt t="26155" x="1555750" y="2393950"/>
          <p14:tracePt t="26186" x="1593850" y="2374900"/>
          <p14:tracePt t="26189" x="1606550" y="2368550"/>
          <p14:tracePt t="26220" x="1651000" y="2343150"/>
          <p14:tracePt t="26222" x="1676400" y="2336800"/>
          <p14:tracePt t="26252" x="1746250" y="2324100"/>
          <p14:tracePt t="26255" x="1771650" y="2324100"/>
          <p14:tracePt t="26285" x="1866900" y="2305050"/>
          <p14:tracePt t="26289" x="1892300" y="2298700"/>
          <p14:tracePt t="26319" x="1981200" y="2286000"/>
          <p14:tracePt t="26325" x="2006600" y="2286000"/>
          <p14:tracePt t="26355" x="2082800" y="2273300"/>
          <p14:tracePt t="26386" x="2260600" y="2273300"/>
          <p14:tracePt t="26389" x="2311400" y="2273300"/>
          <p14:tracePt t="26420" x="2451100" y="2273300"/>
          <p14:tracePt t="26422" x="2489200" y="2273300"/>
          <p14:tracePt t="26452" x="2546350" y="2273300"/>
          <p14:tracePt t="26455" x="2565400" y="2273300"/>
          <p14:tracePt t="26485" x="2698750" y="2305050"/>
          <p14:tracePt t="26489" x="2762250" y="2311400"/>
          <p14:tracePt t="26519" x="3136900" y="2355850"/>
          <p14:tracePt t="26525" x="3219450" y="2374900"/>
          <p14:tracePt t="26555" x="3276600" y="2381250"/>
          <p14:tracePt t="26586" x="3289300" y="2387600"/>
          <p14:tracePt t="26589" x="3295650" y="2400300"/>
          <p14:tracePt t="26619" x="3327400" y="2432050"/>
          <p14:tracePt t="26622" x="3340100" y="2444750"/>
          <p14:tracePt t="26652" x="3371850" y="2501900"/>
          <p14:tracePt t="26656" x="3378200" y="2533650"/>
          <p14:tracePt t="26685" x="3397250" y="2603500"/>
          <p14:tracePt t="26689" x="3403600" y="2616200"/>
          <p14:tracePt t="26719" x="3422650" y="2705100"/>
          <p14:tracePt t="26725" x="3429000" y="2717800"/>
          <p14:tracePt t="26756" x="3429000" y="2762250"/>
          <p14:tracePt t="26786" x="3435350" y="2825750"/>
          <p14:tracePt t="26790" x="3435350" y="2832100"/>
          <p14:tracePt t="26820" x="3422650" y="2882900"/>
          <p14:tracePt t="26822" x="3416300" y="2901950"/>
          <p14:tracePt t="26852" x="3371850" y="2965450"/>
          <p14:tracePt t="26856" x="3346450" y="2990850"/>
          <p14:tracePt t="26886" x="3295650" y="3048000"/>
          <p14:tracePt t="26894" x="3270250" y="3067050"/>
          <p14:tracePt t="26922" x="3187700" y="3098800"/>
          <p14:tracePt t="26953" x="3035300" y="3155950"/>
          <p14:tracePt t="26958" x="3009900" y="3162300"/>
          <p14:tracePt t="26988" x="2914650" y="3187700"/>
          <p14:tracePt t="26990" x="2895600" y="3187700"/>
          <p14:tracePt t="27019" x="2768600" y="3194050"/>
          <p14:tracePt t="27023" x="2705100" y="3194050"/>
          <p14:tracePt t="27053" x="2552700" y="3194050"/>
          <p14:tracePt t="27056" x="2514600" y="3194050"/>
          <p14:tracePt t="27086" x="2438400" y="3194050"/>
          <p14:tracePt t="27094" x="2419350" y="3194050"/>
          <p14:tracePt t="27123" x="2336800" y="3194050"/>
          <p14:tracePt t="27153" x="2108200" y="3175000"/>
          <p14:tracePt t="27158" x="2051050" y="3168650"/>
          <p14:tracePt t="27188" x="1987550" y="3168650"/>
          <p14:tracePt t="27190" x="1974850" y="3155950"/>
          <p14:tracePt t="27219" x="1968500" y="3149600"/>
          <p14:tracePt t="27223" x="1955800" y="3143250"/>
          <p14:tracePt t="27253" x="1866900" y="3098800"/>
          <p14:tracePt t="27256" x="1828800" y="3086100"/>
          <p14:tracePt t="27286" x="1746250" y="3041650"/>
          <p14:tracePt t="27302" x="1733550" y="3035300"/>
          <p14:tracePt t="27323" x="1727200" y="3022600"/>
          <p14:tracePt t="27353" x="1657350" y="2927350"/>
          <p14:tracePt t="27358" x="1644650" y="2914650"/>
          <p14:tracePt t="27388" x="1619250" y="2895600"/>
          <p14:tracePt t="27390" x="1619250" y="2889250"/>
          <p14:tracePt t="27419" x="1606550" y="2870200"/>
          <p14:tracePt t="27423" x="1600200" y="2851150"/>
          <p14:tracePt t="27453" x="1587500" y="2794000"/>
          <p14:tracePt t="27456" x="1581150" y="2774950"/>
          <p14:tracePt t="27486" x="1562100" y="2705100"/>
          <p14:tracePt t="27494" x="1562100" y="2692400"/>
          <p14:tracePt t="27523" x="1562100" y="2654300"/>
          <p14:tracePt t="27553" x="1562100" y="2546350"/>
          <p14:tracePt t="27558" x="1568450" y="2508250"/>
          <p14:tracePt t="27588" x="1600200" y="2419350"/>
          <p14:tracePt t="27590" x="1612900" y="2387600"/>
          <p14:tracePt t="27620" x="1644650" y="2343150"/>
          <p14:tracePt t="27623" x="1651000" y="2336800"/>
          <p14:tracePt t="27653" x="1708150" y="2286000"/>
          <p14:tracePt t="27657" x="1739900" y="2266950"/>
          <p14:tracePt t="27686" x="1841500" y="2203450"/>
          <p14:tracePt t="27694" x="1898650" y="2190750"/>
          <p14:tracePt t="27723" x="2019300" y="2171700"/>
          <p14:tracePt t="27726" x="2101850" y="2165350"/>
          <p14:tracePt t="27755" x="2330450" y="2165350"/>
          <p14:tracePt t="27758" x="2400300" y="2165350"/>
          <p14:tracePt t="27787" x="2546350" y="2165350"/>
          <p14:tracePt t="27790" x="2590800" y="2165350"/>
          <p14:tracePt t="27820" x="2743200" y="2171700"/>
          <p14:tracePt t="27823" x="2813050" y="2190750"/>
          <p14:tracePt t="27853" x="3028950" y="2260600"/>
          <p14:tracePt t="27857" x="3098800" y="2279650"/>
          <p14:tracePt t="27887" x="3162300" y="2292350"/>
          <p14:tracePt t="27926" x="3162300" y="2305050"/>
          <p14:tracePt t="27934" x="3168650" y="2305050"/>
          <p14:tracePt t="27957" x="3181350" y="2311400"/>
          <p14:tracePt t="27987" x="3194050" y="2324100"/>
          <p14:tracePt t="28022" x="3206750" y="2330450"/>
          <p14:tracePt t="28038" x="3206750" y="2336800"/>
          <p14:tracePt t="28057" x="3213100" y="2343150"/>
          <p14:tracePt t="28087" x="3219450" y="2349500"/>
          <p14:tracePt t="28102" x="3219450" y="2362200"/>
          <p14:tracePt t="28124" x="3225800" y="2374900"/>
          <p14:tracePt t="28154" x="3232150" y="2413000"/>
          <p14:tracePt t="28158" x="3238500" y="2413000"/>
          <p14:tracePt t="28187" x="3257550" y="2457450"/>
          <p14:tracePt t="28190" x="3257550" y="2470150"/>
          <p14:tracePt t="28220" x="3263900" y="2508250"/>
          <p14:tracePt t="28224" x="3276600" y="2527300"/>
          <p14:tracePt t="28254" x="3282950" y="2597150"/>
          <p14:tracePt t="28262" x="3289300" y="2616200"/>
          <p14:tracePt t="28291" x="3295650" y="2647950"/>
          <p14:tracePt t="28320" x="3295650" y="2692400"/>
          <p14:tracePt t="28326" x="3295650" y="2698750"/>
          <p14:tracePt t="28356" x="3295650" y="2730500"/>
          <p14:tracePt t="28358" x="3295650" y="2736850"/>
          <p14:tracePt t="28387" x="3295650" y="2762250"/>
          <p14:tracePt t="28391" x="3295650" y="2768600"/>
          <p14:tracePt t="28606" x="0" y="0"/>
        </p14:tracePtLst>
        <p14:tracePtLst>
          <p14:tracePt t="31294" x="1663700" y="4235450"/>
          <p14:tracePt t="31414" x="1657350" y="4235450"/>
          <p14:tracePt t="31422" x="1651000" y="4235450"/>
          <p14:tracePt t="31430" x="1644650" y="4235450"/>
          <p14:tracePt t="31460" x="1625600" y="4235450"/>
          <p14:tracePt t="31491" x="1568450" y="4235450"/>
          <p14:tracePt t="31494" x="1555750" y="4235450"/>
          <p14:tracePt t="31525" x="1479550" y="4235450"/>
          <p14:tracePt t="31527" x="1460500" y="4235450"/>
          <p14:tracePt t="31557" x="1422400" y="4235450"/>
          <p14:tracePt t="31560" x="1416050" y="4235450"/>
          <p14:tracePt t="31606" x="1409700" y="4235450"/>
          <p14:tracePt t="31614" x="1397000" y="4235450"/>
          <p14:tracePt t="31627" x="1377950" y="4235450"/>
          <p14:tracePt t="31658" x="1320800" y="4235450"/>
          <p14:tracePt t="31678" x="1314450" y="4229100"/>
          <p14:tracePt t="31694" x="1308100" y="4216400"/>
          <p14:tracePt t="31725" x="1308100" y="4210050"/>
          <p14:tracePt t="31734" x="1308100" y="4197350"/>
          <p14:tracePt t="31761" x="1301750" y="4191000"/>
          <p14:tracePt t="31791" x="1301750" y="4171950"/>
          <p14:tracePt t="31798" x="1301750" y="4159250"/>
          <p14:tracePt t="31827" x="1301750" y="4108450"/>
          <p14:tracePt t="31858" x="1308100" y="4057650"/>
          <p14:tracePt t="31862" x="1320800" y="4051300"/>
          <p14:tracePt t="31893" x="1327150" y="4038600"/>
          <p14:tracePt t="31910" x="1333500" y="4032250"/>
          <p14:tracePt t="31927" x="1352550" y="4006850"/>
          <p14:tracePt t="31958" x="1390650" y="3975100"/>
          <p14:tracePt t="31961" x="1403350" y="3962400"/>
          <p14:tracePt t="31991" x="1447800" y="3943350"/>
          <p14:tracePt t="32006" x="1460500" y="3943350"/>
          <p14:tracePt t="32027" x="1479550" y="3937000"/>
          <p14:tracePt t="32058" x="1593850" y="3930650"/>
          <p14:tracePt t="32062" x="1619250" y="3930650"/>
          <p14:tracePt t="32092" x="1670050" y="3930650"/>
          <p14:tracePt t="32142" x="1676400" y="3930650"/>
          <p14:tracePt t="32150" x="1682750" y="3930650"/>
          <p14:tracePt t="32161" x="1689100" y="3930650"/>
          <p14:tracePt t="32191" x="1746250" y="3949700"/>
          <p14:tracePt t="32198" x="1758950" y="3949700"/>
          <p14:tracePt t="32228" x="1765300" y="3956050"/>
          <p14:tracePt t="32258" x="1778000" y="3968750"/>
          <p14:tracePt t="32262" x="1784350" y="3981450"/>
          <p14:tracePt t="32293" x="1803400" y="4006850"/>
          <p14:tracePt t="32302" x="1803400" y="4013200"/>
          <p14:tracePt t="32328" x="1803400" y="4025900"/>
          <p14:tracePt t="32358" x="1803400" y="4064000"/>
          <p14:tracePt t="32361" x="1803400" y="4089400"/>
          <p14:tracePt t="32391" x="1803400" y="4140200"/>
          <p14:tracePt t="32398" x="1803400" y="4152900"/>
          <p14:tracePt t="32430" x="1803400" y="4159250"/>
          <p14:tracePt t="32461" x="1803400" y="4171950"/>
          <p14:tracePt t="32462" x="1803400" y="4178300"/>
          <p14:tracePt t="32493" x="1803400" y="4191000"/>
          <p14:tracePt t="32495" x="1803400" y="4197350"/>
          <p14:tracePt t="32525" x="1790700" y="4210050"/>
          <p14:tracePt t="32528" x="1784350" y="4222750"/>
          <p14:tracePt t="32558" x="1765300" y="4229100"/>
          <p14:tracePt t="32561" x="1758950" y="4235450"/>
          <p14:tracePt t="32592" x="1720850" y="4260850"/>
          <p14:tracePt t="32598" x="1701800" y="4267200"/>
          <p14:tracePt t="32628" x="1676400" y="4279900"/>
          <p14:tracePt t="32659" x="1631950" y="4279900"/>
          <p14:tracePt t="32662" x="1619250" y="4279900"/>
          <p14:tracePt t="32692" x="1587500" y="4279900"/>
          <p14:tracePt t="32695" x="1568450" y="4279900"/>
          <p14:tracePt t="32725" x="1524000" y="4279900"/>
          <p14:tracePt t="32728" x="1504950" y="4279900"/>
          <p14:tracePt t="32758" x="1447800" y="4279900"/>
          <p14:tracePt t="32762" x="1428750" y="4279900"/>
          <p14:tracePt t="32792" x="1390650" y="4273550"/>
          <p14:tracePt t="32798" x="1384300" y="4273550"/>
          <p14:tracePt t="32828" x="1377950" y="4273550"/>
          <p14:tracePt t="32859" x="1352550" y="4260850"/>
          <p14:tracePt t="32862" x="1339850" y="4254500"/>
          <p14:tracePt t="32892" x="1314450" y="4235450"/>
          <p14:tracePt t="32895" x="1308100" y="4229100"/>
          <p14:tracePt t="32925" x="1282700" y="4210050"/>
          <p14:tracePt t="32928" x="1276350" y="4210050"/>
          <p14:tracePt t="33006" x="1270000" y="4203700"/>
          <p14:tracePt t="33038" x="1270000" y="4197350"/>
          <p14:tracePt t="33054" x="1270000" y="4191000"/>
          <p14:tracePt t="33062" x="1270000" y="4178300"/>
          <p14:tracePt t="33093" x="1270000" y="4165600"/>
          <p14:tracePt t="33095" x="1270000" y="4152900"/>
          <p14:tracePt t="33125" x="1270000" y="4127500"/>
          <p14:tracePt t="33129" x="1270000" y="4114800"/>
          <p14:tracePt t="33159" x="1282700" y="4064000"/>
          <p14:tracePt t="33174" x="1295400" y="4044950"/>
          <p14:tracePt t="33195" x="1314450" y="4013200"/>
          <p14:tracePt t="33226" x="1333500" y="3994150"/>
          <p14:tracePt t="33350" x="1339850" y="3987800"/>
          <p14:tracePt t="33374" x="1346200" y="3981450"/>
          <p14:tracePt t="33382" x="1352550" y="3981450"/>
          <p14:tracePt t="33398" x="1358900" y="3975100"/>
          <p14:tracePt t="33429" x="1403350" y="3962400"/>
          <p14:tracePt t="33459" x="1549400" y="3943350"/>
          <p14:tracePt t="33463" x="1587500" y="3943350"/>
          <p14:tracePt t="33493" x="1625600" y="3943350"/>
          <p14:tracePt t="33526" x="1631950" y="3943350"/>
          <p14:tracePt t="33558" x="1638300" y="3943350"/>
          <p14:tracePt t="33590" x="1644650" y="3943350"/>
          <p14:tracePt t="33598" x="1651000" y="3943350"/>
          <p14:tracePt t="33629" x="1657350" y="3943350"/>
          <p14:tracePt t="33646" x="1663700" y="3943350"/>
          <p14:tracePt t="33662" x="1676400" y="3949700"/>
          <p14:tracePt t="33693" x="1727200" y="3987800"/>
          <p14:tracePt t="33696" x="1739900" y="4006850"/>
          <p14:tracePt t="33726" x="1765300" y="4032250"/>
          <p14:tracePt t="33729" x="1778000" y="4044950"/>
          <p14:tracePt t="33759" x="1790700" y="4051300"/>
          <p14:tracePt t="33790" x="1790700" y="4057650"/>
          <p14:tracePt t="33822" x="1790700" y="4064000"/>
          <p14:tracePt t="33847" x="1790700" y="4070350"/>
          <p14:tracePt t="33863" x="1790700" y="4083050"/>
          <p14:tracePt t="33893" x="1797050" y="4114800"/>
          <p14:tracePt t="33896" x="1797050" y="4127500"/>
          <p14:tracePt t="33926" x="1797050" y="4133850"/>
          <p14:tracePt t="33935" x="1797050" y="4140200"/>
          <p14:tracePt t="33963" x="1797050" y="4146550"/>
          <p14:tracePt t="33993" x="1797050" y="4165600"/>
          <p14:tracePt t="33999" x="1797050" y="4171950"/>
          <p14:tracePt t="34029" x="1797050" y="4184650"/>
          <p14:tracePt t="34030" x="1797050" y="4191000"/>
          <p14:tracePt t="34060" x="1790700" y="4210050"/>
          <p14:tracePt t="34087" x="1790700" y="4216400"/>
          <p14:tracePt t="34111" x="1784350" y="4222750"/>
          <p14:tracePt t="34130" x="1778000" y="4229100"/>
          <p14:tracePt t="35807" x="0" y="0"/>
        </p14:tracePtLst>
        <p14:tracePtLst>
          <p14:tracePt t="39671" x="2222500" y="4178300"/>
          <p14:tracePt t="39943" x="2216150" y="4191000"/>
          <p14:tracePt t="39951" x="2216150" y="4197350"/>
          <p14:tracePt t="39969" x="2209800" y="4203700"/>
          <p14:tracePt t="39999" x="2203450" y="4210050"/>
          <p14:tracePt t="40015" x="2197100" y="4222750"/>
          <p14:tracePt t="40035" x="2184400" y="4229100"/>
          <p14:tracePt t="40066" x="2152650" y="4248150"/>
          <p14:tracePt t="40079" x="2139950" y="4254500"/>
          <p14:tracePt t="40102" x="2127250" y="4260850"/>
          <p14:tracePt t="40143" x="2120900" y="4260850"/>
          <p14:tracePt t="40151" x="2114550" y="4267200"/>
          <p14:tracePt t="40169" x="2101850" y="4267200"/>
          <p14:tracePt t="40199" x="2063750" y="4273550"/>
          <p14:tracePt t="40202" x="2057400" y="4273550"/>
          <p14:tracePt t="40232" x="2019300" y="4286250"/>
          <p14:tracePt t="40239" x="2012950" y="4286250"/>
          <p14:tracePt t="40269" x="2000250" y="4286250"/>
          <p14:tracePt t="40299" x="1974850" y="4286250"/>
          <p14:tracePt t="40303" x="1968500" y="4286250"/>
          <p14:tracePt t="40334" x="1955800" y="4286250"/>
          <p14:tracePt t="40336" x="1943100" y="4286250"/>
          <p14:tracePt t="40366" x="1911350" y="4286250"/>
          <p14:tracePt t="40369" x="1898650" y="4286250"/>
          <p14:tracePt t="40399" x="1892300" y="4286250"/>
          <p14:tracePt t="40439" x="1885950" y="4286250"/>
          <p14:tracePt t="40447" x="1873250" y="4286250"/>
          <p14:tracePt t="40469" x="1866900" y="4279900"/>
          <p14:tracePt t="40499" x="1847850" y="4273550"/>
          <p14:tracePt t="40536" x="1847850" y="4267200"/>
          <p14:tracePt t="40543" x="1841500" y="4254500"/>
          <p14:tracePt t="40569" x="1828800" y="4229100"/>
          <p14:tracePt t="40600" x="1822450" y="4210050"/>
          <p14:tracePt t="40607" x="1822450" y="4203700"/>
          <p14:tracePt t="40636" x="1822450" y="4171950"/>
          <p14:tracePt t="40666" x="1822450" y="4102100"/>
          <p14:tracePt t="40671" x="1822450" y="4089400"/>
          <p14:tracePt t="40702" x="1822450" y="4057650"/>
          <p14:tracePt t="40703" x="1822450" y="4051300"/>
          <p14:tracePt t="40734" x="1822450" y="4038600"/>
          <p14:tracePt t="40736" x="1822450" y="4032250"/>
          <p14:tracePt t="40766" x="1835150" y="4006850"/>
          <p14:tracePt t="40769" x="1841500" y="4006850"/>
          <p14:tracePt t="40799" x="1873250" y="3981450"/>
          <p14:tracePt t="40803" x="1892300" y="3975100"/>
          <p14:tracePt t="40833" x="2000250" y="3962400"/>
          <p14:tracePt t="40839" x="2032000" y="3962400"/>
          <p14:tracePt t="40870" x="2057400" y="3962400"/>
          <p14:tracePt t="40900" x="2070100" y="3962400"/>
          <p14:tracePt t="40912" x="2082800" y="3962400"/>
          <p14:tracePt t="40936" x="2152650" y="3987800"/>
          <p14:tracePt t="40966" x="2216150" y="4032250"/>
          <p14:tracePt t="40970" x="2228850" y="4038600"/>
          <p14:tracePt t="41000" x="2241550" y="4057650"/>
          <p14:tracePt t="41007" x="2241550" y="4064000"/>
          <p14:tracePt t="41400" x="2241550" y="4070350"/>
          <p14:tracePt t="41408" x="2247900" y="4083050"/>
          <p14:tracePt t="41416" x="2254250" y="4095750"/>
          <p14:tracePt t="41437" x="2266950" y="4127500"/>
          <p14:tracePt t="41467" x="2279650" y="4159250"/>
          <p14:tracePt t="41472" x="2286000" y="4171950"/>
          <p14:tracePt t="41502" x="2292350" y="4178300"/>
          <p14:tracePt t="42200" x="2292350" y="4184650"/>
          <p14:tracePt t="42208" x="2292350" y="4197350"/>
          <p14:tracePt t="42216" x="2292350" y="4203700"/>
          <p14:tracePt t="42238" x="2247900" y="4222750"/>
          <p14:tracePt t="42268" x="2146300" y="4254500"/>
          <p14:tracePt t="42272" x="2108200" y="4260850"/>
          <p14:tracePt t="42301" x="2032000" y="4286250"/>
          <p14:tracePt t="42304" x="2012950" y="4286250"/>
          <p14:tracePt t="42334" x="1949450" y="4305300"/>
          <p14:tracePt t="42338" x="1930400" y="4311650"/>
          <p14:tracePt t="42367" x="1873250" y="4337050"/>
          <p14:tracePt t="42368" x="1860550" y="4343400"/>
          <p14:tracePt t="42376" x="1847850" y="4349750"/>
          <p14:tracePt t="42404" x="1828800" y="4362450"/>
          <p14:tracePt t="42434" x="1797050" y="4381500"/>
          <p14:tracePt t="42440" x="1784350" y="4381500"/>
          <p14:tracePt t="42470" x="1714500" y="4400550"/>
          <p14:tracePt t="42472" x="1708150" y="4400550"/>
          <p14:tracePt t="42501" x="1682750" y="4406900"/>
          <p14:tracePt t="42544" x="1676400" y="4406900"/>
          <p14:tracePt t="42552" x="1670050" y="4406900"/>
          <p14:tracePt t="42571" x="1644650" y="4413250"/>
          <p14:tracePt t="42601" x="1600200" y="4432300"/>
          <p14:tracePt t="42648" x="1593850" y="4432300"/>
          <p14:tracePt t="42656" x="1587500" y="4432300"/>
          <p14:tracePt t="42671" x="1568450" y="4438650"/>
          <p14:tracePt t="42701" x="1473200" y="4438650"/>
          <p14:tracePt t="42705" x="1460500" y="4438650"/>
          <p14:tracePt t="42736" x="1454150" y="4438650"/>
          <p14:tracePt t="42768" x="1447800" y="4438650"/>
          <p14:tracePt t="42776" x="1441450" y="4432300"/>
          <p14:tracePt t="42805" x="1409700" y="4394200"/>
          <p14:tracePt t="42835" x="1403350" y="4394200"/>
          <p14:tracePt t="42840" x="1403350" y="4387850"/>
          <p14:tracePt t="42870" x="1397000" y="4381500"/>
          <p14:tracePt t="42872" x="1397000" y="4368800"/>
          <p14:tracePt t="42901" x="1390650" y="4349750"/>
          <p14:tracePt t="42920" x="1390650" y="4343400"/>
          <p14:tracePt t="42944" x="1390650" y="4337050"/>
          <p14:tracePt t="42972" x="1390650" y="4324350"/>
          <p14:tracePt t="43001" x="1390650" y="4292600"/>
          <p14:tracePt t="43008" x="1397000" y="4279900"/>
          <p14:tracePt t="43037" x="1416050" y="4248150"/>
          <p14:tracePt t="43040" x="1428750" y="4241800"/>
          <p14:tracePt t="43070" x="1460500" y="4229100"/>
          <p14:tracePt t="43072" x="1466850" y="4229100"/>
          <p14:tracePt t="43101" x="1485900" y="4222750"/>
          <p14:tracePt t="43112" x="1492250" y="4222750"/>
          <p14:tracePt t="43138" x="1543050" y="4222750"/>
          <p14:tracePt t="43168" x="1574800" y="4229100"/>
          <p14:tracePt t="43176" x="1581150" y="4235450"/>
          <p14:tracePt t="43205" x="1587500" y="4241800"/>
          <p14:tracePt t="43235" x="1606550" y="4254500"/>
          <p14:tracePt t="43240" x="1606550" y="4260850"/>
          <p14:tracePt t="43270" x="1612900" y="4292600"/>
          <p14:tracePt t="43272" x="1612900" y="4311650"/>
          <p14:tracePt t="43302" x="1619250" y="4324350"/>
          <p14:tracePt t="43305" x="1619250" y="4330700"/>
          <p14:tracePt t="43335" x="1625600" y="4330700"/>
          <p14:tracePt t="43339" x="1631950" y="4343400"/>
          <p14:tracePt t="43369" x="1631950" y="4356100"/>
          <p14:tracePt t="43384" x="1638300" y="4362450"/>
          <p14:tracePt t="43405" x="1644650" y="4362450"/>
          <p14:tracePt t="43435" x="1714500" y="4387850"/>
          <p14:tracePt t="43440" x="1727200" y="4387850"/>
          <p14:tracePt t="43470" x="1765300" y="4387850"/>
          <p14:tracePt t="43544" x="1765300" y="4394200"/>
          <p14:tracePt t="43648" x="1771650" y="4400550"/>
          <p14:tracePt t="43664" x="1784350" y="4406900"/>
          <p14:tracePt t="43816" x="1790700" y="4406900"/>
          <p14:tracePt t="43832" x="1803400" y="4419600"/>
          <p14:tracePt t="43840" x="1816100" y="4425950"/>
          <p14:tracePt t="43870" x="1835150" y="4432300"/>
          <p14:tracePt t="44080" x="1841500" y="4432300"/>
          <p14:tracePt t="44088" x="1854200" y="4432300"/>
          <p14:tracePt t="44106" x="1905000" y="4432300"/>
          <p14:tracePt t="44136" x="2000250" y="4432300"/>
          <p14:tracePt t="44152" x="2006600" y="4432300"/>
          <p14:tracePt t="44352" x="2019300" y="4432300"/>
          <p14:tracePt t="44360" x="2051050" y="4432300"/>
          <p14:tracePt t="44373" x="2114550" y="4432300"/>
          <p14:tracePt t="44402" x="2216150" y="4432300"/>
          <p14:tracePt t="44792" x="2247900" y="4432300"/>
          <p14:tracePt t="44800" x="2292350" y="4432300"/>
          <p14:tracePt t="44808" x="2336800" y="4419600"/>
          <p14:tracePt t="44839" x="2457450" y="4406900"/>
          <p14:tracePt t="44840" x="2463800" y="4406900"/>
          <p14:tracePt t="45320" x="2457450" y="4406900"/>
          <p14:tracePt t="45328" x="2425700" y="4419600"/>
          <p14:tracePt t="45341" x="2400300" y="4419600"/>
          <p14:tracePt t="45371" x="2260600" y="4457700"/>
          <p14:tracePt t="45376" x="2216150" y="4470400"/>
          <p14:tracePt t="45407" x="2095500" y="4508500"/>
          <p14:tracePt t="45408" x="2057400" y="4514850"/>
          <p14:tracePt t="45438" x="1924050" y="4546600"/>
          <p14:tracePt t="45441" x="1898650" y="4552950"/>
          <p14:tracePt t="45471" x="1822450" y="4591050"/>
          <p14:tracePt t="45474" x="1816100" y="4597400"/>
          <p14:tracePt t="45504" x="1765300" y="4616450"/>
          <p14:tracePt t="45504" x="1752600" y="4629150"/>
          <p14:tracePt t="45512" x="1739900" y="4629150"/>
          <p14:tracePt t="45541" x="1695450" y="4648200"/>
          <p14:tracePt t="45571" x="1657350" y="4667250"/>
          <p14:tracePt t="45600" x="1651000" y="4673600"/>
          <p14:tracePt t="45616" x="1644650" y="4673600"/>
          <p14:tracePt t="45641" x="1606550" y="4679950"/>
          <p14:tracePt t="45671" x="1562100" y="4692650"/>
          <p14:tracePt t="45674" x="1549400" y="4692650"/>
          <p14:tracePt t="45705" x="1511300" y="4699000"/>
          <p14:tracePt t="45712" x="1504950" y="4699000"/>
          <p14:tracePt t="45741" x="1498600" y="4699000"/>
          <p14:tracePt t="45771" x="1460500" y="4699000"/>
          <p14:tracePt t="45776" x="1454150" y="4699000"/>
          <p14:tracePt t="45807" x="1435100" y="4711700"/>
          <p14:tracePt t="45912" x="1428750" y="4711700"/>
          <p14:tracePt t="45928" x="1422400" y="4711700"/>
          <p14:tracePt t="45944" x="1416050" y="4711700"/>
          <p14:tracePt t="45974" x="1397000" y="4699000"/>
          <p14:tracePt t="45976" x="1397000" y="4692650"/>
          <p14:tracePt t="46007" x="1371600" y="4673600"/>
          <p14:tracePt t="46016" x="1365250" y="4667250"/>
          <p14:tracePt t="46041" x="1352550" y="4654550"/>
          <p14:tracePt t="46072" x="1346200" y="4629150"/>
          <p14:tracePt t="46080" x="1346200" y="4610100"/>
          <p14:tracePt t="46108" x="1333500" y="4572000"/>
          <p14:tracePt t="46138" x="1333500" y="4552950"/>
          <p14:tracePt t="46152" x="1333500" y="4546600"/>
          <p14:tracePt t="46175" x="1333500" y="4527550"/>
          <p14:tracePt t="46205" x="1371600" y="4457700"/>
          <p14:tracePt t="46208" x="1384300" y="4445000"/>
          <p14:tracePt t="46239" x="1466850" y="4406900"/>
          <p14:tracePt t="46242" x="1485900" y="4400550"/>
          <p14:tracePt t="46272" x="1524000" y="4400550"/>
          <p14:tracePt t="46275" x="1543050" y="4400550"/>
          <p14:tracePt t="46306" x="1644650" y="4413250"/>
          <p14:tracePt t="46312" x="1670050" y="4432300"/>
          <p14:tracePt t="46342" x="1708150" y="4470400"/>
          <p14:tracePt t="46372" x="1727200" y="4495800"/>
          <p14:tracePt t="46376" x="1727200" y="4502150"/>
          <p14:tracePt t="46407" x="1727200" y="4533900"/>
          <p14:tracePt t="46408" x="1727200" y="4540250"/>
          <p14:tracePt t="46439" x="1727200" y="4584700"/>
          <p14:tracePt t="46442" x="1727200" y="4591050"/>
          <p14:tracePt t="46472" x="1727200" y="4597400"/>
          <p14:tracePt t="46512" x="1727200" y="4603750"/>
          <p14:tracePt t="46520" x="1727200" y="4610100"/>
          <p14:tracePt t="46542" x="1727200" y="4616450"/>
          <p14:tracePt t="46572" x="1752600" y="4629150"/>
          <p14:tracePt t="46576" x="1758950" y="4629150"/>
          <p14:tracePt t="46606" x="1828800" y="4635500"/>
          <p14:tracePt t="46608" x="1873250" y="4641850"/>
          <p14:tracePt t="46639" x="1930400" y="4641850"/>
          <p14:tracePt t="46688" x="1936750" y="4641850"/>
          <p14:tracePt t="46752" x="1936750" y="4648200"/>
          <p14:tracePt t="47472" x="1936750" y="4654550"/>
          <p14:tracePt t="47480" x="1955800" y="4654550"/>
          <p14:tracePt t="47488" x="1974850" y="4654550"/>
          <p14:tracePt t="47509" x="2000250" y="4654550"/>
          <p14:tracePt t="47540" x="2006600" y="4654550"/>
          <p14:tracePt t="47680" x="2019300" y="4654550"/>
          <p14:tracePt t="47704" x="2025650" y="4654550"/>
          <p14:tracePt t="47712" x="2032000" y="4654550"/>
          <p14:tracePt t="47743" x="2057400" y="4654550"/>
          <p14:tracePt t="47744" x="2076450" y="4654550"/>
          <p14:tracePt t="47774" x="2133600" y="4654550"/>
          <p14:tracePt t="48256" x="2139950" y="4654550"/>
          <p14:tracePt t="48296" x="2165350" y="4654550"/>
          <p14:tracePt t="48304" x="2190750" y="4654550"/>
          <p14:tracePt t="48312" x="2235200" y="4654550"/>
          <p14:tracePt t="48343" x="2374900" y="4654550"/>
          <p14:tracePt t="48344" x="2425700" y="4654550"/>
          <p14:tracePt t="48374" x="2489200" y="4654550"/>
          <p14:tracePt t="48377" x="2495550" y="4654550"/>
          <p14:tracePt t="49977" x="2489200" y="4654550"/>
          <p14:tracePt t="50009" x="2482850" y="4654550"/>
          <p14:tracePt t="50017" x="2476500" y="4654550"/>
          <p14:tracePt t="50045" x="2444750" y="4654550"/>
          <p14:tracePt t="50075" x="2387600" y="4660900"/>
          <p14:tracePt t="50081" x="2381250" y="4660900"/>
          <p14:tracePt t="50111" x="2374900" y="4660900"/>
          <p14:tracePt t="50113" x="2368550" y="4660900"/>
          <p14:tracePt t="50142" x="2305050" y="4660900"/>
          <p14:tracePt t="50145" x="2273300" y="4660900"/>
          <p14:tracePt t="50175" x="2165350" y="4660900"/>
          <p14:tracePt t="50179" x="2159000" y="4660900"/>
          <p14:tracePt t="50208" x="2139950" y="4660900"/>
          <p14:tracePt t="50225" x="2133600" y="4660900"/>
          <p14:tracePt t="50245" x="2108200" y="4660900"/>
          <p14:tracePt t="50276" x="1962150" y="4610100"/>
          <p14:tracePt t="50281" x="1936750" y="4597400"/>
          <p14:tracePt t="50310" x="1892300" y="4578350"/>
          <p14:tracePt t="50329" x="1885950" y="4572000"/>
          <p14:tracePt t="50345" x="1879600" y="4565650"/>
          <p14:tracePt t="50375" x="1847850" y="4514850"/>
          <p14:tracePt t="50379" x="1828800" y="4495800"/>
          <p14:tracePt t="50409" x="1784350" y="4419600"/>
          <p14:tracePt t="50417" x="1784350" y="4406900"/>
          <p14:tracePt t="50446" x="1778000" y="4330700"/>
          <p14:tracePt t="50476" x="1778000" y="4235450"/>
          <p14:tracePt t="50481" x="1778000" y="4216400"/>
          <p14:tracePt t="50511" x="1778000" y="4184650"/>
          <p14:tracePt t="50513" x="1778000" y="4171950"/>
          <p14:tracePt t="50542" x="1809750" y="4127500"/>
          <p14:tracePt t="50546" x="1822450" y="4121150"/>
          <p14:tracePt t="50575" x="1898650" y="4095750"/>
          <p14:tracePt t="50579" x="1917700" y="4095750"/>
          <p14:tracePt t="50609" x="2006600" y="4095750"/>
          <p14:tracePt t="50617" x="2025650" y="4095750"/>
          <p14:tracePt t="50646" x="2063750" y="4108450"/>
          <p14:tracePt t="50676" x="2082800" y="4171950"/>
          <p14:tracePt t="50681" x="2082800" y="4197350"/>
          <p14:tracePt t="50711" x="2082800" y="4273550"/>
          <p14:tracePt t="50713" x="2082800" y="4305300"/>
          <p14:tracePt t="50743" x="2063750" y="4400550"/>
          <p14:tracePt t="50748" x="2038350" y="4451350"/>
          <p14:tracePt t="50777" x="1962150" y="4597400"/>
          <p14:tracePt t="50785" x="1943100" y="4629150"/>
          <p14:tracePt t="50813" x="1898650" y="4679950"/>
          <p14:tracePt t="50843" x="1854200" y="4718050"/>
          <p14:tracePt t="50849" x="1841500" y="4724400"/>
          <p14:tracePt t="50878" x="1816100" y="4749800"/>
          <p14:tracePt t="50881" x="1797050" y="4775200"/>
          <p14:tracePt t="50911" x="1758950" y="4800600"/>
          <p14:tracePt t="50913" x="1746250" y="4819650"/>
          <p14:tracePt t="50942" x="1727200" y="4826000"/>
          <p14:tracePt t="50946" x="1720850" y="4826000"/>
          <p14:tracePt t="50976" x="1682750" y="4851400"/>
          <p14:tracePt t="50979" x="1676400" y="4851400"/>
          <p14:tracePt t="51009" x="1638300" y="4889500"/>
          <p14:tracePt t="51017" x="1631950" y="4889500"/>
          <p14:tracePt t="51046" x="1606550" y="4902200"/>
          <p14:tracePt t="51076" x="1524000" y="4927600"/>
          <p14:tracePt t="51081" x="1504950" y="4927600"/>
          <p14:tracePt t="51110" x="1492250" y="4933950"/>
          <p14:tracePt t="51161" x="1485900" y="4933950"/>
          <p14:tracePt t="51169" x="1473200" y="4940300"/>
          <p14:tracePt t="51180" x="1466850" y="4940300"/>
          <p14:tracePt t="51210" x="1454150" y="4940300"/>
          <p14:tracePt t="51225" x="1447800" y="4940300"/>
          <p14:tracePt t="51246" x="1435100" y="4940300"/>
          <p14:tracePt t="51276" x="1365250" y="4933950"/>
          <p14:tracePt t="51281" x="1352550" y="4927600"/>
          <p14:tracePt t="51321" x="1352550" y="4921250"/>
          <p14:tracePt t="51329" x="1346200" y="4921250"/>
          <p14:tracePt t="51347" x="1339850" y="4902200"/>
          <p14:tracePt t="51376" x="1327150" y="4876800"/>
          <p14:tracePt t="51380" x="1314450" y="4864100"/>
          <p14:tracePt t="51409" x="1301750" y="4832350"/>
          <p14:tracePt t="51425" x="1295400" y="4819650"/>
          <p14:tracePt t="51447" x="1295400" y="4787900"/>
          <p14:tracePt t="51476" x="1295400" y="4724400"/>
          <p14:tracePt t="51481" x="1289050" y="4711700"/>
          <p14:tracePt t="51510" x="1289050" y="4679950"/>
          <p14:tracePt t="51513" x="1289050" y="4673600"/>
          <p14:tracePt t="51543" x="1289050" y="4648200"/>
          <p14:tracePt t="51547" x="1289050" y="4641850"/>
          <p14:tracePt t="51576" x="1314450" y="4610100"/>
          <p14:tracePt t="51580" x="1320800" y="4603750"/>
          <p14:tracePt t="51610" x="1358900" y="4572000"/>
          <p14:tracePt t="51617" x="1384300" y="4565650"/>
          <p14:tracePt t="51648" x="1422400" y="4565650"/>
          <p14:tracePt t="51679" x="1460500" y="4565650"/>
          <p14:tracePt t="51681" x="1466850" y="4565650"/>
          <p14:tracePt t="51737" x="1479550" y="4565650"/>
          <p14:tracePt t="51745" x="1492250" y="4572000"/>
          <p14:tracePt t="51753" x="1511300" y="4584700"/>
          <p14:tracePt t="51780" x="1581150" y="4635500"/>
          <p14:tracePt t="51810" x="1606550" y="4648200"/>
          <p14:tracePt t="51817" x="1606550" y="4654550"/>
          <p14:tracePt t="51847" x="1619250" y="4660900"/>
          <p14:tracePt t="51876" x="1619250" y="4686300"/>
          <p14:tracePt t="51881" x="1625600" y="4699000"/>
          <p14:tracePt t="51910" x="1625600" y="4730750"/>
          <p14:tracePt t="51914" x="1625600" y="4737100"/>
          <p14:tracePt t="51943" x="1625600" y="4762500"/>
          <p14:tracePt t="51953" x="1625600" y="4768850"/>
          <p14:tracePt t="51980" x="1625600" y="4787900"/>
          <p14:tracePt t="52010" x="1625600" y="4806950"/>
          <p14:tracePt t="52025" x="1625600" y="4813300"/>
          <p14:tracePt t="52047" x="1625600" y="4826000"/>
          <p14:tracePt t="52077" x="1612900" y="4838700"/>
          <p14:tracePt t="52089" x="1612900" y="4845050"/>
          <p14:tracePt t="52114" x="1606550" y="4851400"/>
          <p14:tracePt t="52144" x="1593850" y="4870450"/>
          <p14:tracePt t="52147" x="1587500" y="4876800"/>
          <p14:tracePt t="52177" x="1555750" y="4889500"/>
          <p14:tracePt t="52185" x="1536700" y="4895850"/>
          <p14:tracePt t="52214" x="1511300" y="4908550"/>
          <p14:tracePt t="52244" x="1466850" y="4921250"/>
          <p14:tracePt t="52249" x="1447800" y="4927600"/>
          <p14:tracePt t="52279" x="1397000" y="4927600"/>
          <p14:tracePt t="52281" x="1377950" y="4927600"/>
          <p14:tracePt t="52311" x="1333500" y="4927600"/>
          <p14:tracePt t="52314" x="1327150" y="4927600"/>
          <p14:tracePt t="52353" x="1320800" y="4927600"/>
          <p14:tracePt t="52369" x="1314450" y="4927600"/>
          <p14:tracePt t="52381" x="1301750" y="4921250"/>
          <p14:tracePt t="52411" x="1295400" y="4914900"/>
          <p14:tracePt t="52417" x="1289050" y="4908550"/>
          <p14:tracePt t="52448" x="1270000" y="4889500"/>
          <p14:tracePt t="52449" x="1263650" y="4883150"/>
          <p14:tracePt t="52480" x="1238250" y="4857750"/>
          <p14:tracePt t="52481" x="1238250" y="4845050"/>
          <p14:tracePt t="52511" x="1212850" y="4800600"/>
          <p14:tracePt t="52514" x="1212850" y="4781550"/>
          <p14:tracePt t="52545" x="1206500" y="4749800"/>
          <p14:tracePt t="52548" x="1206500" y="4743450"/>
          <p14:tracePt t="52578" x="1200150" y="4711700"/>
          <p14:tracePt t="52585" x="1200150" y="4699000"/>
          <p14:tracePt t="52614" x="1200150" y="4660900"/>
          <p14:tracePt t="52645" x="1200150" y="4616450"/>
          <p14:tracePt t="52649" x="1200150" y="4610100"/>
          <p14:tracePt t="52679" x="1219200" y="4578350"/>
          <p14:tracePt t="52681" x="1225550" y="4572000"/>
          <p14:tracePt t="52712" x="1257300" y="4546600"/>
          <p14:tracePt t="52714" x="1270000" y="4533900"/>
          <p14:tracePt t="52745" x="1301750" y="4521200"/>
          <p14:tracePt t="52748" x="1308100" y="4514850"/>
          <p14:tracePt t="52778" x="1346200" y="4508500"/>
          <p14:tracePt t="52785" x="1352550" y="4502150"/>
          <p14:tracePt t="52815" x="1403350" y="4502150"/>
          <p14:tracePt t="52845" x="1441450" y="4502150"/>
          <p14:tracePt t="52865" x="1447800" y="4502150"/>
          <p14:tracePt t="52897" x="1454150" y="4502150"/>
          <p14:tracePt t="52915" x="1485900" y="4514850"/>
          <p14:tracePt t="52945" x="1504950" y="4533900"/>
          <p14:tracePt t="52948" x="1504950" y="4540250"/>
          <p14:tracePt t="52978" x="1517650" y="4559300"/>
          <p14:tracePt t="52985" x="1524000" y="4578350"/>
          <p14:tracePt t="53015" x="1562100" y="4635500"/>
          <p14:tracePt t="53045" x="1600200" y="4718050"/>
          <p14:tracePt t="53049" x="1606550" y="4730750"/>
          <p14:tracePt t="53080" x="1619250" y="4749800"/>
          <p14:tracePt t="53081" x="1619250" y="4756150"/>
          <p14:tracePt t="53112" x="1619250" y="4768850"/>
          <p14:tracePt t="53115" x="1619250" y="4781550"/>
          <p14:tracePt t="53145" x="1619250" y="4813300"/>
          <p14:tracePt t="53148" x="1619250" y="4826000"/>
          <p14:tracePt t="53179" x="1619250" y="4838700"/>
          <p14:tracePt t="53193" x="1619250" y="4845050"/>
          <p14:tracePt t="53215" x="1619250" y="4857750"/>
          <p14:tracePt t="53245" x="1619250" y="4870450"/>
          <p14:tracePt t="53257" x="1619250" y="4876800"/>
          <p14:tracePt t="53865" x="1631950" y="4851400"/>
          <p14:tracePt t="53873" x="1644650" y="4845050"/>
          <p14:tracePt t="53882" x="1676400" y="4819650"/>
          <p14:tracePt t="53913" x="1752600" y="4787900"/>
          <p14:tracePt t="53916" x="1778000" y="4775200"/>
          <p14:tracePt t="53946" x="1879600" y="4749800"/>
          <p14:tracePt t="53953" x="1911350" y="4749800"/>
          <p14:tracePt t="53982" x="1955800" y="4730750"/>
          <p14:tracePt t="54013" x="1987550" y="4718050"/>
          <p14:tracePt t="54017" x="1993900" y="4718050"/>
          <p14:tracePt t="54048" x="2012950" y="4705350"/>
          <p14:tracePt t="54049" x="2025650" y="4692650"/>
          <p14:tracePt t="54079" x="2076450" y="4686300"/>
          <p14:tracePt t="54082" x="2089150" y="4673600"/>
          <p14:tracePt t="54113" x="2095500" y="4667250"/>
          <p14:tracePt t="54217" x="2108200" y="4660900"/>
          <p14:tracePt t="54233" x="2114550" y="4654550"/>
          <p14:tracePt t="54465" x="2101850" y="4654550"/>
          <p14:tracePt t="54473" x="2089150" y="4654550"/>
          <p14:tracePt t="54483" x="2070100" y="4654550"/>
          <p14:tracePt t="54513" x="2032000" y="4654550"/>
          <p14:tracePt t="54516" x="2025650" y="4654550"/>
          <p14:tracePt t="54546" x="1962150" y="4648200"/>
          <p14:tracePt t="54553" x="1949450" y="4648200"/>
          <p14:tracePt t="54583" x="1905000" y="4635500"/>
          <p14:tracePt t="54613" x="1873250" y="4635500"/>
          <p14:tracePt t="54617" x="1866900" y="4635500"/>
          <p14:tracePt t="54647" x="1841500" y="4622800"/>
          <p14:tracePt t="54650" x="1816100" y="4616450"/>
          <p14:tracePt t="54680" x="1771650" y="4597400"/>
          <p14:tracePt t="54683" x="1765300" y="4591050"/>
          <p14:tracePt t="54713" x="1758950" y="4591050"/>
          <p14:tracePt t="54721" x="1758950" y="4584700"/>
          <p14:tracePt t="54750" x="1746250" y="4572000"/>
          <p14:tracePt t="54780" x="1727200" y="4533900"/>
          <p14:tracePt t="54785" x="1720850" y="4521200"/>
          <p14:tracePt t="54816" x="1708150" y="4489450"/>
          <p14:tracePt t="54817" x="1701800" y="4470400"/>
          <p14:tracePt t="54847" x="1695450" y="4419600"/>
          <p14:tracePt t="54850" x="1695450" y="4406900"/>
          <p14:tracePt t="54880" x="1682750" y="4362450"/>
          <p14:tracePt t="54883" x="1682750" y="4343400"/>
          <p14:tracePt t="54913" x="1682750" y="4292600"/>
          <p14:tracePt t="54917" x="1682750" y="4286250"/>
          <p14:tracePt t="54947" x="1682750" y="4235450"/>
          <p14:tracePt t="54953" x="1682750" y="4210050"/>
          <p14:tracePt t="54983" x="1695450" y="4152900"/>
          <p14:tracePt t="54985" x="1701800" y="4140200"/>
          <p14:tracePt t="55016" x="1714500" y="4089400"/>
          <p14:tracePt t="55017" x="1720850" y="4070350"/>
          <p14:tracePt t="55047" x="1739900" y="4038600"/>
          <p14:tracePt t="55050" x="1746250" y="4025900"/>
          <p14:tracePt t="55080" x="1758950" y="3994150"/>
          <p14:tracePt t="55083" x="1771650" y="3987800"/>
          <p14:tracePt t="55113" x="1790700" y="3956050"/>
          <p14:tracePt t="55117" x="1790700" y="3949700"/>
          <p14:tracePt t="55147" x="1828800" y="3930650"/>
          <p14:tracePt t="55153" x="1835150" y="3930650"/>
          <p14:tracePt t="55183" x="1905000" y="3917950"/>
          <p14:tracePt t="55185" x="1924050" y="3911600"/>
          <p14:tracePt t="55215" x="1962150" y="3905250"/>
          <p14:tracePt t="55217" x="1968500" y="3898900"/>
          <p14:tracePt t="55247" x="1981200" y="3898900"/>
          <p14:tracePt t="55250" x="1987550" y="3898900"/>
          <p14:tracePt t="55280" x="2038350" y="3898900"/>
          <p14:tracePt t="55284" x="2076450" y="3905250"/>
          <p14:tracePt t="55314" x="2120900" y="3924300"/>
          <p14:tracePt t="55321" x="2120900" y="3930650"/>
          <p14:tracePt t="55350" x="2127250" y="3937000"/>
          <p14:tracePt t="55381" x="2139950" y="3956050"/>
          <p14:tracePt t="55393" x="2139950" y="3968750"/>
          <p14:tracePt t="55417" x="2159000" y="3994150"/>
          <p14:tracePt t="55417" x="2159000" y="4000500"/>
          <p14:tracePt t="55447" x="2159000" y="4025900"/>
          <p14:tracePt t="55450" x="2165350" y="4044950"/>
          <p14:tracePt t="55480" x="2184400" y="4095750"/>
          <p14:tracePt t="55484" x="2184400" y="4140200"/>
          <p14:tracePt t="55514" x="2222500" y="4248150"/>
          <p14:tracePt t="55521" x="2222500" y="4260850"/>
          <p14:tracePt t="55551" x="2228850" y="4279900"/>
          <p14:tracePt t="55581" x="2235200" y="4311650"/>
          <p14:tracePt t="55585" x="2235200" y="4330700"/>
          <p14:tracePt t="55616" x="2235200" y="4394200"/>
          <p14:tracePt t="55617" x="2235200" y="4406900"/>
          <p14:tracePt t="55647" x="2235200" y="4445000"/>
          <p14:tracePt t="55651" x="2235200" y="4451350"/>
          <p14:tracePt t="55681" x="2235200" y="4464050"/>
          <p14:tracePt t="55684" x="2235200" y="4470400"/>
          <p14:tracePt t="55714" x="2209800" y="4527550"/>
          <p14:tracePt t="55721" x="2209800" y="4533900"/>
          <p14:tracePt t="55751" x="2197100" y="4559300"/>
          <p14:tracePt t="55781" x="2178050" y="4591050"/>
          <p14:tracePt t="55794" x="2165350" y="4597400"/>
          <p14:tracePt t="55817" x="2146300" y="4610100"/>
          <p14:tracePt t="55848" x="2120900" y="4622800"/>
          <p14:tracePt t="55851" x="2108200" y="4629150"/>
          <p14:tracePt t="55881" x="2076450" y="4629150"/>
          <p14:tracePt t="55884" x="2057400" y="4629150"/>
          <p14:tracePt t="55914" x="2006600" y="4635500"/>
          <p14:tracePt t="55922" x="1987550" y="4635500"/>
          <p14:tracePt t="55951" x="1981200" y="4635500"/>
          <p14:tracePt t="55986" x="1968500" y="4635500"/>
          <p14:tracePt t="55994" x="1955800" y="4635500"/>
          <p14:tracePt t="56018" x="1911350" y="4635500"/>
          <p14:tracePt t="56048" x="1898650" y="4622800"/>
          <p14:tracePt t="56051" x="1892300" y="4616450"/>
          <p14:tracePt t="56081" x="1866900" y="4578350"/>
          <p14:tracePt t="56084" x="1866900" y="4559300"/>
          <p14:tracePt t="56114" x="1828800" y="4451350"/>
          <p14:tracePt t="56122" x="1816100" y="4419600"/>
          <p14:tracePt t="56151" x="1809750" y="4381500"/>
          <p14:tracePt t="56181" x="1797050" y="4318000"/>
          <p14:tracePt t="56186" x="1797050" y="4298950"/>
          <p14:tracePt t="56216" x="1797050" y="4248150"/>
          <p14:tracePt t="56218" x="1797050" y="4241800"/>
          <p14:tracePt t="56248" x="1797050" y="4210050"/>
          <p14:tracePt t="56251" x="1797050" y="4203700"/>
          <p14:tracePt t="56281" x="1797050" y="4184650"/>
          <p14:tracePt t="56285" x="1797050" y="4178300"/>
          <p14:tracePt t="56315" x="1803400" y="4102100"/>
          <p14:tracePt t="56322" x="1822450" y="4076700"/>
          <p14:tracePt t="56351" x="1847850" y="4038600"/>
          <p14:tracePt t="56381" x="1854200" y="4025900"/>
          <p14:tracePt t="56386" x="1866900" y="4006850"/>
          <p14:tracePt t="56416" x="1905000" y="3987800"/>
          <p14:tracePt t="56418" x="1917700" y="3981450"/>
          <p14:tracePt t="56448" x="1962150" y="3962400"/>
          <p14:tracePt t="56451" x="1974850" y="3962400"/>
          <p14:tracePt t="56481" x="2025650" y="3949700"/>
          <p14:tracePt t="56485" x="2038350" y="3949700"/>
          <p14:tracePt t="56515" x="2057400" y="3943350"/>
          <p14:tracePt t="56522" x="2070100" y="3943350"/>
          <p14:tracePt t="56552" x="2089150" y="3943350"/>
          <p14:tracePt t="56582" x="2159000" y="3943350"/>
          <p14:tracePt t="56586" x="2165350" y="3943350"/>
          <p14:tracePt t="56615" x="2197100" y="3968750"/>
          <p14:tracePt t="56618" x="2203450" y="3968750"/>
          <p14:tracePt t="56648" x="2209800" y="3975100"/>
          <p14:tracePt t="56652" x="2216150" y="3975100"/>
          <p14:tracePt t="56682" x="2235200" y="4013200"/>
          <p14:tracePt t="56690" x="2235200" y="4019550"/>
          <p14:tracePt t="56718" x="2241550" y="4051300"/>
          <p14:tracePt t="56748" x="2260600" y="4127500"/>
          <p14:tracePt t="56754" x="2260600" y="4140200"/>
          <p14:tracePt t="56784" x="2266950" y="4191000"/>
          <p14:tracePt t="56786" x="2266950" y="4203700"/>
          <p14:tracePt t="56815" x="2266950" y="4241800"/>
          <p14:tracePt t="56818" x="2279650" y="4267200"/>
          <p14:tracePt t="56848" x="2279650" y="4305300"/>
          <p14:tracePt t="56852" x="2279650" y="4318000"/>
          <p14:tracePt t="56882" x="2279650" y="4375150"/>
          <p14:tracePt t="56890" x="2279650" y="4387850"/>
          <p14:tracePt t="56919" x="2273300" y="4432300"/>
          <p14:tracePt t="56949" x="2254250" y="4483100"/>
          <p14:tracePt t="56954" x="2247900" y="4502150"/>
          <p14:tracePt t="56984" x="2235200" y="4533900"/>
          <p14:tracePt t="56986" x="2235200" y="4540250"/>
          <p14:tracePt t="57015" x="2228850" y="4559300"/>
          <p14:tracePt t="57019" x="2228850" y="4565650"/>
          <p14:tracePt t="57048" x="2216150" y="4584700"/>
          <p14:tracePt t="57058" x="2203450" y="4597400"/>
          <p14:tracePt t="57085" x="2190750" y="4616450"/>
          <p14:tracePt t="57115" x="2165350" y="4635500"/>
          <p14:tracePt t="57122" x="2152650" y="4641850"/>
          <p14:tracePt t="57152" x="2120900" y="4654550"/>
          <p14:tracePt t="57182" x="2076450" y="4660900"/>
          <p14:tracePt t="57186" x="2070100" y="4660900"/>
          <p14:tracePt t="57215" x="2051050" y="4660900"/>
          <p14:tracePt t="57219" x="2038350" y="4660900"/>
          <p14:tracePt t="57249" x="1974850" y="4660900"/>
          <p14:tracePt t="57252" x="1949450" y="4660900"/>
          <p14:tracePt t="57282" x="1885950" y="4641850"/>
          <p14:tracePt t="57298" x="1885950" y="4635500"/>
          <p14:tracePt t="57319" x="1873250" y="4622800"/>
          <p14:tracePt t="57349" x="1809750" y="4578350"/>
          <p14:tracePt t="57354" x="1797050" y="4565650"/>
          <p14:tracePt t="57384" x="1771650" y="4527550"/>
          <p14:tracePt t="57386" x="1765300" y="4508500"/>
          <p14:tracePt t="57415" x="1752600" y="4483100"/>
          <p14:tracePt t="57419" x="1746250" y="4470400"/>
          <p14:tracePt t="57449" x="1739900" y="4432300"/>
          <p14:tracePt t="57452" x="1739900" y="4419600"/>
          <p14:tracePt t="57482" x="1733550" y="4356100"/>
          <p14:tracePt t="57490" x="1727200" y="4337050"/>
          <p14:tracePt t="57519" x="1727200" y="4311650"/>
          <p14:tracePt t="57549" x="1727200" y="4267200"/>
          <p14:tracePt t="57554" x="1727200" y="4248150"/>
          <p14:tracePt t="57583" x="1733550" y="4197350"/>
          <p14:tracePt t="57586" x="1752600" y="4171950"/>
          <p14:tracePt t="57616" x="1778000" y="4127500"/>
          <p14:tracePt t="57619" x="1790700" y="4108450"/>
          <p14:tracePt t="57649" x="1809750" y="4076700"/>
          <p14:tracePt t="57653" x="1816100" y="4070350"/>
          <p14:tracePt t="57682" x="1873250" y="4019550"/>
          <p14:tracePt t="57690" x="1885950" y="4006850"/>
          <p14:tracePt t="57719" x="1924050" y="3994150"/>
          <p14:tracePt t="57749" x="2006600" y="3981450"/>
          <p14:tracePt t="57754" x="2025650" y="3981450"/>
          <p14:tracePt t="57783" x="2044700" y="3981450"/>
          <p14:tracePt t="57786" x="2051050" y="3981450"/>
          <p14:tracePt t="57816" x="2082800" y="3994150"/>
          <p14:tracePt t="57819" x="2095500" y="4006850"/>
          <p14:tracePt t="57849" x="2139950" y="4032250"/>
          <p14:tracePt t="57853" x="2146300" y="4051300"/>
          <p14:tracePt t="57883" x="2165350" y="4070350"/>
          <p14:tracePt t="57890" x="2171700" y="4089400"/>
          <p14:tracePt t="57920" x="2178050" y="4114800"/>
          <p14:tracePt t="57949" x="2190750" y="4159250"/>
          <p14:tracePt t="57954" x="2190750" y="4171950"/>
          <p14:tracePt t="57983" x="2203450" y="4203700"/>
          <p14:tracePt t="57994" x="2209800" y="4216400"/>
          <p14:tracePt t="58020" x="2209800" y="4222750"/>
          <p14:tracePt t="58049" x="2209800" y="4241800"/>
          <p14:tracePt t="58066" x="2209800" y="4248150"/>
          <p14:tracePt t="58086" x="2209800" y="4254500"/>
          <p14:tracePt t="58130" x="2209800" y="4260850"/>
          <p14:tracePt t="58146" x="2209800" y="4267200"/>
          <p14:tracePt t="58154" x="2209800" y="4273550"/>
          <p14:tracePt t="58184" x="2209800" y="4298950"/>
          <p14:tracePt t="58186" x="2209800" y="4305300"/>
          <p14:tracePt t="58216" x="2209800" y="4343400"/>
          <p14:tracePt t="58220" x="2209800" y="4349750"/>
          <p14:tracePt t="58249" x="2209800" y="4394200"/>
          <p14:tracePt t="58253" x="2209800" y="4406900"/>
          <p14:tracePt t="58283" x="2209800" y="4457700"/>
          <p14:tracePt t="58290" x="2209800" y="4464050"/>
          <p14:tracePt t="58319" x="2209800" y="4502150"/>
          <p14:tracePt t="58322" x="2203450" y="4514850"/>
          <p14:tracePt t="58351" x="2197100" y="4546600"/>
          <p14:tracePt t="58362" x="2190750" y="4552950"/>
          <p14:tracePt t="58387" x="2184400" y="4572000"/>
          <p14:tracePt t="58416" x="2178050" y="4572000"/>
          <p14:tracePt t="58498" x="2178050" y="4578350"/>
          <p14:tracePt t="58514" x="2171700" y="4584700"/>
          <p14:tracePt t="58538" x="2165350" y="4591050"/>
          <p14:tracePt t="58610" x="2152650" y="4597400"/>
          <p14:tracePt t="58618" x="2139950" y="4603750"/>
          <p14:tracePt t="58626" x="2114550" y="4622800"/>
          <p14:tracePt t="58654" x="2025650" y="4641850"/>
          <p14:tracePt t="58683" x="1866900" y="4679950"/>
          <p14:tracePt t="58690" x="1841500" y="4692650"/>
          <p14:tracePt t="58720" x="1809750" y="4705350"/>
          <p14:tracePt t="58750" x="1797050" y="4711700"/>
          <p14:tracePt t="58754" x="1790700" y="4711700"/>
          <p14:tracePt t="58783" x="1746250" y="4730750"/>
          <p14:tracePt t="58787" x="1720850" y="4743450"/>
          <p14:tracePt t="58817" x="1631950" y="4768850"/>
          <p14:tracePt t="58820" x="1625600" y="4775200"/>
          <p14:tracePt t="58850" x="1581150" y="4806950"/>
          <p14:tracePt t="58858" x="1562100" y="4813300"/>
          <p14:tracePt t="58887" x="1511300" y="4845050"/>
          <p14:tracePt t="58917" x="1422400" y="4889500"/>
          <p14:tracePt t="58922" x="1416050" y="4895850"/>
          <p14:tracePt t="59002" x="1409700" y="4895850"/>
          <p14:tracePt t="59010" x="1409700" y="4902200"/>
          <p14:tracePt t="59021" x="1409700" y="4908550"/>
          <p14:tracePt t="59050" x="1403350" y="4914900"/>
          <p14:tracePt t="59098" x="1397000" y="4914900"/>
          <p14:tracePt t="59106" x="1384300" y="4914900"/>
          <p14:tracePt t="59121" x="1358900" y="4914900"/>
          <p14:tracePt t="59150" x="1270000" y="4914900"/>
          <p14:tracePt t="59186" x="1263650" y="4908550"/>
          <p14:tracePt t="59194" x="1263650" y="4870450"/>
          <p14:tracePt t="59221" x="1244600" y="4756150"/>
          <p14:tracePt t="59251" x="1231900" y="4635500"/>
          <p14:tracePt t="59258" x="1231900" y="4616450"/>
          <p14:tracePt t="59288" x="1231900" y="4597400"/>
          <p14:tracePt t="59317" x="1238250" y="4578350"/>
          <p14:tracePt t="59322" x="1244600" y="4578350"/>
          <p14:tracePt t="59351" x="1282700" y="4572000"/>
          <p14:tracePt t="59354" x="1308100" y="4572000"/>
          <p14:tracePt t="59384" x="1352550" y="4578350"/>
          <p14:tracePt t="59388" x="1365250" y="4578350"/>
          <p14:tracePt t="59418" x="1384300" y="4591050"/>
          <p14:tracePt t="59754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50" y="2094661"/>
            <a:ext cx="5785605" cy="24611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" y="2094661"/>
            <a:ext cx="5377138" cy="256663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4500" y="165100"/>
            <a:ext cx="277031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파이썬 다운로드</a:t>
            </a:r>
          </a:p>
        </p:txBody>
      </p:sp>
      <p:sp>
        <p:nvSpPr>
          <p:cNvPr id="6" name="타원 5"/>
          <p:cNvSpPr/>
          <p:nvPr/>
        </p:nvSpPr>
        <p:spPr>
          <a:xfrm>
            <a:off x="1161208" y="2601795"/>
            <a:ext cx="844572" cy="436373"/>
          </a:xfrm>
          <a:prstGeom prst="ellipse">
            <a:avLst/>
          </a:prstGeom>
          <a:ln w="25400">
            <a:solidFill>
              <a:srgbClr val="FFFF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599842" y="3288504"/>
            <a:ext cx="1193618" cy="436373"/>
          </a:xfrm>
          <a:prstGeom prst="ellipse">
            <a:avLst/>
          </a:prstGeom>
          <a:ln w="25400">
            <a:solidFill>
              <a:srgbClr val="C0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83494" y="811431"/>
            <a:ext cx="272286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www.python.org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00"/>
    </mc:Choice>
    <mc:Fallback xmlns="">
      <p:transition spd="slow" advTm="3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65" x="2190750" y="1397000"/>
          <p14:tracePt t="7806" x="2184400" y="1390650"/>
          <p14:tracePt t="7830" x="2184400" y="1384300"/>
          <p14:tracePt t="8302" x="2190750" y="1377950"/>
          <p14:tracePt t="8317" x="2209800" y="1377950"/>
          <p14:tracePt t="8326" x="2222500" y="1377950"/>
          <p14:tracePt t="8333" x="2235200" y="1377950"/>
          <p14:tracePt t="8346" x="2241550" y="1377950"/>
          <p14:tracePt t="8363" x="2260600" y="1371600"/>
          <p14:tracePt t="8380" x="2279650" y="1371600"/>
          <p14:tracePt t="8396" x="2298700" y="1371600"/>
          <p14:tracePt t="8414" x="2324100" y="1365250"/>
          <p14:tracePt t="8429" x="2336800" y="1358900"/>
          <p14:tracePt t="8454" x="2343150" y="1358900"/>
          <p14:tracePt t="8510" x="2349500" y="1358900"/>
          <p14:tracePt t="8533" x="2349500" y="1352550"/>
          <p14:tracePt t="8566" x="2355850" y="1352550"/>
          <p14:tracePt t="8573" x="2362200" y="1352550"/>
          <p14:tracePt t="8581" x="2368550" y="1352550"/>
          <p14:tracePt t="8596" x="2374900" y="1346200"/>
          <p14:tracePt t="8934" x="2381250" y="1346200"/>
          <p14:tracePt t="8941" x="2393950" y="1346200"/>
          <p14:tracePt t="8949" x="2400300" y="1346200"/>
          <p14:tracePt t="8963" x="2413000" y="1346200"/>
          <p14:tracePt t="8980" x="2425700" y="1346200"/>
          <p14:tracePt t="8996" x="2432050" y="1346200"/>
          <p14:tracePt t="9014" x="2444750" y="1346200"/>
          <p14:tracePt t="9030" x="2451100" y="1346200"/>
          <p14:tracePt t="9046" x="2463800" y="1339850"/>
          <p14:tracePt t="9063" x="2482850" y="1327150"/>
          <p14:tracePt t="9093" x="2489200" y="1327150"/>
          <p14:tracePt t="9101" x="2495550" y="1327150"/>
          <p14:tracePt t="9126" x="2501900" y="1327150"/>
          <p14:tracePt t="9142" x="2501900" y="1320800"/>
          <p14:tracePt t="9166" x="2508250" y="1320800"/>
          <p14:tracePt t="9174" x="2514600" y="1314450"/>
          <p14:tracePt t="9189" x="2527300" y="1314450"/>
          <p14:tracePt t="9206" x="2540000" y="1308100"/>
          <p14:tracePt t="9214" x="2546350" y="1308100"/>
          <p14:tracePt t="9230" x="2565400" y="1308100"/>
          <p14:tracePt t="9247" x="2584450" y="1308100"/>
          <p14:tracePt t="9478" x="2590800" y="1308100"/>
          <p14:tracePt t="9486" x="2603500" y="1320800"/>
          <p14:tracePt t="9493" x="2616200" y="1333500"/>
          <p14:tracePt t="9502" x="2647950" y="1352550"/>
          <p14:tracePt t="9514" x="2660650" y="1352550"/>
          <p14:tracePt t="9530" x="2698750" y="1365250"/>
          <p14:tracePt t="9548" x="2717800" y="1365250"/>
          <p14:tracePt t="9564" x="2730500" y="1371600"/>
          <p14:tracePt t="9886" x="2736850" y="1371600"/>
          <p14:tracePt t="9894" x="2749550" y="1371600"/>
          <p14:tracePt t="9902" x="2768600" y="1371600"/>
          <p14:tracePt t="9914" x="2781300" y="1371600"/>
          <p14:tracePt t="9931" x="2806700" y="1371600"/>
          <p14:tracePt t="9947" x="2819400" y="1371600"/>
          <p14:tracePt t="9998" x="2832100" y="1371600"/>
          <p14:tracePt t="10013" x="2838450" y="1371600"/>
          <p14:tracePt t="10021" x="2851150" y="1371600"/>
          <p14:tracePt t="10032" x="2863850" y="1371600"/>
          <p14:tracePt t="10047" x="2876550" y="1371600"/>
          <p14:tracePt t="10064" x="2895600" y="1371600"/>
          <p14:tracePt t="10081" x="2908300" y="1371600"/>
          <p14:tracePt t="10098" x="2921000" y="1371600"/>
          <p14:tracePt t="10114" x="2952750" y="1371600"/>
          <p14:tracePt t="10131" x="2978150" y="1371600"/>
          <p14:tracePt t="10148" x="3003550" y="1365250"/>
          <p14:tracePt t="10165" x="3054350" y="1365250"/>
          <p14:tracePt t="10181" x="3098800" y="1365250"/>
          <p14:tracePt t="10198" x="3155950" y="1365250"/>
          <p14:tracePt t="10214" x="3213100" y="1365250"/>
          <p14:tracePt t="10232" x="3257550" y="1365250"/>
          <p14:tracePt t="10248" x="3270250" y="1365250"/>
          <p14:tracePt t="10264" x="3282950" y="1365250"/>
          <p14:tracePt t="10281" x="3289300" y="1365250"/>
          <p14:tracePt t="10299" x="3308350" y="1365250"/>
          <p14:tracePt t="10314" x="3352800" y="1365250"/>
          <p14:tracePt t="10331" x="3409950" y="1365250"/>
          <p14:tracePt t="10348" x="3473450" y="1365250"/>
          <p14:tracePt t="10365" x="3492500" y="1365250"/>
          <p14:tracePt t="10526" x="3505200" y="1365250"/>
          <p14:tracePt t="10534" x="3517900" y="1365250"/>
          <p14:tracePt t="10542" x="3536950" y="1365250"/>
          <p14:tracePt t="10550" x="3568700" y="1365250"/>
          <p14:tracePt t="10565" x="3594100" y="1365250"/>
          <p14:tracePt t="10582" x="3638550" y="1365250"/>
          <p14:tracePt t="10670" x="3644900" y="1365250"/>
          <p14:tracePt t="10854" x="3651250" y="1365250"/>
          <p14:tracePt t="10861" x="3657600" y="1365250"/>
          <p14:tracePt t="10869" x="3670300" y="1365250"/>
          <p14:tracePt t="10882" x="3689350" y="1365250"/>
          <p14:tracePt t="10898" x="3771900" y="1365250"/>
          <p14:tracePt t="10915" x="3854450" y="1371600"/>
          <p14:tracePt t="10933" x="3943350" y="1384300"/>
          <p14:tracePt t="10949" x="3981450" y="1390650"/>
          <p14:tracePt t="11150" x="3994150" y="1390650"/>
          <p14:tracePt t="11166" x="4006850" y="1390650"/>
          <p14:tracePt t="11174" x="4013200" y="1390650"/>
          <p14:tracePt t="11182" x="4025900" y="1390650"/>
          <p14:tracePt t="11198" x="4051300" y="1390650"/>
          <p14:tracePt t="11215" x="4076700" y="1397000"/>
          <p14:tracePt t="11233" x="4102100" y="1397000"/>
          <p14:tracePt t="11249" x="4108450" y="1397000"/>
          <p14:tracePt t="11886" x="0" y="0"/>
        </p14:tracePtLst>
        <p14:tracePtLst>
          <p14:tracePt t="13838" x="4140200" y="4533900"/>
          <p14:tracePt t="13847" x="4133850" y="4540250"/>
          <p14:tracePt t="13854" x="4127500" y="4546600"/>
          <p14:tracePt t="13868" x="4121150" y="4552950"/>
          <p14:tracePt t="13885" x="4095750" y="4572000"/>
          <p14:tracePt t="13901" x="4057650" y="4584700"/>
          <p14:tracePt t="13919" x="4006850" y="4610100"/>
          <p14:tracePt t="13935" x="3962400" y="4622800"/>
          <p14:tracePt t="13951" x="3886200" y="4648200"/>
          <p14:tracePt t="13968" x="3803650" y="4660900"/>
          <p14:tracePt t="13986" x="3702050" y="4667250"/>
          <p14:tracePt t="14001" x="3581400" y="4692650"/>
          <p14:tracePt t="14018" x="3460750" y="4692650"/>
          <p14:tracePt t="14035" x="3365500" y="4699000"/>
          <p14:tracePt t="14052" x="3282950" y="4699000"/>
          <p14:tracePt t="14068" x="3187700" y="4699000"/>
          <p14:tracePt t="14085" x="3067050" y="4699000"/>
          <p14:tracePt t="14102" x="2927350" y="4692650"/>
          <p14:tracePt t="14103" x="2863850" y="4686300"/>
          <p14:tracePt t="14119" x="2755900" y="4673600"/>
          <p14:tracePt t="14135" x="2647950" y="4660900"/>
          <p14:tracePt t="14151" x="2533650" y="4635500"/>
          <p14:tracePt t="14168" x="2419350" y="4622800"/>
          <p14:tracePt t="14185" x="2286000" y="4603750"/>
          <p14:tracePt t="14201" x="2133600" y="4546600"/>
          <p14:tracePt t="14218" x="2000250" y="4508500"/>
          <p14:tracePt t="14235" x="1879600" y="4470400"/>
          <p14:tracePt t="14252" x="1771650" y="4425950"/>
          <p14:tracePt t="14268" x="1689100" y="4406900"/>
          <p14:tracePt t="14285" x="1593850" y="4375150"/>
          <p14:tracePt t="14301" x="1511300" y="4337050"/>
          <p14:tracePt t="14302" x="1473200" y="4311650"/>
          <p14:tracePt t="14319" x="1365250" y="4235450"/>
          <p14:tracePt t="14335" x="1289050" y="4178300"/>
          <p14:tracePt t="14352" x="1219200" y="4114800"/>
          <p14:tracePt t="14368" x="1174750" y="4044950"/>
          <p14:tracePt t="14386" x="1136650" y="3987800"/>
          <p14:tracePt t="14402" x="1117600" y="3943350"/>
          <p14:tracePt t="14418" x="1092200" y="3879850"/>
          <p14:tracePt t="14435" x="1060450" y="3810000"/>
          <p14:tracePt t="14453" x="1035050" y="3708400"/>
          <p14:tracePt t="14468" x="1003300" y="3619500"/>
          <p14:tracePt t="14485" x="977900" y="3549650"/>
          <p14:tracePt t="14502" x="946150" y="3441700"/>
          <p14:tracePt t="14519" x="933450" y="3365500"/>
          <p14:tracePt t="14535" x="920750" y="3282950"/>
          <p14:tracePt t="14552" x="908050" y="3168650"/>
          <p14:tracePt t="14568" x="901700" y="3073400"/>
          <p14:tracePt t="14586" x="895350" y="2978150"/>
          <p14:tracePt t="14602" x="895350" y="2895600"/>
          <p14:tracePt t="14619" x="895350" y="2819400"/>
          <p14:tracePt t="14635" x="914400" y="2743200"/>
          <p14:tracePt t="14653" x="933450" y="2647950"/>
          <p14:tracePt t="14669" x="946150" y="2546350"/>
          <p14:tracePt t="14685" x="984250" y="2457450"/>
          <p14:tracePt t="14702" x="1041400" y="2355850"/>
          <p14:tracePt t="14719" x="1123950" y="2279650"/>
          <p14:tracePt t="14735" x="1206500" y="2197100"/>
          <p14:tracePt t="14752" x="1301750" y="2120900"/>
          <p14:tracePt t="14769" x="1371600" y="2025650"/>
          <p14:tracePt t="14786" x="1447800" y="1949450"/>
          <p14:tracePt t="14802" x="1517650" y="1905000"/>
          <p14:tracePt t="14819" x="1612900" y="1879600"/>
          <p14:tracePt t="14835" x="1720850" y="1854200"/>
          <p14:tracePt t="14853" x="1822450" y="1841500"/>
          <p14:tracePt t="14869" x="1930400" y="1828800"/>
          <p14:tracePt t="14885" x="2051050" y="1809750"/>
          <p14:tracePt t="14902" x="2247900" y="1784350"/>
          <p14:tracePt t="14920" x="2400300" y="1778000"/>
          <p14:tracePt t="14935" x="2628900" y="1778000"/>
          <p14:tracePt t="14952" x="2832100" y="1778000"/>
          <p14:tracePt t="14969" x="2971800" y="1778000"/>
          <p14:tracePt t="14986" x="3067050" y="1778000"/>
          <p14:tracePt t="15002" x="3105150" y="1778000"/>
          <p14:tracePt t="15019" x="3181350" y="1790700"/>
          <p14:tracePt t="15036" x="3302000" y="1828800"/>
          <p14:tracePt t="15053" x="3479800" y="1879600"/>
          <p14:tracePt t="15054" x="3581400" y="1905000"/>
          <p14:tracePt t="15069" x="3670300" y="1943100"/>
          <p14:tracePt t="15086" x="3797300" y="1987550"/>
          <p14:tracePt t="15086" x="3841750" y="2012950"/>
          <p14:tracePt t="15102" x="3911600" y="2051050"/>
          <p14:tracePt t="15120" x="3994150" y="2114550"/>
          <p14:tracePt t="15136" x="4108450" y="2184400"/>
          <p14:tracePt t="15152" x="4216400" y="2266950"/>
          <p14:tracePt t="15169" x="4318000" y="2336800"/>
          <p14:tracePt t="15187" x="4387850" y="2400300"/>
          <p14:tracePt t="15202" x="4419600" y="2432050"/>
          <p14:tracePt t="15219" x="4445000" y="2501900"/>
          <p14:tracePt t="15236" x="4495800" y="2609850"/>
          <p14:tracePt t="15254" x="4584700" y="2813050"/>
          <p14:tracePt t="15269" x="4603750" y="2870200"/>
          <p14:tracePt t="15286" x="4641850" y="3016250"/>
          <p14:tracePt t="15302" x="4641850" y="3086100"/>
          <p14:tracePt t="15320" x="4641850" y="3187700"/>
          <p14:tracePt t="15336" x="4641850" y="3295650"/>
          <p14:tracePt t="15352" x="4641850" y="3416300"/>
          <p14:tracePt t="15369" x="4641850" y="3536950"/>
          <p14:tracePt t="15387" x="4660900" y="3644900"/>
          <p14:tracePt t="15403" x="4660900" y="3714750"/>
          <p14:tracePt t="15420" x="4660900" y="3784600"/>
          <p14:tracePt t="15436" x="4660900" y="3841750"/>
          <p14:tracePt t="15454" x="4641850" y="3962400"/>
          <p14:tracePt t="15469" x="4629150" y="4019550"/>
          <p14:tracePt t="15486" x="4572000" y="4203700"/>
          <p14:tracePt t="15503" x="4540250" y="4318000"/>
          <p14:tracePt t="15520" x="4489450" y="4406900"/>
          <p14:tracePt t="15536" x="4445000" y="4457700"/>
          <p14:tracePt t="15553" x="4394200" y="4533900"/>
          <p14:tracePt t="15569" x="4330700" y="4616450"/>
          <p14:tracePt t="15587" x="4273550" y="4711700"/>
          <p14:tracePt t="15603" x="4197350" y="4787900"/>
          <p14:tracePt t="15619" x="4140200" y="4832350"/>
          <p14:tracePt t="15636" x="4070350" y="4851400"/>
          <p14:tracePt t="15654" x="3905250" y="4876800"/>
          <p14:tracePt t="15669" x="3841750" y="4883150"/>
          <p14:tracePt t="15687" x="3638550" y="4921250"/>
          <p14:tracePt t="15703" x="3536950" y="4940300"/>
          <p14:tracePt t="15720" x="3429000" y="4965700"/>
          <p14:tracePt t="15736" x="3327400" y="4965700"/>
          <p14:tracePt t="15753" x="3175000" y="4965700"/>
          <p14:tracePt t="15770" x="2952750" y="4927600"/>
          <p14:tracePt t="15787" x="2813050" y="4902200"/>
          <p14:tracePt t="15803" x="2711450" y="4889500"/>
          <p14:tracePt t="15820" x="2641600" y="4883150"/>
          <p14:tracePt t="15836" x="2603500" y="4870450"/>
          <p14:tracePt t="15854" x="2501900" y="4806950"/>
          <p14:tracePt t="15870" x="2444750" y="4768850"/>
          <p14:tracePt t="15886" x="2184400" y="4622800"/>
          <p14:tracePt t="15903" x="2063750" y="4578350"/>
          <p14:tracePt t="15920" x="2006600" y="4546600"/>
          <p14:tracePt t="15936" x="2000250" y="4546600"/>
          <p14:tracePt t="15953" x="1987550" y="4508500"/>
          <p14:tracePt t="15970" x="1955800" y="4425950"/>
          <p14:tracePt t="15987" x="1911350" y="4330700"/>
          <p14:tracePt t="16003" x="1816100" y="4191000"/>
          <p14:tracePt t="16020" x="1727200" y="4108450"/>
          <p14:tracePt t="16036" x="1676400" y="4064000"/>
          <p14:tracePt t="16054" x="1638300" y="3994150"/>
          <p14:tracePt t="16070" x="1593850" y="3898900"/>
          <p14:tracePt t="16087" x="1543050" y="3778250"/>
          <p14:tracePt t="16103" x="1435100" y="3581400"/>
          <p14:tracePt t="16121" x="1327150" y="3416300"/>
          <p14:tracePt t="16137" x="1289050" y="3352800"/>
          <p14:tracePt t="16153" x="1270000" y="3289300"/>
          <p14:tracePt t="16170" x="1250950" y="3206750"/>
          <p14:tracePt t="16187" x="1250950" y="3117850"/>
          <p14:tracePt t="16203" x="1244600" y="3016250"/>
          <p14:tracePt t="16220" x="1244600" y="2914650"/>
          <p14:tracePt t="16237" x="1244600" y="2825750"/>
          <p14:tracePt t="16254" x="1289050" y="2717800"/>
          <p14:tracePt t="16270" x="1346200" y="2622550"/>
          <p14:tracePt t="16287" x="1409700" y="2520950"/>
          <p14:tracePt t="16303" x="1460500" y="2432050"/>
          <p14:tracePt t="16321" x="1517650" y="2343150"/>
          <p14:tracePt t="16337" x="1581150" y="2260600"/>
          <p14:tracePt t="16353" x="1657350" y="2209800"/>
          <p14:tracePt t="16370" x="1752600" y="2165350"/>
          <p14:tracePt t="16388" x="1873250" y="2101850"/>
          <p14:tracePt t="16403" x="1987550" y="2070100"/>
          <p14:tracePt t="16420" x="2095500" y="2044700"/>
          <p14:tracePt t="16437" x="2178050" y="2012950"/>
          <p14:tracePt t="16455" x="2349500" y="1987550"/>
          <p14:tracePt t="16470" x="2578100" y="1968500"/>
          <p14:tracePt t="16487" x="2774950" y="1968500"/>
          <p14:tracePt t="16504" x="2959100" y="1968500"/>
          <p14:tracePt t="16521" x="3111500" y="1968500"/>
          <p14:tracePt t="16537" x="3251200" y="1968500"/>
          <p14:tracePt t="16554" x="3390900" y="2000250"/>
          <p14:tracePt t="16570" x="3562350" y="2057400"/>
          <p14:tracePt t="16588" x="3689350" y="2089150"/>
          <p14:tracePt t="16604" x="3778250" y="2120900"/>
          <p14:tracePt t="16620" x="3841750" y="2171700"/>
          <p14:tracePt t="16637" x="3892550" y="2216150"/>
          <p14:tracePt t="16655" x="3968750" y="2311400"/>
          <p14:tracePt t="16671" x="4038600" y="2400300"/>
          <p14:tracePt t="16687" x="4108450" y="2470150"/>
          <p14:tracePt t="16704" x="4159250" y="2546350"/>
          <p14:tracePt t="16721" x="4184650" y="2597150"/>
          <p14:tracePt t="16737" x="4203700" y="2641600"/>
          <p14:tracePt t="16754" x="4222750" y="2686050"/>
          <p14:tracePt t="16770" x="4222750" y="2736850"/>
          <p14:tracePt t="16788" x="4248150" y="2819400"/>
          <p14:tracePt t="16804" x="4260850" y="2921000"/>
          <p14:tracePt t="16820" x="4273550" y="2978150"/>
          <p14:tracePt t="16837" x="4286250" y="3035300"/>
          <p14:tracePt t="16855" x="4292600" y="3054350"/>
          <p14:tracePt t="16878" x="4292600" y="3060700"/>
          <p14:tracePt t="16911" x="4292600" y="3067050"/>
          <p14:tracePt t="17031" x="4292600" y="3073400"/>
          <p14:tracePt t="17055" x="4292600" y="3079750"/>
          <p14:tracePt t="17071" x="4279900" y="3092450"/>
          <p14:tracePt t="17079" x="4273550" y="3092450"/>
          <p14:tracePt t="17087" x="4267200" y="3098800"/>
          <p14:tracePt t="17104" x="4241800" y="3117850"/>
          <p14:tracePt t="17121" x="4210050" y="3130550"/>
          <p14:tracePt t="17138" x="4171950" y="3143250"/>
          <p14:tracePt t="17154" x="4114800" y="3155950"/>
          <p14:tracePt t="17172" x="4038600" y="3168650"/>
          <p14:tracePt t="17187" x="3917950" y="3181350"/>
          <p14:tracePt t="17204" x="3784600" y="3187700"/>
          <p14:tracePt t="17221" x="3683000" y="3194050"/>
          <p14:tracePt t="17239" x="3568700" y="3219450"/>
          <p14:tracePt t="17254" x="3524250" y="3219450"/>
          <p14:tracePt t="17271" x="3460750" y="3219450"/>
          <p14:tracePt t="17288" x="3365500" y="3219450"/>
          <p14:tracePt t="17305" x="3276600" y="3219450"/>
          <p14:tracePt t="17321" x="3200400" y="3219450"/>
          <p14:tracePt t="17338" x="3143250" y="3219450"/>
          <p14:tracePt t="17354" x="3098800" y="3219450"/>
          <p14:tracePt t="17372" x="3035300" y="3219450"/>
          <p14:tracePt t="17388" x="2959100" y="3219450"/>
          <p14:tracePt t="17404" x="2882900" y="3219450"/>
          <p14:tracePt t="17421" x="2825750" y="3219450"/>
          <p14:tracePt t="17439" x="2755900" y="3219450"/>
          <p14:tracePt t="17455" x="2730500" y="3219450"/>
          <p14:tracePt t="17471" x="2711450" y="3219450"/>
          <p14:tracePt t="17488" x="2692400" y="3213100"/>
          <p14:tracePt t="17505" x="2679700" y="3213100"/>
          <p14:tracePt t="17521" x="2667000" y="3213100"/>
          <p14:tracePt t="17538" x="2660650" y="3213100"/>
          <p14:tracePt t="17719" x="2647950" y="3213100"/>
          <p14:tracePt t="17726" x="2635250" y="3213100"/>
          <p14:tracePt t="17738" x="2622550" y="3213100"/>
          <p14:tracePt t="17755" x="2597150" y="3213100"/>
          <p14:tracePt t="17771" x="2565400" y="3206750"/>
          <p14:tracePt t="17789" x="2546350" y="3187700"/>
          <p14:tracePt t="17805" x="2533650" y="3175000"/>
          <p14:tracePt t="17822" x="2533650" y="3168650"/>
          <p14:tracePt t="17838" x="2527300" y="3168650"/>
          <p14:tracePt t="17903" x="2520950" y="3168650"/>
          <p14:tracePt t="17927" x="2501900" y="3168650"/>
          <p14:tracePt t="17943" x="2495550" y="3168650"/>
          <p14:tracePt t="17951" x="2482850" y="3168650"/>
          <p14:tracePt t="17958" x="2463800" y="3168650"/>
          <p14:tracePt t="17972" x="2451100" y="3168650"/>
          <p14:tracePt t="17988" x="2419350" y="3168650"/>
          <p14:tracePt t="18006" x="2305050" y="3168650"/>
          <p14:tracePt t="18022" x="2273300" y="3168650"/>
          <p14:tracePt t="18023" x="2222500" y="3168650"/>
          <p14:tracePt t="18038" x="2114550" y="3155950"/>
          <p14:tracePt t="18055" x="2032000" y="3149600"/>
          <p14:tracePt t="18073" x="1987550" y="3143250"/>
          <p14:tracePt t="18088" x="1968500" y="3136900"/>
          <p14:tracePt t="18105" x="1949450" y="3136900"/>
          <p14:tracePt t="18122" x="1936750" y="3130550"/>
          <p14:tracePt t="18139" x="1917700" y="3130550"/>
          <p14:tracePt t="18155" x="1911350" y="3130550"/>
          <p14:tracePt t="18172" x="1905000" y="3130550"/>
          <p14:tracePt t="18247" x="1898650" y="3124200"/>
          <p14:tracePt t="18254" x="1892300" y="3111500"/>
          <p14:tracePt t="18262" x="1885950" y="3105150"/>
          <p14:tracePt t="18272" x="1879600" y="3092450"/>
          <p14:tracePt t="18289" x="1873250" y="3073400"/>
          <p14:tracePt t="18305" x="1866900" y="3060700"/>
          <p14:tracePt t="18323" x="1860550" y="3054350"/>
          <p14:tracePt t="18339" x="1860550" y="3048000"/>
          <p14:tracePt t="18375" x="1860550" y="3041650"/>
          <p14:tracePt t="18391" x="1854200" y="3035300"/>
          <p14:tracePt t="18407" x="1854200" y="3028950"/>
          <p14:tracePt t="18735" x="1847850" y="3022600"/>
          <p14:tracePt t="18751" x="1841500" y="3022600"/>
          <p14:tracePt t="18759" x="1828800" y="3022600"/>
          <p14:tracePt t="18772" x="1803400" y="3022600"/>
          <p14:tracePt t="18789" x="1771650" y="3022600"/>
          <p14:tracePt t="18807" x="1752600" y="3022600"/>
          <p14:tracePt t="18822" x="1746250" y="3022600"/>
          <p14:tracePt t="18839" x="1739900" y="3022600"/>
          <p14:tracePt t="18856" x="1733550" y="3022600"/>
          <p14:tracePt t="18873" x="1727200" y="3022600"/>
          <p14:tracePt t="18889" x="1701800" y="3022600"/>
          <p14:tracePt t="18906" x="1670050" y="3022600"/>
          <p14:tracePt t="18922" x="1651000" y="3022600"/>
          <p14:tracePt t="18940" x="1631950" y="3022600"/>
          <p14:tracePt t="18967" x="1619250" y="3022600"/>
          <p14:tracePt t="18975" x="1606550" y="3022600"/>
          <p14:tracePt t="18989" x="1593850" y="3022600"/>
          <p14:tracePt t="19007" x="1530350" y="3022600"/>
          <p14:tracePt t="19023" x="1511300" y="3022600"/>
          <p14:tracePt t="19039" x="1504950" y="3022600"/>
          <p14:tracePt t="19063" x="1498600" y="3022600"/>
          <p14:tracePt t="19074" x="1492250" y="3016250"/>
          <p14:tracePt t="19089" x="1473200" y="3003550"/>
          <p14:tracePt t="19106" x="1441450" y="2984500"/>
          <p14:tracePt t="19123" x="1428750" y="2978150"/>
          <p14:tracePt t="19140" x="1422400" y="2971800"/>
          <p14:tracePt t="19156" x="1416050" y="2971800"/>
          <p14:tracePt t="19173" x="1409700" y="2965450"/>
          <p14:tracePt t="19189" x="1397000" y="2952750"/>
          <p14:tracePt t="19207" x="1365250" y="2933700"/>
          <p14:tracePt t="19223" x="1346200" y="2914650"/>
          <p14:tracePt t="19239" x="1339850" y="2908300"/>
          <p14:tracePt t="19271" x="1333500" y="2901950"/>
          <p14:tracePt t="19278" x="1327150" y="2895600"/>
          <p14:tracePt t="19289" x="1327150" y="2882900"/>
          <p14:tracePt t="19306" x="1308100" y="2857500"/>
          <p14:tracePt t="19323" x="1295400" y="2838450"/>
          <p14:tracePt t="19341" x="1289050" y="2825750"/>
          <p14:tracePt t="19356" x="1289050" y="2819400"/>
          <p14:tracePt t="19373" x="1289050" y="2813050"/>
          <p14:tracePt t="19390" x="1289050" y="2806700"/>
          <p14:tracePt t="19407" x="1289050" y="2781300"/>
          <p14:tracePt t="19423" x="1295400" y="2755900"/>
          <p14:tracePt t="19440" x="1314450" y="2730500"/>
          <p14:tracePt t="19456" x="1339850" y="2711450"/>
          <p14:tracePt t="19474" x="1365250" y="2692400"/>
          <p14:tracePt t="19490" x="1403350" y="2673350"/>
          <p14:tracePt t="19506" x="1441450" y="2654300"/>
          <p14:tracePt t="19523" x="1466850" y="2641600"/>
          <p14:tracePt t="19541" x="1485900" y="2628900"/>
          <p14:tracePt t="19556" x="1504950" y="2628900"/>
          <p14:tracePt t="19573" x="1517650" y="2628900"/>
          <p14:tracePt t="19590" x="1555750" y="2622550"/>
          <p14:tracePt t="19607" x="1600200" y="2616200"/>
          <p14:tracePt t="19623" x="1631950" y="2609850"/>
          <p14:tracePt t="19640" x="1657350" y="2609850"/>
          <p14:tracePt t="19656" x="1670050" y="2609850"/>
          <p14:tracePt t="19674" x="1689100" y="2609850"/>
          <p14:tracePt t="19690" x="1720850" y="2609850"/>
          <p14:tracePt t="19707" x="1765300" y="2628900"/>
          <p14:tracePt t="19723" x="1816100" y="2654300"/>
          <p14:tracePt t="19741" x="1835150" y="2667000"/>
          <p14:tracePt t="19756" x="1847850" y="2673350"/>
          <p14:tracePt t="19775" x="1854200" y="2679700"/>
          <p14:tracePt t="19791" x="1860550" y="2686050"/>
          <p14:tracePt t="19808" x="1860550" y="2705100"/>
          <p14:tracePt t="19823" x="1873250" y="2717800"/>
          <p14:tracePt t="19840" x="1879600" y="2730500"/>
          <p14:tracePt t="19857" x="1879600" y="2743200"/>
          <p14:tracePt t="19879" x="1885950" y="2743200"/>
          <p14:tracePt t="19890" x="1885950" y="2749550"/>
          <p14:tracePt t="19907" x="1885950" y="2762250"/>
          <p14:tracePt t="19923" x="1885950" y="2794000"/>
          <p14:tracePt t="19941" x="1885950" y="2825750"/>
          <p14:tracePt t="19957" x="1885950" y="2857500"/>
          <p14:tracePt t="19973" x="1885950" y="2870200"/>
          <p14:tracePt t="19990" x="1885950" y="2882900"/>
          <p14:tracePt t="20008" x="1885950" y="2895600"/>
          <p14:tracePt t="20023" x="1885950" y="2901950"/>
          <p14:tracePt t="20040" x="1885950" y="2921000"/>
          <p14:tracePt t="20057" x="1879600" y="2933700"/>
          <p14:tracePt t="20074" x="1873250" y="2946400"/>
          <p14:tracePt t="20090" x="1866900" y="2959100"/>
          <p14:tracePt t="20107" x="1860550" y="2959100"/>
          <p14:tracePt t="20124" x="1841500" y="2971800"/>
          <p14:tracePt t="20141" x="1828800" y="2984500"/>
          <p14:tracePt t="20157" x="1822450" y="2990850"/>
          <p14:tracePt t="20174" x="1809750" y="2997200"/>
          <p14:tracePt t="20190" x="1797050" y="2997200"/>
          <p14:tracePt t="20208" x="1778000" y="3009900"/>
          <p14:tracePt t="20224" x="1765300" y="3009900"/>
          <p14:tracePt t="20247" x="1758950" y="3016250"/>
          <p14:tracePt t="20343" x="1746250" y="3016250"/>
          <p14:tracePt t="20359" x="1746250" y="3022600"/>
          <p14:tracePt t="20367" x="1739900" y="3022600"/>
          <p14:tracePt t="20391" x="1733550" y="3022600"/>
          <p14:tracePt t="20407" x="1727200" y="3028950"/>
          <p14:tracePt t="20447" x="1720850" y="3028950"/>
          <p14:tracePt t="20519" x="1714500" y="3028950"/>
          <p14:tracePt t="20535" x="1708150" y="3028950"/>
          <p14:tracePt t="20591" x="1701800" y="3035300"/>
          <p14:tracePt t="20607" x="1695450" y="3035300"/>
          <p14:tracePt t="20623" x="1689100" y="3035300"/>
          <p14:tracePt t="20631" x="1682750" y="3035300"/>
          <p14:tracePt t="21167" x="1701800" y="3035300"/>
          <p14:tracePt t="21175" x="1720850" y="3035300"/>
          <p14:tracePt t="21183" x="1758950" y="3035300"/>
          <p14:tracePt t="21191" x="1809750" y="3035300"/>
          <p14:tracePt t="21208" x="1974850" y="3035300"/>
          <p14:tracePt t="21224" x="2419350" y="3060700"/>
          <p14:tracePt t="21242" x="3181350" y="3200400"/>
          <p14:tracePt t="21258" x="4248150" y="3346450"/>
          <p14:tracePt t="21275" x="5346700" y="3530600"/>
          <p14:tracePt t="21291" x="6400800" y="3695700"/>
          <p14:tracePt t="21309" x="7105650" y="3835400"/>
          <p14:tracePt t="21325" x="7366000" y="3905250"/>
          <p14:tracePt t="21341" x="7404100" y="3930650"/>
          <p14:tracePt t="21358" x="7410450" y="3956050"/>
          <p14:tracePt t="21376" x="7429500" y="4025900"/>
          <p14:tracePt t="21392" x="7454900" y="4070350"/>
          <p14:tracePt t="21408" x="7473950" y="4095750"/>
          <p14:tracePt t="21425" x="7499350" y="4140200"/>
          <p14:tracePt t="21442" x="7550150" y="4216400"/>
          <p14:tracePt t="21458" x="7727950" y="4394200"/>
          <p14:tracePt t="21475" x="8001000" y="4597400"/>
          <p14:tracePt t="21491" x="8267700" y="4768850"/>
          <p14:tracePt t="21509" x="8464550" y="4864100"/>
          <p14:tracePt t="21525" x="8528050" y="4889500"/>
          <p14:tracePt t="21543" x="8534400" y="4895850"/>
          <p14:tracePt t="21576" x="8540750" y="4895850"/>
          <p14:tracePt t="21591" x="8547100" y="4895850"/>
          <p14:tracePt t="21615" x="8547100" y="4902200"/>
          <p14:tracePt t="21719" x="8540750" y="4914900"/>
          <p14:tracePt t="21735" x="8521700" y="4914900"/>
          <p14:tracePt t="21743" x="8515350" y="4914900"/>
          <p14:tracePt t="21751" x="8502650" y="4914900"/>
          <p14:tracePt t="21759" x="8483600" y="4914900"/>
          <p14:tracePt t="21775" x="8432800" y="4914900"/>
          <p14:tracePt t="21793" x="8362950" y="4914900"/>
          <p14:tracePt t="21808" x="8312150" y="4908550"/>
          <p14:tracePt t="21825" x="8229600" y="4895850"/>
          <p14:tracePt t="21842" x="8128000" y="4857750"/>
          <p14:tracePt t="21859" x="7994650" y="4800600"/>
          <p14:tracePt t="21875" x="7848600" y="4724400"/>
          <p14:tracePt t="21892" x="7683500" y="4616450"/>
          <p14:tracePt t="21909" x="7588250" y="4540250"/>
          <p14:tracePt t="21927" x="7499350" y="4425950"/>
          <p14:tracePt t="21942" x="7461250" y="4381500"/>
          <p14:tracePt t="21959" x="7302500" y="4203700"/>
          <p14:tracePt t="21975" x="7169150" y="4083050"/>
          <p14:tracePt t="21993" x="7067550" y="3968750"/>
          <p14:tracePt t="22009" x="6991350" y="3879850"/>
          <p14:tracePt t="22026" x="6934200" y="3784600"/>
          <p14:tracePt t="22042" x="6896100" y="3683000"/>
          <p14:tracePt t="22060" x="6877050" y="3562350"/>
          <p14:tracePt t="22075" x="6851650" y="3422650"/>
          <p14:tracePt t="22092" x="6838950" y="3314700"/>
          <p14:tracePt t="22109" x="6838950" y="3219450"/>
          <p14:tracePt t="22126" x="6851650" y="3143250"/>
          <p14:tracePt t="22127" x="6864350" y="3086100"/>
          <p14:tracePt t="22142" x="6883400" y="3048000"/>
          <p14:tracePt t="22159" x="6921500" y="2876550"/>
          <p14:tracePt t="22176" x="6972300" y="2749550"/>
          <p14:tracePt t="22193" x="7035800" y="2603500"/>
          <p14:tracePt t="22209" x="7124700" y="2476500"/>
          <p14:tracePt t="22226" x="7232650" y="2349500"/>
          <p14:tracePt t="22242" x="7353300" y="2197100"/>
          <p14:tracePt t="22260" x="7499350" y="2032000"/>
          <p14:tracePt t="22276" x="7632700" y="1892300"/>
          <p14:tracePt t="22292" x="7759700" y="1771650"/>
          <p14:tracePt t="22309" x="7861300" y="1701800"/>
          <p14:tracePt t="22327" x="8007350" y="1619250"/>
          <p14:tracePt t="22343" x="8102600" y="1568450"/>
          <p14:tracePt t="22359" x="8185150" y="1543050"/>
          <p14:tracePt t="22376" x="8274050" y="1511300"/>
          <p14:tracePt t="22393" x="8382000" y="1498600"/>
          <p14:tracePt t="22409" x="8528050" y="1498600"/>
          <p14:tracePt t="22426" x="8686800" y="1498600"/>
          <p14:tracePt t="22443" x="8832850" y="1498600"/>
          <p14:tracePt t="22460" x="8947150" y="1498600"/>
          <p14:tracePt t="22476" x="9055100" y="1498600"/>
          <p14:tracePt t="22493" x="9150350" y="1524000"/>
          <p14:tracePt t="22509" x="9283700" y="1562100"/>
          <p14:tracePt t="22527" x="9442450" y="1612900"/>
          <p14:tracePt t="22527" x="9525000" y="1631950"/>
          <p14:tracePt t="22543" x="9658350" y="1689100"/>
          <p14:tracePt t="22559" x="9747250" y="1727200"/>
          <p14:tracePt t="22576" x="9836150" y="1771650"/>
          <p14:tracePt t="22594" x="9956800" y="1847850"/>
          <p14:tracePt t="22609" x="10128250" y="1936750"/>
          <p14:tracePt t="22626" x="10280650" y="2019300"/>
          <p14:tracePt t="22643" x="10388600" y="2095500"/>
          <p14:tracePt t="22660" x="10471150" y="2165350"/>
          <p14:tracePt t="22676" x="10528300" y="2222500"/>
          <p14:tracePt t="22693" x="10585450" y="2311400"/>
          <p14:tracePt t="22709" x="10655300" y="2400300"/>
          <p14:tracePt t="22727" x="10744200" y="2514600"/>
          <p14:tracePt t="22743" x="10775950" y="2571750"/>
          <p14:tracePt t="22759" x="10795000" y="2609850"/>
          <p14:tracePt t="22776" x="10814050" y="2679700"/>
          <p14:tracePt t="22794" x="10839450" y="2774950"/>
          <p14:tracePt t="22809" x="10902950" y="2971800"/>
          <p14:tracePt t="22826" x="10972800" y="3162300"/>
          <p14:tracePt t="22843" x="11010900" y="3270250"/>
          <p14:tracePt t="22861" x="11017250" y="3340100"/>
          <p14:tracePt t="22876" x="11029950" y="3384550"/>
          <p14:tracePt t="22893" x="11036300" y="3454400"/>
          <p14:tracePt t="22910" x="11042650" y="3556000"/>
          <p14:tracePt t="22927" x="11055350" y="3752850"/>
          <p14:tracePt t="22944" x="11055350" y="3867150"/>
          <p14:tracePt t="22960" x="11055350" y="3943350"/>
          <p14:tracePt t="22976" x="11055350" y="3987800"/>
          <p14:tracePt t="22994" x="11049000" y="4032250"/>
          <p14:tracePt t="23010" x="11029950" y="4102100"/>
          <p14:tracePt t="23026" x="11010900" y="4165600"/>
          <p14:tracePt t="23043" x="10998200" y="4248150"/>
          <p14:tracePt t="23061" x="10953750" y="4330700"/>
          <p14:tracePt t="23076" x="10896600" y="4400550"/>
          <p14:tracePt t="23093" x="10845800" y="4451350"/>
          <p14:tracePt t="23110" x="10801350" y="4514850"/>
          <p14:tracePt t="23127" x="10750550" y="4572000"/>
          <p14:tracePt t="23143" x="10725150" y="4597400"/>
          <p14:tracePt t="23160" x="10687050" y="4629150"/>
          <p14:tracePt t="23176" x="10642600" y="4660900"/>
          <p14:tracePt t="23195" x="10591800" y="4692650"/>
          <p14:tracePt t="23210" x="10560050" y="4711700"/>
          <p14:tracePt t="23227" x="10521950" y="4743450"/>
          <p14:tracePt t="23243" x="10502900" y="4762500"/>
          <p14:tracePt t="23261" x="10483850" y="4781550"/>
          <p14:tracePt t="23277" x="10477500" y="4794250"/>
          <p14:tracePt t="23294" x="10458450" y="4813300"/>
          <p14:tracePt t="23310" x="10439400" y="4832350"/>
          <p14:tracePt t="23311" x="10433050" y="4838700"/>
          <p14:tracePt t="23328" x="10420350" y="4851400"/>
          <p14:tracePt t="23615" x="10426700" y="4851400"/>
          <p14:tracePt t="23623" x="0" y="0"/>
        </p14:tracePtLst>
        <p14:tracePtLst>
          <p14:tracePt t="25663" x="7080250" y="3708400"/>
          <p14:tracePt t="25872" x="7067550" y="3708400"/>
          <p14:tracePt t="25879" x="7054850" y="3708400"/>
          <p14:tracePt t="25896" x="7042150" y="3708400"/>
          <p14:tracePt t="25903" x="7035800" y="3708400"/>
          <p14:tracePt t="25912" x="7029450" y="3708400"/>
          <p14:tracePt t="25929" x="7016750" y="3708400"/>
          <p14:tracePt t="25947" x="6997700" y="3708400"/>
          <p14:tracePt t="25963" x="6965950" y="3708400"/>
          <p14:tracePt t="25979" x="6915150" y="3695700"/>
          <p14:tracePt t="25996" x="6845300" y="3683000"/>
          <p14:tracePt t="26013" x="6788150" y="3683000"/>
          <p14:tracePt t="26029" x="6762750" y="3683000"/>
          <p14:tracePt t="26047" x="6756400" y="3683000"/>
          <p14:tracePt t="26062" x="6750050" y="3683000"/>
          <p14:tracePt t="26080" x="6692900" y="3663950"/>
          <p14:tracePt t="26096" x="6635750" y="3651250"/>
          <p14:tracePt t="26113" x="6584950" y="3638550"/>
          <p14:tracePt t="26129" x="6553200" y="3632200"/>
          <p14:tracePt t="26147" x="6540500" y="3625850"/>
          <p14:tracePt t="26163" x="6534150" y="3625850"/>
          <p14:tracePt t="26180" x="6521450" y="3606800"/>
          <p14:tracePt t="26196" x="6508750" y="3594100"/>
          <p14:tracePt t="26214" x="6489700" y="3581400"/>
          <p14:tracePt t="26229" x="6477000" y="3575050"/>
          <p14:tracePt t="26246" x="6470650" y="3575050"/>
          <p14:tracePt t="26263" x="6464300" y="3568700"/>
          <p14:tracePt t="26264" x="6464300" y="3562350"/>
          <p14:tracePt t="26280" x="6451600" y="3549650"/>
          <p14:tracePt t="26296" x="6438900" y="3530600"/>
          <p14:tracePt t="26313" x="6426200" y="3524250"/>
          <p14:tracePt t="26360" x="6426200" y="3517900"/>
          <p14:tracePt t="26368" x="6426200" y="3511550"/>
          <p14:tracePt t="26376" x="6426200" y="3498850"/>
          <p14:tracePt t="26384" x="6426200" y="3492500"/>
          <p14:tracePt t="26396" x="6426200" y="3479800"/>
          <p14:tracePt t="26413" x="6426200" y="3467100"/>
          <p14:tracePt t="26430" x="6426200" y="3448050"/>
          <p14:tracePt t="26446" x="6426200" y="3441700"/>
          <p14:tracePt t="26463" x="6451600" y="3422650"/>
          <p14:tracePt t="26480" x="6470650" y="3409950"/>
          <p14:tracePt t="26497" x="6496050" y="3384550"/>
          <p14:tracePt t="26513" x="6521450" y="3359150"/>
          <p14:tracePt t="26530" x="6546850" y="3333750"/>
          <p14:tracePt t="26546" x="6578600" y="3308350"/>
          <p14:tracePt t="26564" x="6597650" y="3302000"/>
          <p14:tracePt t="26580" x="6642100" y="3289300"/>
          <p14:tracePt t="26597" x="6699250" y="3282950"/>
          <p14:tracePt t="26613" x="6737350" y="3276600"/>
          <p14:tracePt t="26631" x="6762750" y="3270250"/>
          <p14:tracePt t="26646" x="6788150" y="3270250"/>
          <p14:tracePt t="26647" x="6813550" y="3270250"/>
          <p14:tracePt t="26663" x="6883400" y="3257550"/>
          <p14:tracePt t="26680" x="6972300" y="3257550"/>
          <p14:tracePt t="26697" x="7067550" y="3257550"/>
          <p14:tracePt t="26713" x="7099300" y="3257550"/>
          <p14:tracePt t="26730" x="7105650" y="3257550"/>
          <p14:tracePt t="26747" x="7112000" y="3257550"/>
          <p14:tracePt t="26764" x="7137400" y="3257550"/>
          <p14:tracePt t="26780" x="7169150" y="3257550"/>
          <p14:tracePt t="26797" x="7207250" y="3263900"/>
          <p14:tracePt t="26813" x="7213600" y="3263900"/>
          <p14:tracePt t="26848" x="7219950" y="3270250"/>
          <p14:tracePt t="26856" x="7226300" y="3276600"/>
          <p14:tracePt t="26864" x="7232650" y="3282950"/>
          <p14:tracePt t="26880" x="7270750" y="3308350"/>
          <p14:tracePt t="26898" x="7289800" y="3321050"/>
          <p14:tracePt t="26913" x="7296150" y="3321050"/>
          <p14:tracePt t="26930" x="7296150" y="3327400"/>
          <p14:tracePt t="26947" x="7296150" y="3333750"/>
          <p14:tracePt t="26965" x="7296150" y="3346450"/>
          <p14:tracePt t="26980" x="7296150" y="3365500"/>
          <p14:tracePt t="26997" x="7296150" y="3397250"/>
          <p14:tracePt t="27013" x="7296150" y="3416300"/>
          <p14:tracePt t="27031" x="7296150" y="3435350"/>
          <p14:tracePt t="27047" x="7296150" y="3441700"/>
          <p14:tracePt t="27064" x="7296150" y="3467100"/>
          <p14:tracePt t="27080" x="7289800" y="3492500"/>
          <p14:tracePt t="27098" x="7283450" y="3517900"/>
          <p14:tracePt t="27113" x="7283450" y="3543300"/>
          <p14:tracePt t="27130" x="7283450" y="3568700"/>
          <p14:tracePt t="27147" x="7270750" y="3587750"/>
          <p14:tracePt t="27165" x="7270750" y="3606800"/>
          <p14:tracePt t="27180" x="7264400" y="3613150"/>
          <p14:tracePt t="27197" x="7264400" y="3619500"/>
          <p14:tracePt t="27214" x="7264400" y="3625850"/>
          <p14:tracePt t="27231" x="7258050" y="3632200"/>
          <p14:tracePt t="27247" x="7258050" y="3638550"/>
          <p14:tracePt t="27264" x="7251700" y="3644900"/>
          <p14:tracePt t="27392" x="0" y="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>
          <a:lnSpc>
            <a:spcPct val="150000"/>
          </a:lnSpc>
          <a:defRPr sz="2400" smtClean="0">
            <a:latin typeface="Arial" panose="020B0604020202020204" pitchFamily="34" charset="0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2877</Words>
  <Application>Microsoft Office PowerPoint</Application>
  <PresentationFormat>와이드스크린</PresentationFormat>
  <Paragraphs>711</Paragraphs>
  <Slides>54</Slides>
  <Notes>1</Notes>
  <HiddenSlides>0</HiddenSlides>
  <MMClips>46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맑은 고딕</vt:lpstr>
      <vt:lpstr>Arial</vt:lpstr>
      <vt:lpstr>Courier New</vt:lpstr>
      <vt:lpstr>Wingdings</vt:lpstr>
      <vt:lpstr>Office 테마</vt:lpstr>
      <vt:lpstr>수식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한치근 교수</dc:creator>
  <cp:lastModifiedBy>한치근 교수</cp:lastModifiedBy>
  <cp:revision>452</cp:revision>
  <dcterms:created xsi:type="dcterms:W3CDTF">2015-12-03T04:58:05Z</dcterms:created>
  <dcterms:modified xsi:type="dcterms:W3CDTF">2020-07-20T04:42:19Z</dcterms:modified>
</cp:coreProperties>
</file>